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 id="2147483716" r:id="rId3"/>
    <p:sldMasterId id="2147483748" r:id="rId4"/>
    <p:sldMasterId id="2147483750" r:id="rId5"/>
    <p:sldMasterId id="2147483768" r:id="rId6"/>
    <p:sldMasterId id="2147483770" r:id="rId7"/>
    <p:sldMasterId id="2147483779" r:id="rId8"/>
    <p:sldMasterId id="2147483800" r:id="rId9"/>
    <p:sldMasterId id="2147483838" r:id="rId10"/>
    <p:sldMasterId id="2147483851" r:id="rId11"/>
    <p:sldMasterId id="2147483876" r:id="rId12"/>
    <p:sldMasterId id="2147483888" r:id="rId13"/>
  </p:sldMasterIdLst>
  <p:notesMasterIdLst>
    <p:notesMasterId r:id="rId88"/>
  </p:notesMasterIdLst>
  <p:sldIdLst>
    <p:sldId id="278" r:id="rId14"/>
    <p:sldId id="6121" r:id="rId15"/>
    <p:sldId id="335" r:id="rId16"/>
    <p:sldId id="346" r:id="rId17"/>
    <p:sldId id="347" r:id="rId18"/>
    <p:sldId id="584" r:id="rId19"/>
    <p:sldId id="639" r:id="rId20"/>
    <p:sldId id="2145705719" r:id="rId21"/>
    <p:sldId id="2147377003" r:id="rId22"/>
    <p:sldId id="2145706021" r:id="rId23"/>
    <p:sldId id="686" r:id="rId24"/>
    <p:sldId id="2145705810" r:id="rId25"/>
    <p:sldId id="2145705912" r:id="rId26"/>
    <p:sldId id="267" r:id="rId27"/>
    <p:sldId id="269" r:id="rId28"/>
    <p:sldId id="445" r:id="rId29"/>
    <p:sldId id="350" r:id="rId30"/>
    <p:sldId id="2147377005" r:id="rId31"/>
    <p:sldId id="2147377007" r:id="rId32"/>
    <p:sldId id="2147377006" r:id="rId33"/>
    <p:sldId id="498" r:id="rId34"/>
    <p:sldId id="2147377004" r:id="rId35"/>
    <p:sldId id="2145705739" r:id="rId36"/>
    <p:sldId id="485" r:id="rId37"/>
    <p:sldId id="4786" r:id="rId38"/>
    <p:sldId id="4650" r:id="rId39"/>
    <p:sldId id="259" r:id="rId40"/>
    <p:sldId id="263" r:id="rId41"/>
    <p:sldId id="2147327307" r:id="rId42"/>
    <p:sldId id="4371" r:id="rId43"/>
    <p:sldId id="2147327308" r:id="rId44"/>
    <p:sldId id="448" r:id="rId45"/>
    <p:sldId id="265" r:id="rId46"/>
    <p:sldId id="268" r:id="rId47"/>
    <p:sldId id="279" r:id="rId48"/>
    <p:sldId id="291" r:id="rId49"/>
    <p:sldId id="453" r:id="rId50"/>
    <p:sldId id="449" r:id="rId51"/>
    <p:sldId id="382" r:id="rId52"/>
    <p:sldId id="406" r:id="rId53"/>
    <p:sldId id="303" r:id="rId54"/>
    <p:sldId id="421" r:id="rId55"/>
    <p:sldId id="2147327309" r:id="rId56"/>
    <p:sldId id="426" r:id="rId57"/>
    <p:sldId id="256" r:id="rId58"/>
    <p:sldId id="257" r:id="rId59"/>
    <p:sldId id="2147377008" r:id="rId60"/>
    <p:sldId id="264" r:id="rId61"/>
    <p:sldId id="285" r:id="rId62"/>
    <p:sldId id="286" r:id="rId63"/>
    <p:sldId id="287" r:id="rId64"/>
    <p:sldId id="2147377009" r:id="rId65"/>
    <p:sldId id="2147377014" r:id="rId66"/>
    <p:sldId id="12605" r:id="rId67"/>
    <p:sldId id="12330" r:id="rId68"/>
    <p:sldId id="2147377015" r:id="rId69"/>
    <p:sldId id="12649" r:id="rId70"/>
    <p:sldId id="12613" r:id="rId71"/>
    <p:sldId id="2147347673" r:id="rId72"/>
    <p:sldId id="2147347665" r:id="rId73"/>
    <p:sldId id="2147347672" r:id="rId74"/>
    <p:sldId id="2147347931" r:id="rId75"/>
    <p:sldId id="481" r:id="rId76"/>
    <p:sldId id="12629" r:id="rId77"/>
    <p:sldId id="2147347934" r:id="rId78"/>
    <p:sldId id="12632" r:id="rId79"/>
    <p:sldId id="2147377012" r:id="rId80"/>
    <p:sldId id="284" r:id="rId81"/>
    <p:sldId id="2147377013" r:id="rId82"/>
    <p:sldId id="288" r:id="rId83"/>
    <p:sldId id="272" r:id="rId84"/>
    <p:sldId id="2147377016" r:id="rId85"/>
    <p:sldId id="290" r:id="rId86"/>
    <p:sldId id="2147377017"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of NIMHD Extramural Scientific Programs" id="{C516FBDC-21CC-4FD4-8CDC-3AB3DFB29111}">
          <p14:sldIdLst>
            <p14:sldId id="278"/>
            <p14:sldId id="6121"/>
            <p14:sldId id="335"/>
            <p14:sldId id="346"/>
            <p14:sldId id="347"/>
            <p14:sldId id="584"/>
            <p14:sldId id="639"/>
            <p14:sldId id="2145705719"/>
            <p14:sldId id="2147377003"/>
            <p14:sldId id="2145706021"/>
            <p14:sldId id="686"/>
            <p14:sldId id="2145705810"/>
            <p14:sldId id="2145705912"/>
            <p14:sldId id="267"/>
            <p14:sldId id="269"/>
            <p14:sldId id="445"/>
            <p14:sldId id="350"/>
            <p14:sldId id="2147377005"/>
            <p14:sldId id="2147377007"/>
            <p14:sldId id="2147377006"/>
            <p14:sldId id="498"/>
            <p14:sldId id="2147377004"/>
            <p14:sldId id="2145705739"/>
            <p14:sldId id="485"/>
            <p14:sldId id="4786"/>
            <p14:sldId id="4650"/>
            <p14:sldId id="259"/>
            <p14:sldId id="263"/>
            <p14:sldId id="2147327307"/>
            <p14:sldId id="4371"/>
            <p14:sldId id="2147327308"/>
            <p14:sldId id="448"/>
            <p14:sldId id="265"/>
            <p14:sldId id="268"/>
            <p14:sldId id="279"/>
            <p14:sldId id="291"/>
            <p14:sldId id="453"/>
            <p14:sldId id="449"/>
            <p14:sldId id="382"/>
            <p14:sldId id="406"/>
            <p14:sldId id="303"/>
            <p14:sldId id="421"/>
            <p14:sldId id="2147327309"/>
            <p14:sldId id="426"/>
            <p14:sldId id="256"/>
            <p14:sldId id="257"/>
            <p14:sldId id="2147377008"/>
            <p14:sldId id="264"/>
            <p14:sldId id="285"/>
            <p14:sldId id="286"/>
            <p14:sldId id="287"/>
            <p14:sldId id="2147377009"/>
            <p14:sldId id="2147377014"/>
            <p14:sldId id="12605"/>
            <p14:sldId id="12330"/>
            <p14:sldId id="2147377015"/>
            <p14:sldId id="12649"/>
            <p14:sldId id="12613"/>
            <p14:sldId id="2147347673"/>
            <p14:sldId id="2147347665"/>
            <p14:sldId id="2147347672"/>
            <p14:sldId id="2147347931"/>
            <p14:sldId id="481"/>
            <p14:sldId id="12629"/>
            <p14:sldId id="2147347934"/>
            <p14:sldId id="12632"/>
            <p14:sldId id="2147377012"/>
            <p14:sldId id="284"/>
            <p14:sldId id="2147377013"/>
            <p14:sldId id="288"/>
            <p14:sldId id="272"/>
            <p14:sldId id="2147377016"/>
            <p14:sldId id="290"/>
            <p14:sldId id="21473770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9DA739-9A01-18EF-B637-47074662D90E}" name="Solis Sanabria, Carolina (NIH/NIMHD) [E]" initials="SSC([" userId="S::solissanabriacv@nih.gov::5f817997-1f5a-42f1-92a7-e753c14edc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723" autoAdjust="0"/>
  </p:normalViewPr>
  <p:slideViewPr>
    <p:cSldViewPr snapToGrid="0">
      <p:cViewPr varScale="1">
        <p:scale>
          <a:sx n="41" d="100"/>
          <a:sy n="41" d="100"/>
        </p:scale>
        <p:origin x="1628" y="44"/>
      </p:cViewPr>
      <p:guideLst/>
    </p:cSldViewPr>
  </p:slideViewPr>
  <p:outlineViewPr>
    <p:cViewPr>
      <p:scale>
        <a:sx n="33" d="100"/>
        <a:sy n="33" d="100"/>
      </p:scale>
      <p:origin x="0" y="-10448"/>
    </p:cViewPr>
  </p:outlineViewPr>
  <p:notesTextViewPr>
    <p:cViewPr>
      <p:scale>
        <a:sx n="1" d="1"/>
        <a:sy n="1" d="1"/>
      </p:scale>
      <p:origin x="0" y="0"/>
    </p:cViewPr>
  </p:notesTextViewPr>
  <p:sorterViewPr>
    <p:cViewPr>
      <p:scale>
        <a:sx n="100" d="100"/>
        <a:sy n="100" d="100"/>
      </p:scale>
      <p:origin x="0" y="-28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presProps" Target="presProps.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viewProps" Target="view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AHRQ FY2023 Budget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AHRQ FY2023 Budget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86-4F67-8E81-53840883F28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86-4F67-8E81-53840883F2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86-4F67-8E81-53840883F2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486-4F67-8E81-53840883F28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8D09-4B3A-9D12-1663479E02F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3-8D09-4B3A-9D12-1663479E02F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1-8D09-4B3A-9D12-1663479E02F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486-4F67-8E81-53840883F287}"/>
              </c:ext>
            </c:extLst>
          </c:dPt>
          <c:dLbls>
            <c:dLbl>
              <c:idx val="4"/>
              <c:layout>
                <c:manualLayout>
                  <c:x val="-4.8000000000000001E-2"/>
                  <c:y val="5.661284191603468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D09-4B3A-9D12-1663479E02FE}"/>
                </c:ext>
              </c:extLst>
            </c:dLbl>
            <c:dLbl>
              <c:idx val="6"/>
              <c:layout>
                <c:manualLayout>
                  <c:x val="-2.4000000000000007E-2"/>
                  <c:y val="-4.631959793130115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D09-4B3A-9D12-1663479E02FE}"/>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Sheet1!$A$2:$A$9</c:f>
              <c:strCache>
                <c:ptCount val="8"/>
                <c:pt idx="0">
                  <c:v>HSR</c:v>
                </c:pt>
                <c:pt idx="1">
                  <c:v>PCOR</c:v>
                </c:pt>
                <c:pt idx="2">
                  <c:v>Patient Safety</c:v>
                </c:pt>
                <c:pt idx="3">
                  <c:v>MEPS</c:v>
                </c:pt>
                <c:pt idx="4">
                  <c:v>DHR</c:v>
                </c:pt>
                <c:pt idx="5">
                  <c:v>USPSTF</c:v>
                </c:pt>
                <c:pt idx="6">
                  <c:v>Long COVID</c:v>
                </c:pt>
                <c:pt idx="7">
                  <c:v>Program Support</c:v>
                </c:pt>
              </c:strCache>
            </c:strRef>
          </c:cat>
          <c:val>
            <c:numRef>
              <c:f>Sheet1!$B$2:$B$9</c:f>
              <c:numCache>
                <c:formatCode>General</c:formatCode>
                <c:ptCount val="8"/>
                <c:pt idx="0">
                  <c:v>101</c:v>
                </c:pt>
                <c:pt idx="1">
                  <c:v>111</c:v>
                </c:pt>
                <c:pt idx="2">
                  <c:v>89</c:v>
                </c:pt>
                <c:pt idx="3">
                  <c:v>71</c:v>
                </c:pt>
                <c:pt idx="4">
                  <c:v>16</c:v>
                </c:pt>
                <c:pt idx="5">
                  <c:v>11.5</c:v>
                </c:pt>
                <c:pt idx="6">
                  <c:v>10</c:v>
                </c:pt>
                <c:pt idx="7">
                  <c:v>73</c:v>
                </c:pt>
              </c:numCache>
            </c:numRef>
          </c:val>
          <c:extLst>
            <c:ext xmlns:c16="http://schemas.microsoft.com/office/drawing/2014/chart" uri="{C3380CC4-5D6E-409C-BE32-E72D297353CC}">
              <c16:uniqueId val="{00000000-8D09-4B3A-9D12-1663479E02F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Letters</a:t>
            </a:r>
            <a:r>
              <a:rPr lang="en-US" baseline="0"/>
              <a:t> of Intent Reviewed</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Cycle 1</c:v>
                </c:pt>
              </c:strCache>
            </c:strRef>
          </c:tx>
          <c:spPr>
            <a:solidFill>
              <a:schemeClr val="accent5">
                <a:lumMod val="40000"/>
                <a:lumOff val="60000"/>
              </a:schemeClr>
            </a:solidFill>
            <a:ln>
              <a:noFill/>
            </a:ln>
            <a:effectLst/>
            <a:sp3d/>
          </c:spPr>
          <c:invertIfNegative val="0"/>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6C-4739-AD79-D5989C7AB11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General</c:formatCode>
                <c:ptCount val="5"/>
                <c:pt idx="0">
                  <c:v>168</c:v>
                </c:pt>
                <c:pt idx="1">
                  <c:v>182</c:v>
                </c:pt>
                <c:pt idx="2">
                  <c:v>203</c:v>
                </c:pt>
                <c:pt idx="3">
                  <c:v>192</c:v>
                </c:pt>
                <c:pt idx="4">
                  <c:v>427</c:v>
                </c:pt>
              </c:numCache>
            </c:numRef>
          </c:val>
          <c:extLst>
            <c:ext xmlns:c16="http://schemas.microsoft.com/office/drawing/2014/chart" uri="{C3380CC4-5D6E-409C-BE32-E72D297353CC}">
              <c16:uniqueId val="{00000000-CC6C-4739-AD79-D5989C7AB119}"/>
            </c:ext>
          </c:extLst>
        </c:ser>
        <c:ser>
          <c:idx val="1"/>
          <c:order val="1"/>
          <c:tx>
            <c:strRef>
              <c:f>Sheet1!$C$1</c:f>
              <c:strCache>
                <c:ptCount val="1"/>
                <c:pt idx="0">
                  <c:v>Cycle 2</c:v>
                </c:pt>
              </c:strCache>
            </c:strRef>
          </c:tx>
          <c:spPr>
            <a:solidFill>
              <a:schemeClr val="bg2">
                <a:lumMod val="40000"/>
                <a:lumOff val="60000"/>
              </a:schemeClr>
            </a:solidFill>
            <a:ln>
              <a:noFill/>
            </a:ln>
            <a:effectLst/>
            <a:sp3d/>
          </c:spPr>
          <c:invertIfNegative val="0"/>
          <c:cat>
            <c:numRef>
              <c:f>Sheet1!$A$2:$A$6</c:f>
              <c:numCache>
                <c:formatCode>General</c:formatCode>
                <c:ptCount val="5"/>
                <c:pt idx="0">
                  <c:v>2020</c:v>
                </c:pt>
                <c:pt idx="1">
                  <c:v>2021</c:v>
                </c:pt>
                <c:pt idx="2">
                  <c:v>2022</c:v>
                </c:pt>
                <c:pt idx="3">
                  <c:v>2023</c:v>
                </c:pt>
                <c:pt idx="4">
                  <c:v>2024</c:v>
                </c:pt>
              </c:numCache>
            </c:numRef>
          </c:cat>
          <c:val>
            <c:numRef>
              <c:f>Sheet1!$C$2:$C$6</c:f>
              <c:numCache>
                <c:formatCode>General</c:formatCode>
                <c:ptCount val="5"/>
                <c:pt idx="0">
                  <c:v>59</c:v>
                </c:pt>
                <c:pt idx="1">
                  <c:v>152</c:v>
                </c:pt>
                <c:pt idx="2">
                  <c:v>130</c:v>
                </c:pt>
                <c:pt idx="3">
                  <c:v>159</c:v>
                </c:pt>
              </c:numCache>
            </c:numRef>
          </c:val>
          <c:extLst>
            <c:ext xmlns:c16="http://schemas.microsoft.com/office/drawing/2014/chart" uri="{C3380CC4-5D6E-409C-BE32-E72D297353CC}">
              <c16:uniqueId val="{00000001-CC6C-4739-AD79-D5989C7AB119}"/>
            </c:ext>
          </c:extLst>
        </c:ser>
        <c:ser>
          <c:idx val="2"/>
          <c:order val="2"/>
          <c:tx>
            <c:strRef>
              <c:f>Sheet1!$D$1</c:f>
              <c:strCache>
                <c:ptCount val="1"/>
                <c:pt idx="0">
                  <c:v>Cycle 3</c:v>
                </c:pt>
              </c:strCache>
            </c:strRef>
          </c:tx>
          <c:spPr>
            <a:solidFill>
              <a:schemeClr val="accent3">
                <a:lumMod val="60000"/>
                <a:lumOff val="40000"/>
              </a:schemeClr>
            </a:solidFill>
            <a:ln>
              <a:noFill/>
            </a:ln>
            <a:effectLst/>
            <a:sp3d/>
          </c:spPr>
          <c:invertIfNegative val="0"/>
          <c:cat>
            <c:numRef>
              <c:f>Sheet1!$A$2:$A$6</c:f>
              <c:numCache>
                <c:formatCode>General</c:formatCode>
                <c:ptCount val="5"/>
                <c:pt idx="0">
                  <c:v>2020</c:v>
                </c:pt>
                <c:pt idx="1">
                  <c:v>2021</c:v>
                </c:pt>
                <c:pt idx="2">
                  <c:v>2022</c:v>
                </c:pt>
                <c:pt idx="3">
                  <c:v>2023</c:v>
                </c:pt>
                <c:pt idx="4">
                  <c:v>2024</c:v>
                </c:pt>
              </c:numCache>
            </c:numRef>
          </c:cat>
          <c:val>
            <c:numRef>
              <c:f>Sheet1!$D$2:$D$6</c:f>
              <c:numCache>
                <c:formatCode>General</c:formatCode>
                <c:ptCount val="5"/>
                <c:pt idx="0">
                  <c:v>338</c:v>
                </c:pt>
                <c:pt idx="1">
                  <c:v>275</c:v>
                </c:pt>
                <c:pt idx="2">
                  <c:v>208</c:v>
                </c:pt>
                <c:pt idx="3">
                  <c:v>300</c:v>
                </c:pt>
              </c:numCache>
            </c:numRef>
          </c:val>
          <c:extLst>
            <c:ext xmlns:c16="http://schemas.microsoft.com/office/drawing/2014/chart" uri="{C3380CC4-5D6E-409C-BE32-E72D297353CC}">
              <c16:uniqueId val="{00000002-CC6C-4739-AD79-D5989C7AB119}"/>
            </c:ext>
          </c:extLst>
        </c:ser>
        <c:dLbls>
          <c:showLegendKey val="0"/>
          <c:showVal val="0"/>
          <c:showCatName val="0"/>
          <c:showSerName val="0"/>
          <c:showPercent val="0"/>
          <c:showBubbleSize val="0"/>
        </c:dLbls>
        <c:gapWidth val="150"/>
        <c:shape val="box"/>
        <c:axId val="471901519"/>
        <c:axId val="435218112"/>
        <c:axId val="0"/>
      </c:bar3DChart>
      <c:catAx>
        <c:axId val="47190151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5218112"/>
        <c:crosses val="autoZero"/>
        <c:auto val="1"/>
        <c:lblAlgn val="ctr"/>
        <c:lblOffset val="100"/>
        <c:noMultiLvlLbl val="0"/>
      </c:catAx>
      <c:valAx>
        <c:axId val="435218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901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Portfolio</a:t>
            </a:r>
            <a:r>
              <a:rPr lang="en-US" baseline="0"/>
              <a:t> Managed</a:t>
            </a:r>
            <a:endParaRPr lang="en-US"/>
          </a:p>
        </c:rich>
      </c:tx>
      <c:layout>
        <c:manualLayout>
          <c:xMode val="edge"/>
          <c:yMode val="edge"/>
          <c:x val="0.31630501234286323"/>
          <c:y val="4.118072408590604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8061866986015749E-2"/>
          <c:y val="0.13295812769993132"/>
          <c:w val="0.90382800196850399"/>
          <c:h val="0.68806006387144025"/>
        </c:manualLayout>
      </c:layout>
      <c:barChart>
        <c:barDir val="col"/>
        <c:grouping val="clustered"/>
        <c:varyColors val="0"/>
        <c:ser>
          <c:idx val="0"/>
          <c:order val="0"/>
          <c:tx>
            <c:strRef>
              <c:f>Sheet1!$B$1</c:f>
              <c:strCache>
                <c:ptCount val="1"/>
                <c:pt idx="0">
                  <c:v># Projects</c:v>
                </c:pt>
              </c:strCache>
            </c:strRef>
          </c:tx>
          <c:spPr>
            <a:solidFill>
              <a:schemeClr val="tx2">
                <a:lumMod val="75000"/>
              </a:schemeClr>
            </a:solidFill>
            <a:ln>
              <a:noFill/>
            </a:ln>
            <a:effectLst/>
          </c:spPr>
          <c:invertIfNegative val="0"/>
          <c:dLbls>
            <c:dLbl>
              <c:idx val="0"/>
              <c:layout>
                <c:manualLayout>
                  <c:x val="4.2619337500855543E-3"/>
                  <c:y val="0.21706823340291378"/>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2D-4DD8-B3CF-6435DE9CBD2F}"/>
                </c:ext>
              </c:extLst>
            </c:dLbl>
            <c:dLbl>
              <c:idx val="1"/>
              <c:layout>
                <c:manualLayout>
                  <c:x val="0"/>
                  <c:y val="0.21428530733364567"/>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2D-4DD8-B3CF-6435DE9CBD2F}"/>
                </c:ext>
              </c:extLst>
            </c:dLbl>
            <c:dLbl>
              <c:idx val="2"/>
              <c:layout>
                <c:manualLayout>
                  <c:x val="0"/>
                  <c:y val="0.19202189877950065"/>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2D-4DD8-B3CF-6435DE9CBD2F}"/>
                </c:ext>
              </c:extLst>
            </c:dLbl>
            <c:dLbl>
              <c:idx val="3"/>
              <c:layout>
                <c:manualLayout>
                  <c:x val="0"/>
                  <c:y val="0.15584385987901503"/>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E2D-4DD8-B3CF-6435DE9CBD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General</c:formatCode>
                <c:ptCount val="4"/>
                <c:pt idx="0">
                  <c:v>239</c:v>
                </c:pt>
                <c:pt idx="1">
                  <c:v>253</c:v>
                </c:pt>
                <c:pt idx="2">
                  <c:v>267</c:v>
                </c:pt>
                <c:pt idx="3">
                  <c:v>288</c:v>
                </c:pt>
              </c:numCache>
            </c:numRef>
          </c:val>
          <c:extLst>
            <c:ext xmlns:c16="http://schemas.microsoft.com/office/drawing/2014/chart" uri="{C3380CC4-5D6E-409C-BE32-E72D297353CC}">
              <c16:uniqueId val="{00000000-E7D7-406A-B2CA-6BCD65128B73}"/>
            </c:ext>
          </c:extLst>
        </c:ser>
        <c:dLbls>
          <c:showLegendKey val="0"/>
          <c:showVal val="0"/>
          <c:showCatName val="0"/>
          <c:showSerName val="0"/>
          <c:showPercent val="0"/>
          <c:showBubbleSize val="0"/>
        </c:dLbls>
        <c:gapWidth val="219"/>
        <c:axId val="471904399"/>
        <c:axId val="1154857791"/>
      </c:barChart>
      <c:lineChart>
        <c:grouping val="standard"/>
        <c:varyColors val="0"/>
        <c:ser>
          <c:idx val="1"/>
          <c:order val="1"/>
          <c:tx>
            <c:strRef>
              <c:f>Sheet1!$C$1</c:f>
              <c:strCache>
                <c:ptCount val="1"/>
                <c:pt idx="0">
                  <c:v>Total Contract $</c:v>
                </c:pt>
              </c:strCache>
            </c:strRef>
          </c:tx>
          <c:spPr>
            <a:ln w="28575" cap="rnd">
              <a:solidFill>
                <a:schemeClr val="accent2"/>
              </a:solidFill>
              <a:round/>
            </a:ln>
            <a:effectLst/>
          </c:spPr>
          <c:marker>
            <c:symbol val="none"/>
          </c:marker>
          <c:cat>
            <c:numRef>
              <c:f>Sheet1!$A$2:$A$5</c:f>
              <c:numCache>
                <c:formatCode>General</c:formatCode>
                <c:ptCount val="4"/>
                <c:pt idx="0">
                  <c:v>2020</c:v>
                </c:pt>
                <c:pt idx="1">
                  <c:v>2021</c:v>
                </c:pt>
                <c:pt idx="2">
                  <c:v>2022</c:v>
                </c:pt>
                <c:pt idx="3">
                  <c:v>2023</c:v>
                </c:pt>
              </c:numCache>
            </c:numRef>
          </c:cat>
          <c:val>
            <c:numRef>
              <c:f>Sheet1!$C$2:$C$5</c:f>
              <c:numCache>
                <c:formatCode>General</c:formatCode>
                <c:ptCount val="4"/>
                <c:pt idx="0">
                  <c:v>1326</c:v>
                </c:pt>
                <c:pt idx="1">
                  <c:v>1487</c:v>
                </c:pt>
                <c:pt idx="2">
                  <c:v>1573</c:v>
                </c:pt>
                <c:pt idx="3">
                  <c:v>1803</c:v>
                </c:pt>
              </c:numCache>
            </c:numRef>
          </c:val>
          <c:smooth val="0"/>
          <c:extLst>
            <c:ext xmlns:c16="http://schemas.microsoft.com/office/drawing/2014/chart" uri="{C3380CC4-5D6E-409C-BE32-E72D297353CC}">
              <c16:uniqueId val="{00000001-E7D7-406A-B2CA-6BCD65128B73}"/>
            </c:ext>
          </c:extLst>
        </c:ser>
        <c:dLbls>
          <c:showLegendKey val="0"/>
          <c:showVal val="0"/>
          <c:showCatName val="0"/>
          <c:showSerName val="0"/>
          <c:showPercent val="0"/>
          <c:showBubbleSize val="0"/>
        </c:dLbls>
        <c:marker val="1"/>
        <c:smooth val="0"/>
        <c:axId val="467210895"/>
        <c:axId val="833560575"/>
      </c:lineChart>
      <c:catAx>
        <c:axId val="471904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4857791"/>
        <c:crosses val="autoZero"/>
        <c:auto val="1"/>
        <c:lblAlgn val="ctr"/>
        <c:lblOffset val="100"/>
        <c:noMultiLvlLbl val="0"/>
      </c:catAx>
      <c:valAx>
        <c:axId val="11548577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904399"/>
        <c:crosses val="autoZero"/>
        <c:crossBetween val="between"/>
      </c:valAx>
      <c:valAx>
        <c:axId val="833560575"/>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7210895"/>
        <c:crosses val="max"/>
        <c:crossBetween val="between"/>
      </c:valAx>
      <c:catAx>
        <c:axId val="467210895"/>
        <c:scaling>
          <c:orientation val="minMax"/>
        </c:scaling>
        <c:delete val="1"/>
        <c:axPos val="b"/>
        <c:numFmt formatCode="General" sourceLinked="1"/>
        <c:majorTickMark val="out"/>
        <c:minorTickMark val="none"/>
        <c:tickLblPos val="nextTo"/>
        <c:crossAx val="833560575"/>
        <c:crosses val="autoZero"/>
        <c:auto val="1"/>
        <c:lblAlgn val="ctr"/>
        <c:lblOffset val="100"/>
        <c:noMultiLvlLbl val="0"/>
      </c:catAx>
      <c:spPr>
        <a:noFill/>
        <a:ln>
          <a:noFill/>
        </a:ln>
        <a:effectLst/>
      </c:spPr>
    </c:plotArea>
    <c:legend>
      <c:legendPos val="b"/>
      <c:layout>
        <c:manualLayout>
          <c:xMode val="edge"/>
          <c:yMode val="edge"/>
          <c:x val="0.24813828122521459"/>
          <c:y val="0.92606021835511498"/>
          <c:w val="0.52257734265354971"/>
          <c:h val="6.160543718015523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ata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g"/><Relationship Id="rId5" Type="http://schemas.openxmlformats.org/officeDocument/2006/relationships/image" Target="../media/image49.jpeg"/><Relationship Id="rId4" Type="http://schemas.openxmlformats.org/officeDocument/2006/relationships/image" Target="../media/image48.jpeg"/></Relationships>
</file>

<file path=ppt/diagrams/_rels/data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g"/><Relationship Id="rId5" Type="http://schemas.openxmlformats.org/officeDocument/2006/relationships/image" Target="../media/image49.jpeg"/><Relationship Id="rId4" Type="http://schemas.openxmlformats.org/officeDocument/2006/relationships/image" Target="../media/image48.jpeg"/></Relationships>
</file>

<file path=ppt/diagrams/_rels/data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g"/><Relationship Id="rId5" Type="http://schemas.openxmlformats.org/officeDocument/2006/relationships/image" Target="../media/image49.jpeg"/><Relationship Id="rId4" Type="http://schemas.openxmlformats.org/officeDocument/2006/relationships/image" Target="../media/image4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g"/><Relationship Id="rId5" Type="http://schemas.openxmlformats.org/officeDocument/2006/relationships/image" Target="../media/image49.jpeg"/><Relationship Id="rId4" Type="http://schemas.openxmlformats.org/officeDocument/2006/relationships/image" Target="../media/image48.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EB2DB8-5E31-48BE-A996-B4FD7A61AEDF}" type="doc">
      <dgm:prSet loTypeId="urn:microsoft.com/office/officeart/2005/8/layout/pList2" loCatId="picture" qsTypeId="urn:microsoft.com/office/officeart/2005/8/quickstyle/simple1" qsCatId="simple" csTypeId="urn:microsoft.com/office/officeart/2005/8/colors/accent1_2" csCatId="accent1" phldr="1"/>
      <dgm:spPr/>
    </dgm:pt>
    <dgm:pt modelId="{41D61C3B-1B1F-46CB-A746-A1F8171D884F}">
      <dgm:prSet phldrT="[Text]" custT="1"/>
      <dgm:spPr>
        <a:solidFill>
          <a:srgbClr val="4F81BD"/>
        </a:solidFill>
      </dgm:spPr>
      <dgm:t>
        <a:bodyPr/>
        <a:lstStyle/>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Clinical and Health Services Research</a:t>
          </a:r>
        </a:p>
      </dgm:t>
    </dgm:pt>
    <dgm:pt modelId="{5F05158F-990B-461D-B989-EC2FF197F040}" type="parTrans" cxnId="{0B27862C-BB27-4A7C-9877-CEECBBC77D07}">
      <dgm:prSet/>
      <dgm:spPr/>
      <dgm:t>
        <a:bodyPr/>
        <a:lstStyle/>
        <a:p>
          <a:endParaRPr lang="en-US"/>
        </a:p>
      </dgm:t>
    </dgm:pt>
    <dgm:pt modelId="{9ECA9D63-F440-4895-99B0-EB5A5EE95F0B}" type="sibTrans" cxnId="{0B27862C-BB27-4A7C-9877-CEECBBC77D07}">
      <dgm:prSet/>
      <dgm:spPr/>
      <dgm:t>
        <a:bodyPr/>
        <a:lstStyle/>
        <a:p>
          <a:endParaRPr lang="en-US"/>
        </a:p>
      </dgm:t>
    </dgm:pt>
    <dgm:pt modelId="{F7CE62A3-A08E-435A-BE27-8EE6343B80C4}">
      <dgm:prSet phldrT="[Text]" custT="1"/>
      <dgm:spPr>
        <a:solidFill>
          <a:srgbClr val="4F81BD"/>
        </a:solidFill>
      </dgm:spPr>
      <dgm:t>
        <a:bodyPr/>
        <a:lstStyle/>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Integrative Biological and Behavioral Sciences</a:t>
          </a:r>
        </a:p>
      </dgm:t>
    </dgm:pt>
    <dgm:pt modelId="{2558E31B-8059-4476-B9A7-7930D9FB6E1F}" type="parTrans" cxnId="{556897B2-7306-47BA-9D3E-1C01A444E958}">
      <dgm:prSet/>
      <dgm:spPr/>
      <dgm:t>
        <a:bodyPr/>
        <a:lstStyle/>
        <a:p>
          <a:endParaRPr lang="en-US"/>
        </a:p>
      </dgm:t>
    </dgm:pt>
    <dgm:pt modelId="{A706C431-A2F8-477B-8B97-CF1D4EE96C60}" type="sibTrans" cxnId="{556897B2-7306-47BA-9D3E-1C01A444E958}">
      <dgm:prSet/>
      <dgm:spPr/>
      <dgm:t>
        <a:bodyPr/>
        <a:lstStyle/>
        <a:p>
          <a:endParaRPr lang="en-US"/>
        </a:p>
      </dgm:t>
    </dgm:pt>
    <dgm:pt modelId="{6B2DFCCF-F245-4F7C-9C33-535E17F309EC}">
      <dgm:prSet phldrT="[Text]" custT="1"/>
      <dgm:spPr>
        <a:solidFill>
          <a:srgbClr val="4F81BD"/>
        </a:solidFill>
      </dgm:spPr>
      <dgm:t>
        <a:bodyPr/>
        <a:lstStyle/>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Community Health</a:t>
          </a:r>
          <a:r>
            <a:rPr lang="en-US" sz="2400" baseline="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and Population Sciences</a:t>
          </a: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BD696542-CD20-422C-8850-042E8A69B5D5}" type="parTrans" cxnId="{524A0269-EA0D-49A6-8367-6B65A4E2795E}">
      <dgm:prSet/>
      <dgm:spPr/>
      <dgm:t>
        <a:bodyPr/>
        <a:lstStyle/>
        <a:p>
          <a:endParaRPr lang="en-US"/>
        </a:p>
      </dgm:t>
    </dgm:pt>
    <dgm:pt modelId="{59B17915-1BB5-4347-A6C2-92D9006E6E63}" type="sibTrans" cxnId="{524A0269-EA0D-49A6-8367-6B65A4E2795E}">
      <dgm:prSet/>
      <dgm:spPr/>
      <dgm:t>
        <a:bodyPr/>
        <a:lstStyle/>
        <a:p>
          <a:endParaRPr lang="en-US"/>
        </a:p>
      </dgm:t>
    </dgm:pt>
    <dgm:pt modelId="{50261079-41EE-4B3A-A1C3-EA632F14B495}" type="pres">
      <dgm:prSet presAssocID="{16EB2DB8-5E31-48BE-A996-B4FD7A61AEDF}" presName="Name0" presStyleCnt="0">
        <dgm:presLayoutVars>
          <dgm:dir/>
          <dgm:resizeHandles val="exact"/>
        </dgm:presLayoutVars>
      </dgm:prSet>
      <dgm:spPr/>
    </dgm:pt>
    <dgm:pt modelId="{A669013E-A3C2-458E-936B-FA612E850D1D}" type="pres">
      <dgm:prSet presAssocID="{16EB2DB8-5E31-48BE-A996-B4FD7A61AEDF}" presName="bkgdShp" presStyleLbl="alignAccFollowNode1" presStyleIdx="0" presStyleCnt="1" custLinFactNeighborY="-520"/>
      <dgm:spPr>
        <a:solidFill>
          <a:srgbClr val="D0D8E8">
            <a:alpha val="89804"/>
          </a:srgbClr>
        </a:solidFill>
      </dgm:spPr>
    </dgm:pt>
    <dgm:pt modelId="{7C46FE47-B7BE-4086-89B4-A6D39A2BEE24}" type="pres">
      <dgm:prSet presAssocID="{16EB2DB8-5E31-48BE-A996-B4FD7A61AEDF}" presName="linComp" presStyleCnt="0"/>
      <dgm:spPr/>
    </dgm:pt>
    <dgm:pt modelId="{4827BE00-9446-46FB-A558-E309AE9DCD52}" type="pres">
      <dgm:prSet presAssocID="{41D61C3B-1B1F-46CB-A746-A1F8171D884F}" presName="compNode" presStyleCnt="0"/>
      <dgm:spPr/>
    </dgm:pt>
    <dgm:pt modelId="{7FC9DCE5-7170-44D7-98A9-AFCB7F4D0966}" type="pres">
      <dgm:prSet presAssocID="{41D61C3B-1B1F-46CB-A746-A1F8171D884F}" presName="node" presStyleLbl="node1" presStyleIdx="0" presStyleCnt="3" custLinFactNeighborY="0">
        <dgm:presLayoutVars>
          <dgm:bulletEnabled val="1"/>
        </dgm:presLayoutVars>
      </dgm:prSet>
      <dgm:spPr/>
    </dgm:pt>
    <dgm:pt modelId="{1F4107F8-A57B-43EA-A84D-A04CF581423B}" type="pres">
      <dgm:prSet presAssocID="{41D61C3B-1B1F-46CB-A746-A1F8171D884F}" presName="invisiNode" presStyleLbl="node1" presStyleIdx="0" presStyleCnt="3"/>
      <dgm:spPr/>
    </dgm:pt>
    <dgm:pt modelId="{8C6D470A-26A0-4560-9279-DFD18F7585A1}" type="pres">
      <dgm:prSet presAssocID="{41D61C3B-1B1F-46CB-A746-A1F8171D884F}" presName="imagNode" presStyleLbl="fgImgPlace1" presStyleIdx="0" presStyleCnt="3" custScaleX="87348" custScaleY="92730"/>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extLst>
        <a:ext uri="{E40237B7-FDA0-4F09-8148-C483321AD2D9}">
          <dgm14:cNvPr xmlns:dgm14="http://schemas.microsoft.com/office/drawing/2010/diagram" id="0" name="" descr="Photograph of doctors examining an x-ray"/>
        </a:ext>
      </dgm:extLst>
    </dgm:pt>
    <dgm:pt modelId="{E77B8C60-7D40-45BA-BFE8-2C7B8227B286}" type="pres">
      <dgm:prSet presAssocID="{9ECA9D63-F440-4895-99B0-EB5A5EE95F0B}" presName="sibTrans" presStyleLbl="sibTrans2D1" presStyleIdx="0" presStyleCnt="0"/>
      <dgm:spPr/>
    </dgm:pt>
    <dgm:pt modelId="{7B985778-8B01-4927-B975-897907A92A76}" type="pres">
      <dgm:prSet presAssocID="{F7CE62A3-A08E-435A-BE27-8EE6343B80C4}" presName="compNode" presStyleCnt="0"/>
      <dgm:spPr/>
    </dgm:pt>
    <dgm:pt modelId="{AA5D75AB-ED58-4B9B-A266-9303B6D9CC72}" type="pres">
      <dgm:prSet presAssocID="{F7CE62A3-A08E-435A-BE27-8EE6343B80C4}" presName="node" presStyleLbl="node1" presStyleIdx="1" presStyleCnt="3" custLinFactNeighborY="0">
        <dgm:presLayoutVars>
          <dgm:bulletEnabled val="1"/>
        </dgm:presLayoutVars>
      </dgm:prSet>
      <dgm:spPr/>
    </dgm:pt>
    <dgm:pt modelId="{1BFC56D0-F3C2-4DC8-9282-15B29138BDBD}" type="pres">
      <dgm:prSet presAssocID="{F7CE62A3-A08E-435A-BE27-8EE6343B80C4}" presName="invisiNode" presStyleLbl="node1" presStyleIdx="1" presStyleCnt="3"/>
      <dgm:spPr/>
    </dgm:pt>
    <dgm:pt modelId="{BBE17F13-0FB6-4B94-9811-3A5421C8F9CD}" type="pres">
      <dgm:prSet presAssocID="{F7CE62A3-A08E-435A-BE27-8EE6343B80C4}" presName="imagNode" presStyleLbl="fgImgPlace1" presStyleIdx="1" presStyleCnt="3" custScaleX="83058" custScaleY="93837"/>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extLst>
        <a:ext uri="{E40237B7-FDA0-4F09-8148-C483321AD2D9}">
          <dgm14:cNvPr xmlns:dgm14="http://schemas.microsoft.com/office/drawing/2010/diagram" id="0" name="" descr="Image of a 3D model of DNA helix next to  a photograph of people sitting together"/>
        </a:ext>
      </dgm:extLst>
    </dgm:pt>
    <dgm:pt modelId="{408C99AD-EC46-4F4A-9785-5B062B0864D4}" type="pres">
      <dgm:prSet presAssocID="{A706C431-A2F8-477B-8B97-CF1D4EE96C60}" presName="sibTrans" presStyleLbl="sibTrans2D1" presStyleIdx="0" presStyleCnt="0"/>
      <dgm:spPr/>
    </dgm:pt>
    <dgm:pt modelId="{9C21EDDF-F1C9-41E8-BDB4-72AEAEA17A11}" type="pres">
      <dgm:prSet presAssocID="{6B2DFCCF-F245-4F7C-9C33-535E17F309EC}" presName="compNode" presStyleCnt="0"/>
      <dgm:spPr/>
    </dgm:pt>
    <dgm:pt modelId="{A7F29B2F-CC8D-4943-B53A-2C56C6512C38}" type="pres">
      <dgm:prSet presAssocID="{6B2DFCCF-F245-4F7C-9C33-535E17F309EC}" presName="node" presStyleLbl="node1" presStyleIdx="2" presStyleCnt="3" custLinFactNeighborY="-997">
        <dgm:presLayoutVars>
          <dgm:bulletEnabled val="1"/>
        </dgm:presLayoutVars>
      </dgm:prSet>
      <dgm:spPr/>
    </dgm:pt>
    <dgm:pt modelId="{6A639963-5F09-466A-ACD1-A6AAD1A555C8}" type="pres">
      <dgm:prSet presAssocID="{6B2DFCCF-F245-4F7C-9C33-535E17F309EC}" presName="invisiNode" presStyleLbl="node1" presStyleIdx="2" presStyleCnt="3"/>
      <dgm:spPr/>
    </dgm:pt>
    <dgm:pt modelId="{817D0109-05EE-4FF7-BF9F-1B67F5C55898}" type="pres">
      <dgm:prSet presAssocID="{6B2DFCCF-F245-4F7C-9C33-535E17F309EC}" presName="imagNode" presStyleLbl="fgImgPlace1" presStyleIdx="2" presStyleCnt="3" custScaleX="84431" custScaleY="88300"/>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extLst>
        <a:ext uri="{E40237B7-FDA0-4F09-8148-C483321AD2D9}">
          <dgm14:cNvPr xmlns:dgm14="http://schemas.microsoft.com/office/drawing/2010/diagram" id="0" name="" descr="Photograph of people standing with arms around each other's shoulders"/>
        </a:ext>
      </dgm:extLst>
    </dgm:pt>
  </dgm:ptLst>
  <dgm:cxnLst>
    <dgm:cxn modelId="{B754CC20-DEA7-4EE9-A32C-D6B7E17A7BB4}" type="presOf" srcId="{6B2DFCCF-F245-4F7C-9C33-535E17F309EC}" destId="{A7F29B2F-CC8D-4943-B53A-2C56C6512C38}" srcOrd="0" destOrd="0" presId="urn:microsoft.com/office/officeart/2005/8/layout/pList2"/>
    <dgm:cxn modelId="{0B27862C-BB27-4A7C-9877-CEECBBC77D07}" srcId="{16EB2DB8-5E31-48BE-A996-B4FD7A61AEDF}" destId="{41D61C3B-1B1F-46CB-A746-A1F8171D884F}" srcOrd="0" destOrd="0" parTransId="{5F05158F-990B-461D-B989-EC2FF197F040}" sibTransId="{9ECA9D63-F440-4895-99B0-EB5A5EE95F0B}"/>
    <dgm:cxn modelId="{48EF2737-3DD2-4265-8105-952F0A98ADF6}" type="presOf" srcId="{F7CE62A3-A08E-435A-BE27-8EE6343B80C4}" destId="{AA5D75AB-ED58-4B9B-A266-9303B6D9CC72}" srcOrd="0" destOrd="0" presId="urn:microsoft.com/office/officeart/2005/8/layout/pList2"/>
    <dgm:cxn modelId="{66442838-516E-4C8C-B129-BD824402363A}" type="presOf" srcId="{16EB2DB8-5E31-48BE-A996-B4FD7A61AEDF}" destId="{50261079-41EE-4B3A-A1C3-EA632F14B495}" srcOrd="0" destOrd="0" presId="urn:microsoft.com/office/officeart/2005/8/layout/pList2"/>
    <dgm:cxn modelId="{524A0269-EA0D-49A6-8367-6B65A4E2795E}" srcId="{16EB2DB8-5E31-48BE-A996-B4FD7A61AEDF}" destId="{6B2DFCCF-F245-4F7C-9C33-535E17F309EC}" srcOrd="2" destOrd="0" parTransId="{BD696542-CD20-422C-8850-042E8A69B5D5}" sibTransId="{59B17915-1BB5-4347-A6C2-92D9006E6E63}"/>
    <dgm:cxn modelId="{4F393C82-1055-4F18-89B9-0E9031C50B89}" type="presOf" srcId="{9ECA9D63-F440-4895-99B0-EB5A5EE95F0B}" destId="{E77B8C60-7D40-45BA-BFE8-2C7B8227B286}" srcOrd="0" destOrd="0" presId="urn:microsoft.com/office/officeart/2005/8/layout/pList2"/>
    <dgm:cxn modelId="{556897B2-7306-47BA-9D3E-1C01A444E958}" srcId="{16EB2DB8-5E31-48BE-A996-B4FD7A61AEDF}" destId="{F7CE62A3-A08E-435A-BE27-8EE6343B80C4}" srcOrd="1" destOrd="0" parTransId="{2558E31B-8059-4476-B9A7-7930D9FB6E1F}" sibTransId="{A706C431-A2F8-477B-8B97-CF1D4EE96C60}"/>
    <dgm:cxn modelId="{231008B9-C3BC-4127-9E8A-DFB455B61B01}" type="presOf" srcId="{A706C431-A2F8-477B-8B97-CF1D4EE96C60}" destId="{408C99AD-EC46-4F4A-9785-5B062B0864D4}" srcOrd="0" destOrd="0" presId="urn:microsoft.com/office/officeart/2005/8/layout/pList2"/>
    <dgm:cxn modelId="{C3D5F0E7-2DC9-472C-951A-DF600D124B59}" type="presOf" srcId="{41D61C3B-1B1F-46CB-A746-A1F8171D884F}" destId="{7FC9DCE5-7170-44D7-98A9-AFCB7F4D0966}" srcOrd="0" destOrd="0" presId="urn:microsoft.com/office/officeart/2005/8/layout/pList2"/>
    <dgm:cxn modelId="{D8FA4AA9-A88E-4044-BB21-1B41C6A42219}" type="presParOf" srcId="{50261079-41EE-4B3A-A1C3-EA632F14B495}" destId="{A669013E-A3C2-458E-936B-FA612E850D1D}" srcOrd="0" destOrd="0" presId="urn:microsoft.com/office/officeart/2005/8/layout/pList2"/>
    <dgm:cxn modelId="{84005899-4029-4506-BB1C-30F745FEA1E3}" type="presParOf" srcId="{50261079-41EE-4B3A-A1C3-EA632F14B495}" destId="{7C46FE47-B7BE-4086-89B4-A6D39A2BEE24}" srcOrd="1" destOrd="0" presId="urn:microsoft.com/office/officeart/2005/8/layout/pList2"/>
    <dgm:cxn modelId="{35790EA0-3381-4247-B6F6-A705738914D3}" type="presParOf" srcId="{7C46FE47-B7BE-4086-89B4-A6D39A2BEE24}" destId="{4827BE00-9446-46FB-A558-E309AE9DCD52}" srcOrd="0" destOrd="0" presId="urn:microsoft.com/office/officeart/2005/8/layout/pList2"/>
    <dgm:cxn modelId="{54771DB3-545D-46A6-8D5E-9EEF11FE7141}" type="presParOf" srcId="{4827BE00-9446-46FB-A558-E309AE9DCD52}" destId="{7FC9DCE5-7170-44D7-98A9-AFCB7F4D0966}" srcOrd="0" destOrd="0" presId="urn:microsoft.com/office/officeart/2005/8/layout/pList2"/>
    <dgm:cxn modelId="{DD0EB06C-DA3A-4D4E-9722-298F18899B49}" type="presParOf" srcId="{4827BE00-9446-46FB-A558-E309AE9DCD52}" destId="{1F4107F8-A57B-43EA-A84D-A04CF581423B}" srcOrd="1" destOrd="0" presId="urn:microsoft.com/office/officeart/2005/8/layout/pList2"/>
    <dgm:cxn modelId="{D99EE415-5854-43E1-8CF1-2F0DCB84BC33}" type="presParOf" srcId="{4827BE00-9446-46FB-A558-E309AE9DCD52}" destId="{8C6D470A-26A0-4560-9279-DFD18F7585A1}" srcOrd="2" destOrd="0" presId="urn:microsoft.com/office/officeart/2005/8/layout/pList2"/>
    <dgm:cxn modelId="{CE258D2B-93E3-477F-9EA0-07BA3B63C89A}" type="presParOf" srcId="{7C46FE47-B7BE-4086-89B4-A6D39A2BEE24}" destId="{E77B8C60-7D40-45BA-BFE8-2C7B8227B286}" srcOrd="1" destOrd="0" presId="urn:microsoft.com/office/officeart/2005/8/layout/pList2"/>
    <dgm:cxn modelId="{0ED4FE2C-2598-44D3-9AD6-9F626B1D03DC}" type="presParOf" srcId="{7C46FE47-B7BE-4086-89B4-A6D39A2BEE24}" destId="{7B985778-8B01-4927-B975-897907A92A76}" srcOrd="2" destOrd="0" presId="urn:microsoft.com/office/officeart/2005/8/layout/pList2"/>
    <dgm:cxn modelId="{C5ABBD91-6491-4EC3-927A-1FD0059EABE1}" type="presParOf" srcId="{7B985778-8B01-4927-B975-897907A92A76}" destId="{AA5D75AB-ED58-4B9B-A266-9303B6D9CC72}" srcOrd="0" destOrd="0" presId="urn:microsoft.com/office/officeart/2005/8/layout/pList2"/>
    <dgm:cxn modelId="{DA8CFA68-8971-4A8C-90EF-4943B7D3FEB5}" type="presParOf" srcId="{7B985778-8B01-4927-B975-897907A92A76}" destId="{1BFC56D0-F3C2-4DC8-9282-15B29138BDBD}" srcOrd="1" destOrd="0" presId="urn:microsoft.com/office/officeart/2005/8/layout/pList2"/>
    <dgm:cxn modelId="{A04F58FA-9CBE-4286-833A-45D5C870E422}" type="presParOf" srcId="{7B985778-8B01-4927-B975-897907A92A76}" destId="{BBE17F13-0FB6-4B94-9811-3A5421C8F9CD}" srcOrd="2" destOrd="0" presId="urn:microsoft.com/office/officeart/2005/8/layout/pList2"/>
    <dgm:cxn modelId="{8B803704-A647-48C2-AF05-C22C5DB3A8E5}" type="presParOf" srcId="{7C46FE47-B7BE-4086-89B4-A6D39A2BEE24}" destId="{408C99AD-EC46-4F4A-9785-5B062B0864D4}" srcOrd="3" destOrd="0" presId="urn:microsoft.com/office/officeart/2005/8/layout/pList2"/>
    <dgm:cxn modelId="{2BB5E85E-A75F-43B2-BD99-5D96D8A47F79}" type="presParOf" srcId="{7C46FE47-B7BE-4086-89B4-A6D39A2BEE24}" destId="{9C21EDDF-F1C9-41E8-BDB4-72AEAEA17A11}" srcOrd="4" destOrd="0" presId="urn:microsoft.com/office/officeart/2005/8/layout/pList2"/>
    <dgm:cxn modelId="{685321C2-B2A5-46D6-8001-10DB838A8B43}" type="presParOf" srcId="{9C21EDDF-F1C9-41E8-BDB4-72AEAEA17A11}" destId="{A7F29B2F-CC8D-4943-B53A-2C56C6512C38}" srcOrd="0" destOrd="0" presId="urn:microsoft.com/office/officeart/2005/8/layout/pList2"/>
    <dgm:cxn modelId="{99C460F1-0D7B-419B-BDB7-EB4865498066}" type="presParOf" srcId="{9C21EDDF-F1C9-41E8-BDB4-72AEAEA17A11}" destId="{6A639963-5F09-466A-ACD1-A6AAD1A555C8}" srcOrd="1" destOrd="0" presId="urn:microsoft.com/office/officeart/2005/8/layout/pList2"/>
    <dgm:cxn modelId="{FDAEF40F-3755-4AB2-B88D-305E2E453F30}" type="presParOf" srcId="{9C21EDDF-F1C9-41E8-BDB4-72AEAEA17A11}" destId="{817D0109-05EE-4FF7-BF9F-1B67F5C55898}"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3593D3-386A-4B89-92B5-A1F1BA89023E}" type="doc">
      <dgm:prSet loTypeId="urn:microsoft.com/office/officeart/2005/8/layout/pList2" loCatId="list" qsTypeId="urn:microsoft.com/office/officeart/2005/8/quickstyle/simple1" qsCatId="simple" csTypeId="urn:microsoft.com/office/officeart/2005/8/colors/accent0_3" csCatId="mainScheme" phldr="1"/>
      <dgm:spPr/>
      <dgm:t>
        <a:bodyPr/>
        <a:lstStyle/>
        <a:p>
          <a:endParaRPr lang="en-US"/>
        </a:p>
      </dgm:t>
    </dgm:pt>
    <dgm:pt modelId="{E7DC8441-D13F-44F5-8161-EEA58F55A9F1}">
      <dgm:prSet phldrT="[Text]" custT="1"/>
      <dgm:spPr/>
      <dgm:t>
        <a:bodyPr/>
        <a:lstStyle/>
        <a:p>
          <a:pPr marL="0" algn="ctr">
            <a:lnSpc>
              <a:spcPct val="100000"/>
            </a:lnSpc>
            <a:spcAft>
              <a:spcPts val="1200"/>
            </a:spcAft>
            <a:buNone/>
          </a:pPr>
          <a:r>
            <a:rPr lang="en-US" sz="1200" b="1" dirty="0"/>
            <a:t>Clinical Research and Treatment Interventions</a:t>
          </a:r>
        </a:p>
      </dgm:t>
    </dgm:pt>
    <dgm:pt modelId="{6805F7AD-9E9F-4060-A214-FE66D9B96546}" type="parTrans" cxnId="{0C2A9EC6-35AA-469A-B428-D6BEEF15877F}">
      <dgm:prSet/>
      <dgm:spPr/>
      <dgm:t>
        <a:bodyPr/>
        <a:lstStyle/>
        <a:p>
          <a:endParaRPr lang="en-US"/>
        </a:p>
      </dgm:t>
    </dgm:pt>
    <dgm:pt modelId="{D975698F-EDC3-4EB6-84F7-383C556CE6B7}" type="sibTrans" cxnId="{0C2A9EC6-35AA-469A-B428-D6BEEF15877F}">
      <dgm:prSet/>
      <dgm:spPr/>
      <dgm:t>
        <a:bodyPr/>
        <a:lstStyle/>
        <a:p>
          <a:endParaRPr lang="en-US"/>
        </a:p>
      </dgm:t>
    </dgm:pt>
    <dgm:pt modelId="{D33FEE0B-CE3E-4574-B86B-C2DE3A64C140}">
      <dgm:prSet phldrT="[Text]" custT="1"/>
      <dgm:spPr/>
      <dgm:t>
        <a:bodyPr/>
        <a:lstStyle/>
        <a:p>
          <a:pPr marL="0" indent="0" algn="l">
            <a:lnSpc>
              <a:spcPct val="100000"/>
            </a:lnSpc>
            <a:spcAft>
              <a:spcPts val="600"/>
            </a:spcAft>
            <a:buFontTx/>
            <a:buNone/>
          </a:pPr>
          <a:r>
            <a:rPr lang="en-US" sz="1200" dirty="0"/>
            <a:t>Health promotion</a:t>
          </a:r>
        </a:p>
      </dgm:t>
    </dgm:pt>
    <dgm:pt modelId="{7BDA20C4-CFE3-4B7A-9EB9-AC9FAE2A919C}" type="parTrans" cxnId="{2666DAEF-CD9F-4AFB-A714-24547F3400B1}">
      <dgm:prSet/>
      <dgm:spPr/>
      <dgm:t>
        <a:bodyPr/>
        <a:lstStyle/>
        <a:p>
          <a:endParaRPr lang="en-US"/>
        </a:p>
      </dgm:t>
    </dgm:pt>
    <dgm:pt modelId="{6537E9AF-1982-4F26-9E89-5E0059084731}" type="sibTrans" cxnId="{2666DAEF-CD9F-4AFB-A714-24547F3400B1}">
      <dgm:prSet/>
      <dgm:spPr/>
      <dgm:t>
        <a:bodyPr/>
        <a:lstStyle/>
        <a:p>
          <a:endParaRPr lang="en-US"/>
        </a:p>
      </dgm:t>
    </dgm:pt>
    <dgm:pt modelId="{85FF035F-67EE-4217-BB0E-B59FEFF6072A}">
      <dgm:prSet phldrT="[Text]" custT="1"/>
      <dgm:spPr/>
      <dgm:t>
        <a:bodyPr/>
        <a:lstStyle/>
        <a:p>
          <a:pPr marL="0" algn="ctr">
            <a:lnSpc>
              <a:spcPct val="100000"/>
            </a:lnSpc>
            <a:spcAft>
              <a:spcPts val="1200"/>
            </a:spcAft>
            <a:buNone/>
          </a:pPr>
          <a:r>
            <a:rPr lang="en-US" sz="1200" b="1" dirty="0"/>
            <a:t>Patient-Health Care System Interactions</a:t>
          </a:r>
        </a:p>
      </dgm:t>
    </dgm:pt>
    <dgm:pt modelId="{F44678E8-BCB9-460E-A63D-4285BC0E4D7B}" type="parTrans" cxnId="{9C1B8BE4-3692-4FE1-9E6D-25675A17382D}">
      <dgm:prSet/>
      <dgm:spPr/>
      <dgm:t>
        <a:bodyPr/>
        <a:lstStyle/>
        <a:p>
          <a:endParaRPr lang="en-US"/>
        </a:p>
      </dgm:t>
    </dgm:pt>
    <dgm:pt modelId="{CE8258C3-4D0C-4249-920C-96F9A9F22A55}" type="sibTrans" cxnId="{9C1B8BE4-3692-4FE1-9E6D-25675A17382D}">
      <dgm:prSet/>
      <dgm:spPr/>
      <dgm:t>
        <a:bodyPr/>
        <a:lstStyle/>
        <a:p>
          <a:endParaRPr lang="en-US"/>
        </a:p>
      </dgm:t>
    </dgm:pt>
    <dgm:pt modelId="{5F329AFA-F9BB-4E7E-84AC-842A2DB232E6}">
      <dgm:prSet phldrT="[Text]" custT="1"/>
      <dgm:spPr/>
      <dgm:t>
        <a:bodyPr/>
        <a:lstStyle/>
        <a:p>
          <a:pPr marL="0" algn="ctr">
            <a:lnSpc>
              <a:spcPct val="100000"/>
            </a:lnSpc>
            <a:spcAft>
              <a:spcPts val="1200"/>
            </a:spcAft>
            <a:buNone/>
          </a:pPr>
          <a:r>
            <a:rPr lang="en-US" sz="1200" b="1" dirty="0"/>
            <a:t>Epidemiology of Health Care Utilization and Outcomes</a:t>
          </a:r>
        </a:p>
      </dgm:t>
    </dgm:pt>
    <dgm:pt modelId="{5FDBD813-6CFA-4C4F-A10C-83550693C970}" type="parTrans" cxnId="{20485C00-3FE0-4ECD-905C-3E03F9B7BDE2}">
      <dgm:prSet/>
      <dgm:spPr/>
      <dgm:t>
        <a:bodyPr/>
        <a:lstStyle/>
        <a:p>
          <a:endParaRPr lang="en-US"/>
        </a:p>
      </dgm:t>
    </dgm:pt>
    <dgm:pt modelId="{C188A32C-0F10-45E1-8E18-548D053BA7ED}" type="sibTrans" cxnId="{20485C00-3FE0-4ECD-905C-3E03F9B7BDE2}">
      <dgm:prSet/>
      <dgm:spPr/>
      <dgm:t>
        <a:bodyPr/>
        <a:lstStyle/>
        <a:p>
          <a:endParaRPr lang="en-US"/>
        </a:p>
      </dgm:t>
    </dgm:pt>
    <dgm:pt modelId="{EBC45316-6D6D-49D9-935A-D66D40D2B537}">
      <dgm:prSet custT="1"/>
      <dgm:spPr/>
      <dgm:t>
        <a:bodyPr/>
        <a:lstStyle/>
        <a:p>
          <a:pPr algn="ctr">
            <a:lnSpc>
              <a:spcPct val="100000"/>
            </a:lnSpc>
            <a:spcAft>
              <a:spcPts val="1200"/>
            </a:spcAft>
          </a:pPr>
          <a:r>
            <a:rPr lang="en-US" sz="1200" b="1" dirty="0"/>
            <a:t>System-Level Health Services Research</a:t>
          </a:r>
        </a:p>
        <a:p>
          <a:pPr algn="l">
            <a:lnSpc>
              <a:spcPct val="100000"/>
            </a:lnSpc>
            <a:spcAft>
              <a:spcPts val="600"/>
            </a:spcAft>
          </a:pPr>
          <a:r>
            <a:rPr lang="en-US" sz="1200" b="0" dirty="0"/>
            <a:t>Health care system organization</a:t>
          </a:r>
        </a:p>
        <a:p>
          <a:pPr algn="l">
            <a:lnSpc>
              <a:spcPct val="100000"/>
            </a:lnSpc>
            <a:spcAft>
              <a:spcPts val="600"/>
            </a:spcAft>
          </a:pPr>
          <a:r>
            <a:rPr lang="en-US" sz="1200" b="0" dirty="0"/>
            <a:t>Health care models</a:t>
          </a:r>
        </a:p>
        <a:p>
          <a:pPr algn="l">
            <a:lnSpc>
              <a:spcPct val="100000"/>
            </a:lnSpc>
            <a:spcAft>
              <a:spcPts val="600"/>
            </a:spcAft>
          </a:pPr>
          <a:r>
            <a:rPr lang="en-US" sz="1200" b="0" dirty="0"/>
            <a:t>Health care policy</a:t>
          </a:r>
        </a:p>
        <a:p>
          <a:pPr algn="l">
            <a:lnSpc>
              <a:spcPct val="90000"/>
            </a:lnSpc>
            <a:spcAft>
              <a:spcPct val="35000"/>
            </a:spcAft>
          </a:pPr>
          <a:endParaRPr lang="en-US" sz="1200" b="1" dirty="0"/>
        </a:p>
        <a:p>
          <a:pPr algn="l">
            <a:lnSpc>
              <a:spcPct val="90000"/>
            </a:lnSpc>
            <a:spcAft>
              <a:spcPct val="35000"/>
            </a:spcAft>
          </a:pPr>
          <a:endParaRPr lang="en-US" sz="1200" b="1" dirty="0"/>
        </a:p>
      </dgm:t>
    </dgm:pt>
    <dgm:pt modelId="{C937FF81-5795-4D76-AB8E-9946E0F9E265}" type="parTrans" cxnId="{4D61D4C9-57F6-4994-A02D-6C844A570B06}">
      <dgm:prSet/>
      <dgm:spPr/>
      <dgm:t>
        <a:bodyPr/>
        <a:lstStyle/>
        <a:p>
          <a:endParaRPr lang="en-US"/>
        </a:p>
      </dgm:t>
    </dgm:pt>
    <dgm:pt modelId="{988218B5-B823-4E29-819E-134B2D520870}" type="sibTrans" cxnId="{4D61D4C9-57F6-4994-A02D-6C844A570B06}">
      <dgm:prSet/>
      <dgm:spPr/>
      <dgm:t>
        <a:bodyPr/>
        <a:lstStyle/>
        <a:p>
          <a:endParaRPr lang="en-US"/>
        </a:p>
      </dgm:t>
    </dgm:pt>
    <dgm:pt modelId="{0B5ECAFA-0402-4B27-9283-A960B6C7BB26}">
      <dgm:prSet custT="1"/>
      <dgm:spPr/>
      <dgm:t>
        <a:bodyPr/>
        <a:lstStyle/>
        <a:p>
          <a:pPr algn="l">
            <a:lnSpc>
              <a:spcPct val="90000"/>
            </a:lnSpc>
            <a:spcAft>
              <a:spcPct val="15000"/>
            </a:spcAft>
          </a:pPr>
          <a:endParaRPr lang="en-US" sz="1200" dirty="0"/>
        </a:p>
      </dgm:t>
    </dgm:pt>
    <dgm:pt modelId="{144DA40D-A071-4B8F-97CC-DF65239A58E6}" type="parTrans" cxnId="{1AC798C7-C39A-442D-A43C-90B1E1C8DFDD}">
      <dgm:prSet/>
      <dgm:spPr/>
      <dgm:t>
        <a:bodyPr/>
        <a:lstStyle/>
        <a:p>
          <a:endParaRPr lang="en-US"/>
        </a:p>
      </dgm:t>
    </dgm:pt>
    <dgm:pt modelId="{50742616-4AE5-4081-8231-52F7AFDE88CC}" type="sibTrans" cxnId="{1AC798C7-C39A-442D-A43C-90B1E1C8DFDD}">
      <dgm:prSet/>
      <dgm:spPr/>
      <dgm:t>
        <a:bodyPr/>
        <a:lstStyle/>
        <a:p>
          <a:endParaRPr lang="en-US"/>
        </a:p>
      </dgm:t>
    </dgm:pt>
    <dgm:pt modelId="{09EB6CE0-08EB-4146-AD55-FCB8F00AA3AA}">
      <dgm:prSet custT="1"/>
      <dgm:spPr/>
      <dgm:t>
        <a:bodyPr/>
        <a:lstStyle/>
        <a:p>
          <a:pPr algn="ctr">
            <a:lnSpc>
              <a:spcPct val="100000"/>
            </a:lnSpc>
            <a:spcAft>
              <a:spcPts val="1200"/>
            </a:spcAft>
          </a:pPr>
          <a:r>
            <a:rPr lang="en-US" sz="1200" b="1" dirty="0"/>
            <a:t>Health Care Delivery in non-Clinical Settings</a:t>
          </a:r>
        </a:p>
        <a:p>
          <a:pPr algn="l">
            <a:lnSpc>
              <a:spcPct val="100000"/>
            </a:lnSpc>
            <a:spcAft>
              <a:spcPts val="600"/>
            </a:spcAft>
          </a:pPr>
          <a:r>
            <a:rPr lang="en-US" sz="1200" b="0" dirty="0"/>
            <a:t>Community-based behavioral settings</a:t>
          </a:r>
        </a:p>
        <a:p>
          <a:pPr algn="l">
            <a:lnSpc>
              <a:spcPct val="100000"/>
            </a:lnSpc>
            <a:spcAft>
              <a:spcPts val="600"/>
            </a:spcAft>
          </a:pPr>
          <a:r>
            <a:rPr lang="en-US" sz="1200" b="0" dirty="0"/>
            <a:t>Home-based care</a:t>
          </a:r>
        </a:p>
        <a:p>
          <a:pPr algn="l">
            <a:lnSpc>
              <a:spcPct val="100000"/>
            </a:lnSpc>
            <a:spcAft>
              <a:spcPts val="600"/>
            </a:spcAft>
          </a:pPr>
          <a:r>
            <a:rPr lang="en-US" sz="1200" b="0" dirty="0"/>
            <a:t>School-based health centers</a:t>
          </a:r>
        </a:p>
      </dgm:t>
    </dgm:pt>
    <dgm:pt modelId="{ED4A0A82-1C25-4D5B-806C-A0B5393E7899}" type="parTrans" cxnId="{429D110A-AFDB-4023-B922-E4BC98CE4B81}">
      <dgm:prSet/>
      <dgm:spPr/>
      <dgm:t>
        <a:bodyPr/>
        <a:lstStyle/>
        <a:p>
          <a:endParaRPr lang="en-US"/>
        </a:p>
      </dgm:t>
    </dgm:pt>
    <dgm:pt modelId="{F74D7A1A-58CB-48AF-8C96-88C9EEE06066}" type="sibTrans" cxnId="{429D110A-AFDB-4023-B922-E4BC98CE4B81}">
      <dgm:prSet/>
      <dgm:spPr/>
      <dgm:t>
        <a:bodyPr/>
        <a:lstStyle/>
        <a:p>
          <a:endParaRPr lang="en-US"/>
        </a:p>
      </dgm:t>
    </dgm:pt>
    <dgm:pt modelId="{6AA20AB1-8375-490F-A7B7-5EC314EEF081}">
      <dgm:prSet phldrT="[Text]" custT="1"/>
      <dgm:spPr/>
      <dgm:t>
        <a:bodyPr/>
        <a:lstStyle/>
        <a:p>
          <a:pPr marL="0" indent="0" algn="l">
            <a:lnSpc>
              <a:spcPct val="100000"/>
            </a:lnSpc>
            <a:spcAft>
              <a:spcPts val="600"/>
            </a:spcAft>
            <a:buFontTx/>
            <a:buNone/>
          </a:pPr>
          <a:r>
            <a:rPr lang="en-US" sz="1200" dirty="0"/>
            <a:t>Evidence-based guidelines</a:t>
          </a:r>
        </a:p>
      </dgm:t>
    </dgm:pt>
    <dgm:pt modelId="{BECBDACE-663C-4847-B394-588519D040EF}" type="parTrans" cxnId="{D1FEA784-2FD5-4B5A-891E-E2E328B321ED}">
      <dgm:prSet/>
      <dgm:spPr/>
      <dgm:t>
        <a:bodyPr/>
        <a:lstStyle/>
        <a:p>
          <a:endParaRPr lang="en-US"/>
        </a:p>
      </dgm:t>
    </dgm:pt>
    <dgm:pt modelId="{A80D18FA-AEAB-4170-8EAB-9AD18AA526D5}" type="sibTrans" cxnId="{D1FEA784-2FD5-4B5A-891E-E2E328B321ED}">
      <dgm:prSet/>
      <dgm:spPr/>
      <dgm:t>
        <a:bodyPr/>
        <a:lstStyle/>
        <a:p>
          <a:endParaRPr lang="en-US"/>
        </a:p>
      </dgm:t>
    </dgm:pt>
    <dgm:pt modelId="{9B643F66-992D-49D3-9093-ADA369B830F4}">
      <dgm:prSet phldrT="[Text]" custT="1"/>
      <dgm:spPr/>
      <dgm:t>
        <a:bodyPr/>
        <a:lstStyle/>
        <a:p>
          <a:pPr marL="114300" indent="0" algn="l">
            <a:lnSpc>
              <a:spcPct val="90000"/>
            </a:lnSpc>
            <a:spcAft>
              <a:spcPct val="15000"/>
            </a:spcAft>
          </a:pPr>
          <a:endParaRPr lang="en-US" sz="1200" dirty="0"/>
        </a:p>
      </dgm:t>
    </dgm:pt>
    <dgm:pt modelId="{B8E00D8D-7D4D-4E5B-AFFA-898B5B6AEDF0}" type="parTrans" cxnId="{E7F9EE4E-D14E-4BCD-8515-50C780F782FC}">
      <dgm:prSet/>
      <dgm:spPr/>
      <dgm:t>
        <a:bodyPr/>
        <a:lstStyle/>
        <a:p>
          <a:endParaRPr lang="en-US"/>
        </a:p>
      </dgm:t>
    </dgm:pt>
    <dgm:pt modelId="{1FF579EA-8F7F-445F-8A66-FC96C0976A78}" type="sibTrans" cxnId="{E7F9EE4E-D14E-4BCD-8515-50C780F782FC}">
      <dgm:prSet/>
      <dgm:spPr/>
      <dgm:t>
        <a:bodyPr/>
        <a:lstStyle/>
        <a:p>
          <a:endParaRPr lang="en-US"/>
        </a:p>
      </dgm:t>
    </dgm:pt>
    <dgm:pt modelId="{39FF0E42-520E-4354-A0AE-758847BB8B0E}">
      <dgm:prSet phldrT="[Text]" custT="1"/>
      <dgm:spPr/>
      <dgm:t>
        <a:bodyPr/>
        <a:lstStyle/>
        <a:p>
          <a:pPr marL="0" indent="0" algn="l">
            <a:lnSpc>
              <a:spcPct val="100000"/>
            </a:lnSpc>
            <a:spcAft>
              <a:spcPts val="600"/>
            </a:spcAft>
            <a:buFontTx/>
            <a:buNone/>
          </a:pPr>
          <a:r>
            <a:rPr lang="en-US" sz="1200" dirty="0"/>
            <a:t>Implementation</a:t>
          </a:r>
        </a:p>
      </dgm:t>
    </dgm:pt>
    <dgm:pt modelId="{4FE6FFAB-C4B2-4208-BFB2-A175EAB486FE}" type="parTrans" cxnId="{EDC50ED8-C858-4260-BBD4-0ED0ECF2ED5D}">
      <dgm:prSet/>
      <dgm:spPr/>
      <dgm:t>
        <a:bodyPr/>
        <a:lstStyle/>
        <a:p>
          <a:endParaRPr lang="en-US"/>
        </a:p>
      </dgm:t>
    </dgm:pt>
    <dgm:pt modelId="{FECBBB14-1758-4FD7-96F3-40BBDD1E0FED}" type="sibTrans" cxnId="{EDC50ED8-C858-4260-BBD4-0ED0ECF2ED5D}">
      <dgm:prSet/>
      <dgm:spPr/>
      <dgm:t>
        <a:bodyPr/>
        <a:lstStyle/>
        <a:p>
          <a:endParaRPr lang="en-US"/>
        </a:p>
      </dgm:t>
    </dgm:pt>
    <dgm:pt modelId="{71D6CAEC-6C5B-46DE-9131-61D7479790FC}">
      <dgm:prSet phldrT="[Text]" custT="1"/>
      <dgm:spPr/>
      <dgm:t>
        <a:bodyPr/>
        <a:lstStyle/>
        <a:p>
          <a:pPr marL="0" indent="0" algn="l">
            <a:lnSpc>
              <a:spcPct val="100000"/>
            </a:lnSpc>
            <a:spcAft>
              <a:spcPts val="600"/>
            </a:spcAft>
            <a:buNone/>
          </a:pPr>
          <a:r>
            <a:rPr lang="en-US" sz="1200" dirty="0"/>
            <a:t>Implicit and explicit bias</a:t>
          </a:r>
        </a:p>
      </dgm:t>
    </dgm:pt>
    <dgm:pt modelId="{3E287E48-A7F9-4334-AD52-27FF0F3FB14F}" type="parTrans" cxnId="{AEE1D78F-08EF-4E87-8A6F-4EB8F0C4201E}">
      <dgm:prSet/>
      <dgm:spPr/>
      <dgm:t>
        <a:bodyPr/>
        <a:lstStyle/>
        <a:p>
          <a:endParaRPr lang="en-US"/>
        </a:p>
      </dgm:t>
    </dgm:pt>
    <dgm:pt modelId="{01F24E8C-0757-4682-B431-4F1FF5EC714A}" type="sibTrans" cxnId="{AEE1D78F-08EF-4E87-8A6F-4EB8F0C4201E}">
      <dgm:prSet/>
      <dgm:spPr/>
      <dgm:t>
        <a:bodyPr/>
        <a:lstStyle/>
        <a:p>
          <a:endParaRPr lang="en-US"/>
        </a:p>
      </dgm:t>
    </dgm:pt>
    <dgm:pt modelId="{D2CFBADF-7C66-488D-907C-CE839C899D94}">
      <dgm:prSet phldrT="[Text]" custT="1"/>
      <dgm:spPr/>
      <dgm:t>
        <a:bodyPr/>
        <a:lstStyle/>
        <a:p>
          <a:pPr marL="0" indent="0" algn="l">
            <a:lnSpc>
              <a:spcPct val="100000"/>
            </a:lnSpc>
            <a:spcAft>
              <a:spcPts val="600"/>
            </a:spcAft>
            <a:buNone/>
          </a:pPr>
          <a:r>
            <a:rPr lang="en-US" sz="1200" dirty="0"/>
            <a:t>Patient active participation and agency</a:t>
          </a:r>
        </a:p>
      </dgm:t>
    </dgm:pt>
    <dgm:pt modelId="{3C6CCFAF-F668-42FB-9A46-C21E3411647E}" type="parTrans" cxnId="{76BB74BC-D407-4355-B9EA-F45B92C657CA}">
      <dgm:prSet/>
      <dgm:spPr/>
      <dgm:t>
        <a:bodyPr/>
        <a:lstStyle/>
        <a:p>
          <a:endParaRPr lang="en-US"/>
        </a:p>
      </dgm:t>
    </dgm:pt>
    <dgm:pt modelId="{D24FC290-CFD7-4B67-A747-79BAC8B256E1}" type="sibTrans" cxnId="{76BB74BC-D407-4355-B9EA-F45B92C657CA}">
      <dgm:prSet/>
      <dgm:spPr/>
      <dgm:t>
        <a:bodyPr/>
        <a:lstStyle/>
        <a:p>
          <a:endParaRPr lang="en-US"/>
        </a:p>
      </dgm:t>
    </dgm:pt>
    <dgm:pt modelId="{A7DD9F76-45CC-4D04-A514-A9753B44B6E5}">
      <dgm:prSet custT="1"/>
      <dgm:spPr/>
      <dgm:t>
        <a:bodyPr/>
        <a:lstStyle/>
        <a:p>
          <a:pPr algn="l">
            <a:lnSpc>
              <a:spcPct val="90000"/>
            </a:lnSpc>
            <a:spcAft>
              <a:spcPct val="15000"/>
            </a:spcAft>
          </a:pPr>
          <a:endParaRPr lang="en-US" sz="1200" dirty="0"/>
        </a:p>
      </dgm:t>
    </dgm:pt>
    <dgm:pt modelId="{4F24C567-AF6D-4298-8E71-11043F46D78F}" type="parTrans" cxnId="{FFDEE210-0AF0-4DE9-B72F-DEABCA87713E}">
      <dgm:prSet/>
      <dgm:spPr/>
      <dgm:t>
        <a:bodyPr/>
        <a:lstStyle/>
        <a:p>
          <a:endParaRPr lang="en-US"/>
        </a:p>
      </dgm:t>
    </dgm:pt>
    <dgm:pt modelId="{D2D14F82-2216-40B0-921F-A7B41CF0F2F2}" type="sibTrans" cxnId="{FFDEE210-0AF0-4DE9-B72F-DEABCA87713E}">
      <dgm:prSet/>
      <dgm:spPr/>
      <dgm:t>
        <a:bodyPr/>
        <a:lstStyle/>
        <a:p>
          <a:endParaRPr lang="en-US"/>
        </a:p>
      </dgm:t>
    </dgm:pt>
    <dgm:pt modelId="{BD8E5025-855C-4154-A6B1-084BC1DFA4FB}">
      <dgm:prSet phldrT="[Text]" custT="1"/>
      <dgm:spPr/>
      <dgm:t>
        <a:bodyPr/>
        <a:lstStyle/>
        <a:p>
          <a:pPr marL="0" indent="0" algn="l">
            <a:lnSpc>
              <a:spcPct val="100000"/>
            </a:lnSpc>
            <a:spcAft>
              <a:spcPts val="300"/>
            </a:spcAft>
            <a:buFontTx/>
            <a:buNone/>
          </a:pPr>
          <a:endParaRPr lang="en-US" sz="1200" dirty="0"/>
        </a:p>
      </dgm:t>
    </dgm:pt>
    <dgm:pt modelId="{DD77B17A-F60E-43FD-9D97-42557F2DC308}" type="parTrans" cxnId="{4283ED97-B7C0-415C-9F77-B04D104D7F77}">
      <dgm:prSet/>
      <dgm:spPr/>
      <dgm:t>
        <a:bodyPr/>
        <a:lstStyle/>
        <a:p>
          <a:endParaRPr lang="en-US"/>
        </a:p>
      </dgm:t>
    </dgm:pt>
    <dgm:pt modelId="{DB212C92-29AC-4C62-BBB4-AC4772B66519}" type="sibTrans" cxnId="{4283ED97-B7C0-415C-9F77-B04D104D7F77}">
      <dgm:prSet/>
      <dgm:spPr/>
      <dgm:t>
        <a:bodyPr/>
        <a:lstStyle/>
        <a:p>
          <a:endParaRPr lang="en-US"/>
        </a:p>
      </dgm:t>
    </dgm:pt>
    <dgm:pt modelId="{15BE1AB5-A219-4ADE-AC28-3BFE1A4993DF}">
      <dgm:prSet phldrT="[Text]" custT="1"/>
      <dgm:spPr/>
      <dgm:t>
        <a:bodyPr/>
        <a:lstStyle/>
        <a:p>
          <a:pPr marL="0" indent="0" algn="l">
            <a:lnSpc>
              <a:spcPct val="100000"/>
            </a:lnSpc>
            <a:spcAft>
              <a:spcPts val="600"/>
            </a:spcAft>
            <a:buNone/>
          </a:pPr>
          <a:r>
            <a:rPr lang="en-US" sz="1200" dirty="0"/>
            <a:t>Patient-clinician relationship</a:t>
          </a:r>
        </a:p>
      </dgm:t>
    </dgm:pt>
    <dgm:pt modelId="{3F6666DB-891B-4B4F-A7D7-BE16A4CBFE5A}" type="parTrans" cxnId="{EBB8C69A-F73F-467A-9DB0-6322EDC034FB}">
      <dgm:prSet/>
      <dgm:spPr/>
      <dgm:t>
        <a:bodyPr/>
        <a:lstStyle/>
        <a:p>
          <a:endParaRPr lang="en-US"/>
        </a:p>
      </dgm:t>
    </dgm:pt>
    <dgm:pt modelId="{6A4CFBD8-728E-45D6-9B4D-B100255642CD}" type="sibTrans" cxnId="{EBB8C69A-F73F-467A-9DB0-6322EDC034FB}">
      <dgm:prSet/>
      <dgm:spPr/>
      <dgm:t>
        <a:bodyPr/>
        <a:lstStyle/>
        <a:p>
          <a:endParaRPr lang="en-US"/>
        </a:p>
      </dgm:t>
    </dgm:pt>
    <dgm:pt modelId="{921FD452-659E-4EC8-B287-42B78F6CED76}">
      <dgm:prSet phldrT="[Text]" custT="1"/>
      <dgm:spPr/>
      <dgm:t>
        <a:bodyPr/>
        <a:lstStyle/>
        <a:p>
          <a:pPr marL="0" indent="0" algn="l">
            <a:lnSpc>
              <a:spcPct val="100000"/>
            </a:lnSpc>
            <a:spcAft>
              <a:spcPts val="600"/>
            </a:spcAft>
            <a:buFontTx/>
            <a:buNone/>
          </a:pPr>
          <a:r>
            <a:rPr lang="en-US" sz="1200" dirty="0"/>
            <a:t>Patterns of Utilization</a:t>
          </a:r>
        </a:p>
      </dgm:t>
    </dgm:pt>
    <dgm:pt modelId="{BCF72170-DEC8-4D8B-82CF-04DE50236639}" type="parTrans" cxnId="{93BED063-ABC2-49A4-B88D-C6CB66A9D999}">
      <dgm:prSet/>
      <dgm:spPr/>
      <dgm:t>
        <a:bodyPr/>
        <a:lstStyle/>
        <a:p>
          <a:endParaRPr lang="en-US"/>
        </a:p>
      </dgm:t>
    </dgm:pt>
    <dgm:pt modelId="{6309E43F-0192-4252-AA74-74AF91E8E83F}" type="sibTrans" cxnId="{93BED063-ABC2-49A4-B88D-C6CB66A9D999}">
      <dgm:prSet/>
      <dgm:spPr/>
      <dgm:t>
        <a:bodyPr/>
        <a:lstStyle/>
        <a:p>
          <a:endParaRPr lang="en-US"/>
        </a:p>
      </dgm:t>
    </dgm:pt>
    <dgm:pt modelId="{4C4104E2-DB36-43BC-85A9-B04CC12CB1A5}">
      <dgm:prSet phldrT="[Text]" custT="1"/>
      <dgm:spPr/>
      <dgm:t>
        <a:bodyPr/>
        <a:lstStyle/>
        <a:p>
          <a:pPr marL="0" indent="0" algn="l">
            <a:lnSpc>
              <a:spcPct val="100000"/>
            </a:lnSpc>
            <a:spcAft>
              <a:spcPts val="600"/>
            </a:spcAft>
            <a:buFontTx/>
            <a:buNone/>
          </a:pPr>
          <a:r>
            <a:rPr lang="en-US" sz="1200" dirty="0"/>
            <a:t>Natural Experiments</a:t>
          </a:r>
        </a:p>
      </dgm:t>
    </dgm:pt>
    <dgm:pt modelId="{3FEA9586-76C8-4BCF-8257-83C575DF1980}" type="parTrans" cxnId="{F70438D1-58A4-4AC8-BB37-77FA8972042C}">
      <dgm:prSet/>
      <dgm:spPr/>
      <dgm:t>
        <a:bodyPr/>
        <a:lstStyle/>
        <a:p>
          <a:endParaRPr lang="en-US"/>
        </a:p>
      </dgm:t>
    </dgm:pt>
    <dgm:pt modelId="{290EDA07-84CA-4F7A-AF16-10F60B856458}" type="sibTrans" cxnId="{F70438D1-58A4-4AC8-BB37-77FA8972042C}">
      <dgm:prSet/>
      <dgm:spPr/>
      <dgm:t>
        <a:bodyPr/>
        <a:lstStyle/>
        <a:p>
          <a:endParaRPr lang="en-US"/>
        </a:p>
      </dgm:t>
    </dgm:pt>
    <dgm:pt modelId="{30F34289-8F19-410F-A8E6-B86170238A7D}">
      <dgm:prSet phldrT="[Text]" custT="1"/>
      <dgm:spPr/>
      <dgm:t>
        <a:bodyPr/>
        <a:lstStyle/>
        <a:p>
          <a:pPr marL="0" indent="0" algn="l">
            <a:lnSpc>
              <a:spcPct val="100000"/>
            </a:lnSpc>
            <a:spcAft>
              <a:spcPts val="600"/>
            </a:spcAft>
            <a:buFontTx/>
            <a:buNone/>
          </a:pPr>
          <a:r>
            <a:rPr lang="en-US" sz="1200" dirty="0"/>
            <a:t>Access</a:t>
          </a:r>
        </a:p>
      </dgm:t>
    </dgm:pt>
    <dgm:pt modelId="{682EADAB-D86E-4F4C-AE3C-DB5365845513}" type="parTrans" cxnId="{E40E1B0F-1F07-402C-A631-4A9F7327047A}">
      <dgm:prSet/>
      <dgm:spPr/>
      <dgm:t>
        <a:bodyPr/>
        <a:lstStyle/>
        <a:p>
          <a:endParaRPr lang="en-US"/>
        </a:p>
      </dgm:t>
    </dgm:pt>
    <dgm:pt modelId="{7B17430E-7429-4B79-AE9F-6BD72C5FED11}" type="sibTrans" cxnId="{E40E1B0F-1F07-402C-A631-4A9F7327047A}">
      <dgm:prSet/>
      <dgm:spPr/>
      <dgm:t>
        <a:bodyPr/>
        <a:lstStyle/>
        <a:p>
          <a:endParaRPr lang="en-US"/>
        </a:p>
      </dgm:t>
    </dgm:pt>
    <dgm:pt modelId="{5BB6AFA6-6C3B-4C15-9DF0-08A8D4DDDD19}" type="pres">
      <dgm:prSet presAssocID="{863593D3-386A-4B89-92B5-A1F1BA89023E}" presName="Name0" presStyleCnt="0">
        <dgm:presLayoutVars>
          <dgm:dir/>
          <dgm:resizeHandles val="exact"/>
        </dgm:presLayoutVars>
      </dgm:prSet>
      <dgm:spPr/>
    </dgm:pt>
    <dgm:pt modelId="{36D6C17B-4983-49D3-B0E1-2258290D8C5D}" type="pres">
      <dgm:prSet presAssocID="{863593D3-386A-4B89-92B5-A1F1BA89023E}" presName="bkgdShp" presStyleLbl="alignAccFollowNode1" presStyleIdx="0" presStyleCnt="1" custLinFactNeighborX="516" custLinFactNeighborY="-45833"/>
      <dgm:spPr/>
    </dgm:pt>
    <dgm:pt modelId="{32DEFED0-64FD-4CE4-A7AF-F35059FCE8CE}" type="pres">
      <dgm:prSet presAssocID="{863593D3-386A-4B89-92B5-A1F1BA89023E}" presName="linComp" presStyleCnt="0"/>
      <dgm:spPr/>
    </dgm:pt>
    <dgm:pt modelId="{55A4290E-3825-43FC-85CF-6883E1AB6A47}" type="pres">
      <dgm:prSet presAssocID="{E7DC8441-D13F-44F5-8161-EEA58F55A9F1}" presName="compNode" presStyleCnt="0"/>
      <dgm:spPr/>
    </dgm:pt>
    <dgm:pt modelId="{1D84DDED-882A-4BF6-9914-9DA647304CD0}" type="pres">
      <dgm:prSet presAssocID="{E7DC8441-D13F-44F5-8161-EEA58F55A9F1}" presName="node" presStyleLbl="node1" presStyleIdx="0" presStyleCnt="5">
        <dgm:presLayoutVars>
          <dgm:bulletEnabled val="1"/>
        </dgm:presLayoutVars>
      </dgm:prSet>
      <dgm:spPr/>
    </dgm:pt>
    <dgm:pt modelId="{8BEE5963-682E-4F4D-9D0E-E0D4878928D8}" type="pres">
      <dgm:prSet presAssocID="{E7DC8441-D13F-44F5-8161-EEA58F55A9F1}" presName="invisiNode" presStyleLbl="node1" presStyleIdx="0" presStyleCnt="5"/>
      <dgm:spPr/>
    </dgm:pt>
    <dgm:pt modelId="{1DDDD9CB-93BE-42EB-B7FE-84D5D664DDF8}" type="pres">
      <dgm:prSet presAssocID="{E7DC8441-D13F-44F5-8161-EEA58F55A9F1}" presName="imagNode" presStyleLbl="fgImgPlace1" presStyleIdx="0" presStyleCnt="5"/>
      <dgm:spPr>
        <a:blipFill rotWithShape="1">
          <a:blip xmlns:r="http://schemas.openxmlformats.org/officeDocument/2006/relationships" r:embed="rId1"/>
          <a:srcRect/>
          <a:stretch>
            <a:fillRect l="-20000" r="-20000"/>
          </a:stretch>
        </a:blipFill>
      </dgm:spPr>
    </dgm:pt>
    <dgm:pt modelId="{5E3A20C8-6A48-4CF7-857B-64135E7EF947}" type="pres">
      <dgm:prSet presAssocID="{D975698F-EDC3-4EB6-84F7-383C556CE6B7}" presName="sibTrans" presStyleLbl="sibTrans2D1" presStyleIdx="0" presStyleCnt="0"/>
      <dgm:spPr/>
    </dgm:pt>
    <dgm:pt modelId="{277C1AF1-C4D1-4829-9950-713C67BCE5FB}" type="pres">
      <dgm:prSet presAssocID="{85FF035F-67EE-4217-BB0E-B59FEFF6072A}" presName="compNode" presStyleCnt="0"/>
      <dgm:spPr/>
    </dgm:pt>
    <dgm:pt modelId="{06614B73-DD4E-4AF5-9EC7-40EC5E4D25C0}" type="pres">
      <dgm:prSet presAssocID="{85FF035F-67EE-4217-BB0E-B59FEFF6072A}" presName="node" presStyleLbl="node1" presStyleIdx="1" presStyleCnt="5">
        <dgm:presLayoutVars>
          <dgm:bulletEnabled val="1"/>
        </dgm:presLayoutVars>
      </dgm:prSet>
      <dgm:spPr/>
    </dgm:pt>
    <dgm:pt modelId="{A31296A9-9A6D-4AEE-99FC-D2C48D1EE117}" type="pres">
      <dgm:prSet presAssocID="{85FF035F-67EE-4217-BB0E-B59FEFF6072A}" presName="invisiNode" presStyleLbl="node1" presStyleIdx="1" presStyleCnt="5"/>
      <dgm:spPr/>
    </dgm:pt>
    <dgm:pt modelId="{E4E0A6A0-B776-4174-870E-ABB8E3257560}" type="pres">
      <dgm:prSet presAssocID="{85FF035F-67EE-4217-BB0E-B59FEFF6072A}" presName="imagNode" presStyleLbl="fgImgPlace1" presStyleIdx="1" presStyleCnt="5"/>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17EAFE4B-EB2E-4192-B590-1D4252D6A456}" type="pres">
      <dgm:prSet presAssocID="{CE8258C3-4D0C-4249-920C-96F9A9F22A55}" presName="sibTrans" presStyleLbl="sibTrans2D1" presStyleIdx="0" presStyleCnt="0"/>
      <dgm:spPr/>
    </dgm:pt>
    <dgm:pt modelId="{F16F87A6-84FE-4F49-A534-4A094E3F4A42}" type="pres">
      <dgm:prSet presAssocID="{5F329AFA-F9BB-4E7E-84AC-842A2DB232E6}" presName="compNode" presStyleCnt="0"/>
      <dgm:spPr/>
    </dgm:pt>
    <dgm:pt modelId="{EB7FC42D-B986-4CA2-BB2A-92B2B379C852}" type="pres">
      <dgm:prSet presAssocID="{5F329AFA-F9BB-4E7E-84AC-842A2DB232E6}" presName="node" presStyleLbl="node1" presStyleIdx="2" presStyleCnt="5">
        <dgm:presLayoutVars>
          <dgm:bulletEnabled val="1"/>
        </dgm:presLayoutVars>
      </dgm:prSet>
      <dgm:spPr/>
    </dgm:pt>
    <dgm:pt modelId="{42D1BE5E-093A-4716-B514-69B86137AF07}" type="pres">
      <dgm:prSet presAssocID="{5F329AFA-F9BB-4E7E-84AC-842A2DB232E6}" presName="invisiNode" presStyleLbl="node1" presStyleIdx="2" presStyleCnt="5"/>
      <dgm:spPr/>
    </dgm:pt>
    <dgm:pt modelId="{DE0453FE-1328-4EE0-BAD0-C8E8CFB1153E}" type="pres">
      <dgm:prSet presAssocID="{5F329AFA-F9BB-4E7E-84AC-842A2DB232E6}" presName="imagNode" presStyleLbl="fgImgPlace1" presStyleIdx="2" presStyleCnt="5"/>
      <dgm:spPr>
        <a:blipFill rotWithShape="1">
          <a:blip xmlns:r="http://schemas.openxmlformats.org/officeDocument/2006/relationships" r:embed="rId3"/>
          <a:srcRect/>
          <a:stretch>
            <a:fillRect l="-8000" r="-8000"/>
          </a:stretch>
        </a:blipFill>
      </dgm:spPr>
    </dgm:pt>
    <dgm:pt modelId="{E7F5B70A-93A5-4EF5-97F2-E7C9A5E87DA2}" type="pres">
      <dgm:prSet presAssocID="{C188A32C-0F10-45E1-8E18-548D053BA7ED}" presName="sibTrans" presStyleLbl="sibTrans2D1" presStyleIdx="0" presStyleCnt="0"/>
      <dgm:spPr/>
    </dgm:pt>
    <dgm:pt modelId="{AD20FACA-7E74-45E2-9306-F574C0F9B602}" type="pres">
      <dgm:prSet presAssocID="{EBC45316-6D6D-49D9-935A-D66D40D2B537}" presName="compNode" presStyleCnt="0"/>
      <dgm:spPr/>
    </dgm:pt>
    <dgm:pt modelId="{B48AE509-5026-45BA-AE79-ED3EF08631C4}" type="pres">
      <dgm:prSet presAssocID="{EBC45316-6D6D-49D9-935A-D66D40D2B537}" presName="node" presStyleLbl="node1" presStyleIdx="3" presStyleCnt="5">
        <dgm:presLayoutVars>
          <dgm:bulletEnabled val="1"/>
        </dgm:presLayoutVars>
      </dgm:prSet>
      <dgm:spPr/>
    </dgm:pt>
    <dgm:pt modelId="{AF933EB0-397E-4F36-916B-F631B002DCC5}" type="pres">
      <dgm:prSet presAssocID="{EBC45316-6D6D-49D9-935A-D66D40D2B537}" presName="invisiNode" presStyleLbl="node1" presStyleIdx="3" presStyleCnt="5"/>
      <dgm:spPr/>
    </dgm:pt>
    <dgm:pt modelId="{D80071A0-F7A5-4088-8CFC-839D7BAA1114}" type="pres">
      <dgm:prSet presAssocID="{EBC45316-6D6D-49D9-935A-D66D40D2B537}" presName="imagNode" presStyleLbl="fgImgPlace1" presStyleIdx="3" presStyleCnt="5"/>
      <dgm:spPr>
        <a:blipFill rotWithShape="1">
          <a:blip xmlns:r="http://schemas.openxmlformats.org/officeDocument/2006/relationships" r:embed="rId4"/>
          <a:srcRect/>
          <a:stretch>
            <a:fillRect l="-32000" r="-32000"/>
          </a:stretch>
        </a:blipFill>
      </dgm:spPr>
    </dgm:pt>
    <dgm:pt modelId="{CFCF596C-938B-4CC5-89C6-9C4EC4E6CD95}" type="pres">
      <dgm:prSet presAssocID="{988218B5-B823-4E29-819E-134B2D520870}" presName="sibTrans" presStyleLbl="sibTrans2D1" presStyleIdx="0" presStyleCnt="0"/>
      <dgm:spPr/>
    </dgm:pt>
    <dgm:pt modelId="{23BAAC74-B243-4D65-BEFA-6C59779ED601}" type="pres">
      <dgm:prSet presAssocID="{09EB6CE0-08EB-4146-AD55-FCB8F00AA3AA}" presName="compNode" presStyleCnt="0"/>
      <dgm:spPr/>
    </dgm:pt>
    <dgm:pt modelId="{EBA1FDFF-0EC1-4D4B-A3C1-CE10E396B508}" type="pres">
      <dgm:prSet presAssocID="{09EB6CE0-08EB-4146-AD55-FCB8F00AA3AA}" presName="node" presStyleLbl="node1" presStyleIdx="4" presStyleCnt="5">
        <dgm:presLayoutVars>
          <dgm:bulletEnabled val="1"/>
        </dgm:presLayoutVars>
      </dgm:prSet>
      <dgm:spPr/>
    </dgm:pt>
    <dgm:pt modelId="{47E44C17-39E8-4234-B9CB-76B77A1FB94E}" type="pres">
      <dgm:prSet presAssocID="{09EB6CE0-08EB-4146-AD55-FCB8F00AA3AA}" presName="invisiNode" presStyleLbl="node1" presStyleIdx="4" presStyleCnt="5"/>
      <dgm:spPr/>
    </dgm:pt>
    <dgm:pt modelId="{32F3EC21-178D-4839-AE8E-4465EB617C9E}" type="pres">
      <dgm:prSet presAssocID="{09EB6CE0-08EB-4146-AD55-FCB8F00AA3AA}" presName="imagNode" presStyleLbl="fgImgPlace1" presStyleIdx="4" presStyleCnt="5"/>
      <dgm:spPr>
        <a:blipFill rotWithShape="1">
          <a:blip xmlns:r="http://schemas.openxmlformats.org/officeDocument/2006/relationships" r:embed="rId5"/>
          <a:srcRect/>
          <a:stretch>
            <a:fillRect l="-20000" r="-20000"/>
          </a:stretch>
        </a:blipFill>
      </dgm:spPr>
    </dgm:pt>
  </dgm:ptLst>
  <dgm:cxnLst>
    <dgm:cxn modelId="{20485C00-3FE0-4ECD-905C-3E03F9B7BDE2}" srcId="{863593D3-386A-4B89-92B5-A1F1BA89023E}" destId="{5F329AFA-F9BB-4E7E-84AC-842A2DB232E6}" srcOrd="2" destOrd="0" parTransId="{5FDBD813-6CFA-4C4F-A10C-83550693C970}" sibTransId="{C188A32C-0F10-45E1-8E18-548D053BA7ED}"/>
    <dgm:cxn modelId="{429D110A-AFDB-4023-B922-E4BC98CE4B81}" srcId="{863593D3-386A-4B89-92B5-A1F1BA89023E}" destId="{09EB6CE0-08EB-4146-AD55-FCB8F00AA3AA}" srcOrd="4" destOrd="0" parTransId="{ED4A0A82-1C25-4D5B-806C-A0B5393E7899}" sibTransId="{F74D7A1A-58CB-48AF-8C96-88C9EEE06066}"/>
    <dgm:cxn modelId="{E40E1B0F-1F07-402C-A631-4A9F7327047A}" srcId="{5F329AFA-F9BB-4E7E-84AC-842A2DB232E6}" destId="{30F34289-8F19-410F-A8E6-B86170238A7D}" srcOrd="0" destOrd="0" parTransId="{682EADAB-D86E-4F4C-AE3C-DB5365845513}" sibTransId="{7B17430E-7429-4B79-AE9F-6BD72C5FED11}"/>
    <dgm:cxn modelId="{FFDEE210-0AF0-4DE9-B72F-DEABCA87713E}" srcId="{EBC45316-6D6D-49D9-935A-D66D40D2B537}" destId="{A7DD9F76-45CC-4D04-A514-A9753B44B6E5}" srcOrd="1" destOrd="0" parTransId="{4F24C567-AF6D-4298-8E71-11043F46D78F}" sibTransId="{D2D14F82-2216-40B0-921F-A7B41CF0F2F2}"/>
    <dgm:cxn modelId="{5A2A7A13-3684-412C-8D0C-DEC0A1199217}" type="presOf" srcId="{A7DD9F76-45CC-4D04-A514-A9753B44B6E5}" destId="{B48AE509-5026-45BA-AE79-ED3EF08631C4}" srcOrd="0" destOrd="2" presId="urn:microsoft.com/office/officeart/2005/8/layout/pList2"/>
    <dgm:cxn modelId="{B9D3E227-D5AC-4EF9-99CB-FA1622FD29D8}" type="presOf" srcId="{921FD452-659E-4EC8-B287-42B78F6CED76}" destId="{EB7FC42D-B986-4CA2-BB2A-92B2B379C852}" srcOrd="0" destOrd="2" presId="urn:microsoft.com/office/officeart/2005/8/layout/pList2"/>
    <dgm:cxn modelId="{5BB0BB29-6361-419C-8665-85DCAF0A6E8E}" type="presOf" srcId="{CE8258C3-4D0C-4249-920C-96F9A9F22A55}" destId="{17EAFE4B-EB2E-4192-B590-1D4252D6A456}" srcOrd="0" destOrd="0" presId="urn:microsoft.com/office/officeart/2005/8/layout/pList2"/>
    <dgm:cxn modelId="{48269134-7F24-4CBF-842D-1EA2DC0FFE91}" type="presOf" srcId="{6AA20AB1-8375-490F-A7B7-5EC314EEF081}" destId="{1D84DDED-882A-4BF6-9914-9DA647304CD0}" srcOrd="0" destOrd="2" presId="urn:microsoft.com/office/officeart/2005/8/layout/pList2"/>
    <dgm:cxn modelId="{0E6CD63B-6068-4111-8963-36593E50DF90}" type="presOf" srcId="{863593D3-386A-4B89-92B5-A1F1BA89023E}" destId="{5BB6AFA6-6C3B-4C15-9DF0-08A8D4DDDD19}" srcOrd="0" destOrd="0" presId="urn:microsoft.com/office/officeart/2005/8/layout/pList2"/>
    <dgm:cxn modelId="{DF65883F-7BC5-464C-95A2-434DA27C48FA}" type="presOf" srcId="{0B5ECAFA-0402-4B27-9283-A960B6C7BB26}" destId="{B48AE509-5026-45BA-AE79-ED3EF08631C4}" srcOrd="0" destOrd="1" presId="urn:microsoft.com/office/officeart/2005/8/layout/pList2"/>
    <dgm:cxn modelId="{93BED063-ABC2-49A4-B88D-C6CB66A9D999}" srcId="{5F329AFA-F9BB-4E7E-84AC-842A2DB232E6}" destId="{921FD452-659E-4EC8-B287-42B78F6CED76}" srcOrd="1" destOrd="0" parTransId="{BCF72170-DEC8-4D8B-82CF-04DE50236639}" sibTransId="{6309E43F-0192-4252-AA74-74AF91E8E83F}"/>
    <dgm:cxn modelId="{9D222C67-0843-4D27-B896-BFA9069E79E3}" type="presOf" srcId="{39FF0E42-520E-4354-A0AE-758847BB8B0E}" destId="{1D84DDED-882A-4BF6-9914-9DA647304CD0}" srcOrd="0" destOrd="4" presId="urn:microsoft.com/office/officeart/2005/8/layout/pList2"/>
    <dgm:cxn modelId="{4054C948-2561-439C-8EA6-FFD09F145B79}" type="presOf" srcId="{85FF035F-67EE-4217-BB0E-B59FEFF6072A}" destId="{06614B73-DD4E-4AF5-9EC7-40EC5E4D25C0}" srcOrd="0" destOrd="0" presId="urn:microsoft.com/office/officeart/2005/8/layout/pList2"/>
    <dgm:cxn modelId="{9FA05F6A-4F91-495E-9AAA-FE95410E9916}" type="presOf" srcId="{D975698F-EDC3-4EB6-84F7-383C556CE6B7}" destId="{5E3A20C8-6A48-4CF7-857B-64135E7EF947}" srcOrd="0" destOrd="0" presId="urn:microsoft.com/office/officeart/2005/8/layout/pList2"/>
    <dgm:cxn modelId="{E7F9EE4E-D14E-4BCD-8515-50C780F782FC}" srcId="{E7DC8441-D13F-44F5-8161-EEA58F55A9F1}" destId="{9B643F66-992D-49D3-9093-ADA369B830F4}" srcOrd="4" destOrd="0" parTransId="{B8E00D8D-7D4D-4E5B-AFFA-898B5B6AEDF0}" sibTransId="{1FF579EA-8F7F-445F-8A66-FC96C0976A78}"/>
    <dgm:cxn modelId="{4220677B-877F-4CF9-A7A5-C71285967785}" type="presOf" srcId="{D33FEE0B-CE3E-4574-B86B-C2DE3A64C140}" destId="{1D84DDED-882A-4BF6-9914-9DA647304CD0}" srcOrd="0" destOrd="3" presId="urn:microsoft.com/office/officeart/2005/8/layout/pList2"/>
    <dgm:cxn modelId="{D1FEA784-2FD5-4B5A-891E-E2E328B321ED}" srcId="{E7DC8441-D13F-44F5-8161-EEA58F55A9F1}" destId="{6AA20AB1-8375-490F-A7B7-5EC314EEF081}" srcOrd="1" destOrd="0" parTransId="{BECBDACE-663C-4847-B394-588519D040EF}" sibTransId="{A80D18FA-AEAB-4170-8EAB-9AD18AA526D5}"/>
    <dgm:cxn modelId="{ACE00389-038D-4469-B992-7A1A1369A0A0}" type="presOf" srcId="{09EB6CE0-08EB-4146-AD55-FCB8F00AA3AA}" destId="{EBA1FDFF-0EC1-4D4B-A3C1-CE10E396B508}" srcOrd="0" destOrd="0" presId="urn:microsoft.com/office/officeart/2005/8/layout/pList2"/>
    <dgm:cxn modelId="{AEE1D78F-08EF-4E87-8A6F-4EB8F0C4201E}" srcId="{85FF035F-67EE-4217-BB0E-B59FEFF6072A}" destId="{71D6CAEC-6C5B-46DE-9131-61D7479790FC}" srcOrd="1" destOrd="0" parTransId="{3E287E48-A7F9-4334-AD52-27FF0F3FB14F}" sibTransId="{01F24E8C-0757-4682-B431-4F1FF5EC714A}"/>
    <dgm:cxn modelId="{7C67A093-64D2-4426-AE69-56EAEDC0A385}" type="presOf" srcId="{71D6CAEC-6C5B-46DE-9131-61D7479790FC}" destId="{06614B73-DD4E-4AF5-9EC7-40EC5E4D25C0}" srcOrd="0" destOrd="2" presId="urn:microsoft.com/office/officeart/2005/8/layout/pList2"/>
    <dgm:cxn modelId="{23C45D95-2E81-4E18-B2BB-6F592B89A799}" type="presOf" srcId="{C188A32C-0F10-45E1-8E18-548D053BA7ED}" destId="{E7F5B70A-93A5-4EF5-97F2-E7C9A5E87DA2}" srcOrd="0" destOrd="0" presId="urn:microsoft.com/office/officeart/2005/8/layout/pList2"/>
    <dgm:cxn modelId="{4283ED97-B7C0-415C-9F77-B04D104D7F77}" srcId="{E7DC8441-D13F-44F5-8161-EEA58F55A9F1}" destId="{BD8E5025-855C-4154-A6B1-084BC1DFA4FB}" srcOrd="0" destOrd="0" parTransId="{DD77B17A-F60E-43FD-9D97-42557F2DC308}" sibTransId="{DB212C92-29AC-4C62-BBB4-AC4772B66519}"/>
    <dgm:cxn modelId="{EBB8C69A-F73F-467A-9DB0-6322EDC034FB}" srcId="{85FF035F-67EE-4217-BB0E-B59FEFF6072A}" destId="{15BE1AB5-A219-4ADE-AC28-3BFE1A4993DF}" srcOrd="0" destOrd="0" parTransId="{3F6666DB-891B-4B4F-A7D7-BE16A4CBFE5A}" sibTransId="{6A4CFBD8-728E-45D6-9B4D-B100255642CD}"/>
    <dgm:cxn modelId="{2F2DADA5-0FC6-438B-85AC-2511017A3C7E}" type="presOf" srcId="{988218B5-B823-4E29-819E-134B2D520870}" destId="{CFCF596C-938B-4CC5-89C6-9C4EC4E6CD95}" srcOrd="0" destOrd="0" presId="urn:microsoft.com/office/officeart/2005/8/layout/pList2"/>
    <dgm:cxn modelId="{71FAA3B4-3A06-43BA-A780-0E809F27D08C}" type="presOf" srcId="{30F34289-8F19-410F-A8E6-B86170238A7D}" destId="{EB7FC42D-B986-4CA2-BB2A-92B2B379C852}" srcOrd="0" destOrd="1" presId="urn:microsoft.com/office/officeart/2005/8/layout/pList2"/>
    <dgm:cxn modelId="{76BB74BC-D407-4355-B9EA-F45B92C657CA}" srcId="{85FF035F-67EE-4217-BB0E-B59FEFF6072A}" destId="{D2CFBADF-7C66-488D-907C-CE839C899D94}" srcOrd="2" destOrd="0" parTransId="{3C6CCFAF-F668-42FB-9A46-C21E3411647E}" sibTransId="{D24FC290-CFD7-4B67-A747-79BAC8B256E1}"/>
    <dgm:cxn modelId="{EB693ABF-3554-4770-B231-ACE967AF4FEC}" type="presOf" srcId="{9B643F66-992D-49D3-9093-ADA369B830F4}" destId="{1D84DDED-882A-4BF6-9914-9DA647304CD0}" srcOrd="0" destOrd="5" presId="urn:microsoft.com/office/officeart/2005/8/layout/pList2"/>
    <dgm:cxn modelId="{C62BEBBF-716F-4146-A2F6-07759ED858EE}" type="presOf" srcId="{D2CFBADF-7C66-488D-907C-CE839C899D94}" destId="{06614B73-DD4E-4AF5-9EC7-40EC5E4D25C0}" srcOrd="0" destOrd="3" presId="urn:microsoft.com/office/officeart/2005/8/layout/pList2"/>
    <dgm:cxn modelId="{0C2A9EC6-35AA-469A-B428-D6BEEF15877F}" srcId="{863593D3-386A-4B89-92B5-A1F1BA89023E}" destId="{E7DC8441-D13F-44F5-8161-EEA58F55A9F1}" srcOrd="0" destOrd="0" parTransId="{6805F7AD-9E9F-4060-A214-FE66D9B96546}" sibTransId="{D975698F-EDC3-4EB6-84F7-383C556CE6B7}"/>
    <dgm:cxn modelId="{1AC798C7-C39A-442D-A43C-90B1E1C8DFDD}" srcId="{EBC45316-6D6D-49D9-935A-D66D40D2B537}" destId="{0B5ECAFA-0402-4B27-9283-A960B6C7BB26}" srcOrd="0" destOrd="0" parTransId="{144DA40D-A071-4B8F-97CC-DF65239A58E6}" sibTransId="{50742616-4AE5-4081-8231-52F7AFDE88CC}"/>
    <dgm:cxn modelId="{4D61D4C9-57F6-4994-A02D-6C844A570B06}" srcId="{863593D3-386A-4B89-92B5-A1F1BA89023E}" destId="{EBC45316-6D6D-49D9-935A-D66D40D2B537}" srcOrd="3" destOrd="0" parTransId="{C937FF81-5795-4D76-AB8E-9946E0F9E265}" sibTransId="{988218B5-B823-4E29-819E-134B2D520870}"/>
    <dgm:cxn modelId="{D06B1ACC-653B-4DDD-A03B-17C2C675B04C}" type="presOf" srcId="{15BE1AB5-A219-4ADE-AC28-3BFE1A4993DF}" destId="{06614B73-DD4E-4AF5-9EC7-40EC5E4D25C0}" srcOrd="0" destOrd="1" presId="urn:microsoft.com/office/officeart/2005/8/layout/pList2"/>
    <dgm:cxn modelId="{F70438D1-58A4-4AC8-BB37-77FA8972042C}" srcId="{5F329AFA-F9BB-4E7E-84AC-842A2DB232E6}" destId="{4C4104E2-DB36-43BC-85A9-B04CC12CB1A5}" srcOrd="2" destOrd="0" parTransId="{3FEA9586-76C8-4BCF-8257-83C575DF1980}" sibTransId="{290EDA07-84CA-4F7A-AF16-10F60B856458}"/>
    <dgm:cxn modelId="{D81A4AD1-8ABD-48DD-B8CB-6575674EB40C}" type="presOf" srcId="{5F329AFA-F9BB-4E7E-84AC-842A2DB232E6}" destId="{EB7FC42D-B986-4CA2-BB2A-92B2B379C852}" srcOrd="0" destOrd="0" presId="urn:microsoft.com/office/officeart/2005/8/layout/pList2"/>
    <dgm:cxn modelId="{D740A3D1-E50D-4D70-A97C-EFB533955852}" type="presOf" srcId="{EBC45316-6D6D-49D9-935A-D66D40D2B537}" destId="{B48AE509-5026-45BA-AE79-ED3EF08631C4}" srcOrd="0" destOrd="0" presId="urn:microsoft.com/office/officeart/2005/8/layout/pList2"/>
    <dgm:cxn modelId="{9F60B4D6-45EE-49DD-9439-D0C5DC88F93E}" type="presOf" srcId="{E7DC8441-D13F-44F5-8161-EEA58F55A9F1}" destId="{1D84DDED-882A-4BF6-9914-9DA647304CD0}" srcOrd="0" destOrd="0" presId="urn:microsoft.com/office/officeart/2005/8/layout/pList2"/>
    <dgm:cxn modelId="{EDC50ED8-C858-4260-BBD4-0ED0ECF2ED5D}" srcId="{E7DC8441-D13F-44F5-8161-EEA58F55A9F1}" destId="{39FF0E42-520E-4354-A0AE-758847BB8B0E}" srcOrd="3" destOrd="0" parTransId="{4FE6FFAB-C4B2-4208-BFB2-A175EAB486FE}" sibTransId="{FECBBB14-1758-4FD7-96F3-40BBDD1E0FED}"/>
    <dgm:cxn modelId="{9C1B8BE4-3692-4FE1-9E6D-25675A17382D}" srcId="{863593D3-386A-4B89-92B5-A1F1BA89023E}" destId="{85FF035F-67EE-4217-BB0E-B59FEFF6072A}" srcOrd="1" destOrd="0" parTransId="{F44678E8-BCB9-460E-A63D-4285BC0E4D7B}" sibTransId="{CE8258C3-4D0C-4249-920C-96F9A9F22A55}"/>
    <dgm:cxn modelId="{F2B52FEA-CD79-4C39-99C1-34DD847F964C}" type="presOf" srcId="{4C4104E2-DB36-43BC-85A9-B04CC12CB1A5}" destId="{EB7FC42D-B986-4CA2-BB2A-92B2B379C852}" srcOrd="0" destOrd="3" presId="urn:microsoft.com/office/officeart/2005/8/layout/pList2"/>
    <dgm:cxn modelId="{2C7740EC-D6E7-426F-8650-595E69FE8E41}" type="presOf" srcId="{BD8E5025-855C-4154-A6B1-084BC1DFA4FB}" destId="{1D84DDED-882A-4BF6-9914-9DA647304CD0}" srcOrd="0" destOrd="1" presId="urn:microsoft.com/office/officeart/2005/8/layout/pList2"/>
    <dgm:cxn modelId="{2666DAEF-CD9F-4AFB-A714-24547F3400B1}" srcId="{E7DC8441-D13F-44F5-8161-EEA58F55A9F1}" destId="{D33FEE0B-CE3E-4574-B86B-C2DE3A64C140}" srcOrd="2" destOrd="0" parTransId="{7BDA20C4-CFE3-4B7A-9EB9-AC9FAE2A919C}" sibTransId="{6537E9AF-1982-4F26-9E89-5E0059084731}"/>
    <dgm:cxn modelId="{1BB34F26-82EC-48E0-9E93-E6D338DB1487}" type="presParOf" srcId="{5BB6AFA6-6C3B-4C15-9DF0-08A8D4DDDD19}" destId="{36D6C17B-4983-49D3-B0E1-2258290D8C5D}" srcOrd="0" destOrd="0" presId="urn:microsoft.com/office/officeart/2005/8/layout/pList2"/>
    <dgm:cxn modelId="{A037BD15-0D30-4E1C-BA4C-9F387F42533E}" type="presParOf" srcId="{5BB6AFA6-6C3B-4C15-9DF0-08A8D4DDDD19}" destId="{32DEFED0-64FD-4CE4-A7AF-F35059FCE8CE}" srcOrd="1" destOrd="0" presId="urn:microsoft.com/office/officeart/2005/8/layout/pList2"/>
    <dgm:cxn modelId="{E9D2855C-5A0C-4CF5-BA64-40B5CD62FBBA}" type="presParOf" srcId="{32DEFED0-64FD-4CE4-A7AF-F35059FCE8CE}" destId="{55A4290E-3825-43FC-85CF-6883E1AB6A47}" srcOrd="0" destOrd="0" presId="urn:microsoft.com/office/officeart/2005/8/layout/pList2"/>
    <dgm:cxn modelId="{F0754BAD-8B05-43F6-A915-A68DCC52392A}" type="presParOf" srcId="{55A4290E-3825-43FC-85CF-6883E1AB6A47}" destId="{1D84DDED-882A-4BF6-9914-9DA647304CD0}" srcOrd="0" destOrd="0" presId="urn:microsoft.com/office/officeart/2005/8/layout/pList2"/>
    <dgm:cxn modelId="{C2F8E958-4BBD-4C78-AECF-69A77D354413}" type="presParOf" srcId="{55A4290E-3825-43FC-85CF-6883E1AB6A47}" destId="{8BEE5963-682E-4F4D-9D0E-E0D4878928D8}" srcOrd="1" destOrd="0" presId="urn:microsoft.com/office/officeart/2005/8/layout/pList2"/>
    <dgm:cxn modelId="{3ADCF932-8E90-41E1-AF16-CB85BF16FA5F}" type="presParOf" srcId="{55A4290E-3825-43FC-85CF-6883E1AB6A47}" destId="{1DDDD9CB-93BE-42EB-B7FE-84D5D664DDF8}" srcOrd="2" destOrd="0" presId="urn:microsoft.com/office/officeart/2005/8/layout/pList2"/>
    <dgm:cxn modelId="{2414E43C-025D-49A6-801A-A9E0CC4FB54F}" type="presParOf" srcId="{32DEFED0-64FD-4CE4-A7AF-F35059FCE8CE}" destId="{5E3A20C8-6A48-4CF7-857B-64135E7EF947}" srcOrd="1" destOrd="0" presId="urn:microsoft.com/office/officeart/2005/8/layout/pList2"/>
    <dgm:cxn modelId="{5C5AB3AA-9D0A-4E95-8EAB-80F1B8B1AB48}" type="presParOf" srcId="{32DEFED0-64FD-4CE4-A7AF-F35059FCE8CE}" destId="{277C1AF1-C4D1-4829-9950-713C67BCE5FB}" srcOrd="2" destOrd="0" presId="urn:microsoft.com/office/officeart/2005/8/layout/pList2"/>
    <dgm:cxn modelId="{8BAD1DC8-39A9-48DB-BFC3-BF811EED8A0D}" type="presParOf" srcId="{277C1AF1-C4D1-4829-9950-713C67BCE5FB}" destId="{06614B73-DD4E-4AF5-9EC7-40EC5E4D25C0}" srcOrd="0" destOrd="0" presId="urn:microsoft.com/office/officeart/2005/8/layout/pList2"/>
    <dgm:cxn modelId="{AE9EC1AE-014E-4D00-B86F-871904BA815C}" type="presParOf" srcId="{277C1AF1-C4D1-4829-9950-713C67BCE5FB}" destId="{A31296A9-9A6D-4AEE-99FC-D2C48D1EE117}" srcOrd="1" destOrd="0" presId="urn:microsoft.com/office/officeart/2005/8/layout/pList2"/>
    <dgm:cxn modelId="{938CD201-9E3A-46DE-9EB0-8871FE4865E2}" type="presParOf" srcId="{277C1AF1-C4D1-4829-9950-713C67BCE5FB}" destId="{E4E0A6A0-B776-4174-870E-ABB8E3257560}" srcOrd="2" destOrd="0" presId="urn:microsoft.com/office/officeart/2005/8/layout/pList2"/>
    <dgm:cxn modelId="{B5A70FA9-60A5-4FFA-8084-AEA0C365D431}" type="presParOf" srcId="{32DEFED0-64FD-4CE4-A7AF-F35059FCE8CE}" destId="{17EAFE4B-EB2E-4192-B590-1D4252D6A456}" srcOrd="3" destOrd="0" presId="urn:microsoft.com/office/officeart/2005/8/layout/pList2"/>
    <dgm:cxn modelId="{62BC7961-0A20-46D3-BAC3-8FD9A6752B4F}" type="presParOf" srcId="{32DEFED0-64FD-4CE4-A7AF-F35059FCE8CE}" destId="{F16F87A6-84FE-4F49-A534-4A094E3F4A42}" srcOrd="4" destOrd="0" presId="urn:microsoft.com/office/officeart/2005/8/layout/pList2"/>
    <dgm:cxn modelId="{D01F00BE-FB9A-42A0-8C15-CDAE1F794AC3}" type="presParOf" srcId="{F16F87A6-84FE-4F49-A534-4A094E3F4A42}" destId="{EB7FC42D-B986-4CA2-BB2A-92B2B379C852}" srcOrd="0" destOrd="0" presId="urn:microsoft.com/office/officeart/2005/8/layout/pList2"/>
    <dgm:cxn modelId="{FF3C2E19-B967-4C98-82D4-BAE1B480B84E}" type="presParOf" srcId="{F16F87A6-84FE-4F49-A534-4A094E3F4A42}" destId="{42D1BE5E-093A-4716-B514-69B86137AF07}" srcOrd="1" destOrd="0" presId="urn:microsoft.com/office/officeart/2005/8/layout/pList2"/>
    <dgm:cxn modelId="{79507A2A-ED56-4004-81A4-45EF6CE4D618}" type="presParOf" srcId="{F16F87A6-84FE-4F49-A534-4A094E3F4A42}" destId="{DE0453FE-1328-4EE0-BAD0-C8E8CFB1153E}" srcOrd="2" destOrd="0" presId="urn:microsoft.com/office/officeart/2005/8/layout/pList2"/>
    <dgm:cxn modelId="{5047EB6D-F3CA-49BB-BA91-FF6FA10169AC}" type="presParOf" srcId="{32DEFED0-64FD-4CE4-A7AF-F35059FCE8CE}" destId="{E7F5B70A-93A5-4EF5-97F2-E7C9A5E87DA2}" srcOrd="5" destOrd="0" presId="urn:microsoft.com/office/officeart/2005/8/layout/pList2"/>
    <dgm:cxn modelId="{EDE8EBE1-5793-457C-9F8C-9A2B61CAC45D}" type="presParOf" srcId="{32DEFED0-64FD-4CE4-A7AF-F35059FCE8CE}" destId="{AD20FACA-7E74-45E2-9306-F574C0F9B602}" srcOrd="6" destOrd="0" presId="urn:microsoft.com/office/officeart/2005/8/layout/pList2"/>
    <dgm:cxn modelId="{B280536F-16F5-4769-92B3-02299EEB77E9}" type="presParOf" srcId="{AD20FACA-7E74-45E2-9306-F574C0F9B602}" destId="{B48AE509-5026-45BA-AE79-ED3EF08631C4}" srcOrd="0" destOrd="0" presId="urn:microsoft.com/office/officeart/2005/8/layout/pList2"/>
    <dgm:cxn modelId="{C9C23DAD-4B97-4986-BB06-61E869602AA2}" type="presParOf" srcId="{AD20FACA-7E74-45E2-9306-F574C0F9B602}" destId="{AF933EB0-397E-4F36-916B-F631B002DCC5}" srcOrd="1" destOrd="0" presId="urn:microsoft.com/office/officeart/2005/8/layout/pList2"/>
    <dgm:cxn modelId="{231872F2-BFB7-4B02-ACEF-AC0EE6CF5F99}" type="presParOf" srcId="{AD20FACA-7E74-45E2-9306-F574C0F9B602}" destId="{D80071A0-F7A5-4088-8CFC-839D7BAA1114}" srcOrd="2" destOrd="0" presId="urn:microsoft.com/office/officeart/2005/8/layout/pList2"/>
    <dgm:cxn modelId="{7636606E-5F90-43BF-883F-DB73DBE8DA57}" type="presParOf" srcId="{32DEFED0-64FD-4CE4-A7AF-F35059FCE8CE}" destId="{CFCF596C-938B-4CC5-89C6-9C4EC4E6CD95}" srcOrd="7" destOrd="0" presId="urn:microsoft.com/office/officeart/2005/8/layout/pList2"/>
    <dgm:cxn modelId="{3FC260DF-68C6-4947-B56B-E439B0F825D3}" type="presParOf" srcId="{32DEFED0-64FD-4CE4-A7AF-F35059FCE8CE}" destId="{23BAAC74-B243-4D65-BEFA-6C59779ED601}" srcOrd="8" destOrd="0" presId="urn:microsoft.com/office/officeart/2005/8/layout/pList2"/>
    <dgm:cxn modelId="{BE8F8C8D-BB61-4B76-AE7B-A87A8885496F}" type="presParOf" srcId="{23BAAC74-B243-4D65-BEFA-6C59779ED601}" destId="{EBA1FDFF-0EC1-4D4B-A3C1-CE10E396B508}" srcOrd="0" destOrd="0" presId="urn:microsoft.com/office/officeart/2005/8/layout/pList2"/>
    <dgm:cxn modelId="{7723A029-E439-439B-818B-B50DFF3083B1}" type="presParOf" srcId="{23BAAC74-B243-4D65-BEFA-6C59779ED601}" destId="{47E44C17-39E8-4234-B9CB-76B77A1FB94E}" srcOrd="1" destOrd="0" presId="urn:microsoft.com/office/officeart/2005/8/layout/pList2"/>
    <dgm:cxn modelId="{8C951B0A-D9F1-4A7C-9CEC-A026A3066B71}" type="presParOf" srcId="{23BAAC74-B243-4D65-BEFA-6C59779ED601}" destId="{32F3EC21-178D-4839-AE8E-4465EB617C9E}"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3593D3-386A-4B89-92B5-A1F1BA89023E}" type="doc">
      <dgm:prSet loTypeId="urn:microsoft.com/office/officeart/2005/8/layout/pList2" loCatId="list" qsTypeId="urn:microsoft.com/office/officeart/2005/8/quickstyle/simple1" qsCatId="simple" csTypeId="urn:microsoft.com/office/officeart/2005/8/colors/accent0_3" csCatId="mainScheme" phldr="1"/>
      <dgm:spPr/>
      <dgm:t>
        <a:bodyPr/>
        <a:lstStyle/>
        <a:p>
          <a:endParaRPr lang="en-US"/>
        </a:p>
      </dgm:t>
    </dgm:pt>
    <dgm:pt modelId="{E7DC8441-D13F-44F5-8161-EEA58F55A9F1}">
      <dgm:prSet phldrT="[Text]" custT="1"/>
      <dgm:spPr/>
      <dgm:t>
        <a:bodyPr/>
        <a:lstStyle/>
        <a:p>
          <a:pPr marL="0" algn="ctr">
            <a:lnSpc>
              <a:spcPct val="100000"/>
            </a:lnSpc>
            <a:spcAft>
              <a:spcPts val="1200"/>
            </a:spcAft>
            <a:buNone/>
          </a:pPr>
          <a:r>
            <a:rPr lang="en-US" sz="1200" b="1" dirty="0"/>
            <a:t>Biological, Physiological, and Developmental Mechanisms</a:t>
          </a:r>
        </a:p>
      </dgm:t>
    </dgm:pt>
    <dgm:pt modelId="{6805F7AD-9E9F-4060-A214-FE66D9B96546}" type="parTrans" cxnId="{0C2A9EC6-35AA-469A-B428-D6BEEF15877F}">
      <dgm:prSet/>
      <dgm:spPr/>
      <dgm:t>
        <a:bodyPr/>
        <a:lstStyle/>
        <a:p>
          <a:endParaRPr lang="en-US"/>
        </a:p>
      </dgm:t>
    </dgm:pt>
    <dgm:pt modelId="{D975698F-EDC3-4EB6-84F7-383C556CE6B7}" type="sibTrans" cxnId="{0C2A9EC6-35AA-469A-B428-D6BEEF15877F}">
      <dgm:prSet/>
      <dgm:spPr/>
      <dgm:t>
        <a:bodyPr/>
        <a:lstStyle/>
        <a:p>
          <a:endParaRPr lang="en-US"/>
        </a:p>
      </dgm:t>
    </dgm:pt>
    <dgm:pt modelId="{D33FEE0B-CE3E-4574-B86B-C2DE3A64C140}">
      <dgm:prSet phldrT="[Text]" custT="1"/>
      <dgm:spPr/>
      <dgm:t>
        <a:bodyPr/>
        <a:lstStyle/>
        <a:p>
          <a:pPr marL="0" indent="0" algn="l">
            <a:lnSpc>
              <a:spcPct val="100000"/>
            </a:lnSpc>
            <a:spcAft>
              <a:spcPts val="600"/>
            </a:spcAft>
            <a:buFontTx/>
            <a:buNone/>
          </a:pPr>
          <a:r>
            <a:rPr lang="en-US" sz="1200" dirty="0"/>
            <a:t>Social Epigenomics</a:t>
          </a:r>
        </a:p>
      </dgm:t>
    </dgm:pt>
    <dgm:pt modelId="{7BDA20C4-CFE3-4B7A-9EB9-AC9FAE2A919C}" type="parTrans" cxnId="{2666DAEF-CD9F-4AFB-A714-24547F3400B1}">
      <dgm:prSet/>
      <dgm:spPr/>
      <dgm:t>
        <a:bodyPr/>
        <a:lstStyle/>
        <a:p>
          <a:endParaRPr lang="en-US"/>
        </a:p>
      </dgm:t>
    </dgm:pt>
    <dgm:pt modelId="{6537E9AF-1982-4F26-9E89-5E0059084731}" type="sibTrans" cxnId="{2666DAEF-CD9F-4AFB-A714-24547F3400B1}">
      <dgm:prSet/>
      <dgm:spPr/>
      <dgm:t>
        <a:bodyPr/>
        <a:lstStyle/>
        <a:p>
          <a:endParaRPr lang="en-US"/>
        </a:p>
      </dgm:t>
    </dgm:pt>
    <dgm:pt modelId="{85FF035F-67EE-4217-BB0E-B59FEFF6072A}">
      <dgm:prSet phldrT="[Text]" custT="1"/>
      <dgm:spPr/>
      <dgm:t>
        <a:bodyPr/>
        <a:lstStyle/>
        <a:p>
          <a:pPr marL="0" algn="ctr">
            <a:lnSpc>
              <a:spcPct val="100000"/>
            </a:lnSpc>
            <a:spcAft>
              <a:spcPts val="1200"/>
            </a:spcAft>
            <a:buNone/>
          </a:pPr>
          <a:r>
            <a:rPr lang="en-US" sz="1200" b="1" dirty="0"/>
            <a:t>Psychological, Behavioral, and Social Mechanisms</a:t>
          </a:r>
        </a:p>
      </dgm:t>
    </dgm:pt>
    <dgm:pt modelId="{F44678E8-BCB9-460E-A63D-4285BC0E4D7B}" type="parTrans" cxnId="{9C1B8BE4-3692-4FE1-9E6D-25675A17382D}">
      <dgm:prSet/>
      <dgm:spPr/>
      <dgm:t>
        <a:bodyPr/>
        <a:lstStyle/>
        <a:p>
          <a:endParaRPr lang="en-US"/>
        </a:p>
      </dgm:t>
    </dgm:pt>
    <dgm:pt modelId="{CE8258C3-4D0C-4249-920C-96F9A9F22A55}" type="sibTrans" cxnId="{9C1B8BE4-3692-4FE1-9E6D-25675A17382D}">
      <dgm:prSet/>
      <dgm:spPr/>
      <dgm:t>
        <a:bodyPr/>
        <a:lstStyle/>
        <a:p>
          <a:endParaRPr lang="en-US"/>
        </a:p>
      </dgm:t>
    </dgm:pt>
    <dgm:pt modelId="{5F329AFA-F9BB-4E7E-84AC-842A2DB232E6}">
      <dgm:prSet phldrT="[Text]" custT="1"/>
      <dgm:spPr/>
      <dgm:t>
        <a:bodyPr/>
        <a:lstStyle/>
        <a:p>
          <a:pPr marL="0" algn="ctr">
            <a:lnSpc>
              <a:spcPct val="100000"/>
            </a:lnSpc>
            <a:spcAft>
              <a:spcPts val="1200"/>
            </a:spcAft>
            <a:buNone/>
          </a:pPr>
          <a:r>
            <a:rPr lang="en-US" sz="1200" b="1" dirty="0"/>
            <a:t>Environmental Factors</a:t>
          </a:r>
        </a:p>
      </dgm:t>
    </dgm:pt>
    <dgm:pt modelId="{5FDBD813-6CFA-4C4F-A10C-83550693C970}" type="parTrans" cxnId="{20485C00-3FE0-4ECD-905C-3E03F9B7BDE2}">
      <dgm:prSet/>
      <dgm:spPr/>
      <dgm:t>
        <a:bodyPr/>
        <a:lstStyle/>
        <a:p>
          <a:endParaRPr lang="en-US"/>
        </a:p>
      </dgm:t>
    </dgm:pt>
    <dgm:pt modelId="{C188A32C-0F10-45E1-8E18-548D053BA7ED}" type="sibTrans" cxnId="{20485C00-3FE0-4ECD-905C-3E03F9B7BDE2}">
      <dgm:prSet/>
      <dgm:spPr/>
      <dgm:t>
        <a:bodyPr/>
        <a:lstStyle/>
        <a:p>
          <a:endParaRPr lang="en-US"/>
        </a:p>
      </dgm:t>
    </dgm:pt>
    <dgm:pt modelId="{EBC45316-6D6D-49D9-935A-D66D40D2B537}">
      <dgm:prSet custT="1"/>
      <dgm:spPr/>
      <dgm:t>
        <a:bodyPr/>
        <a:lstStyle/>
        <a:p>
          <a:pPr algn="ctr">
            <a:lnSpc>
              <a:spcPct val="100000"/>
            </a:lnSpc>
            <a:spcAft>
              <a:spcPts val="1200"/>
            </a:spcAft>
          </a:pPr>
          <a:r>
            <a:rPr lang="en-US" sz="1200" b="1" dirty="0"/>
            <a:t>Development, Testing, and Delivery of Interventions</a:t>
          </a:r>
        </a:p>
        <a:p>
          <a:pPr algn="l">
            <a:lnSpc>
              <a:spcPct val="100000"/>
            </a:lnSpc>
            <a:spcAft>
              <a:spcPts val="600"/>
            </a:spcAft>
          </a:pPr>
          <a:r>
            <a:rPr lang="en-US" sz="1200" b="0" dirty="0"/>
            <a:t>Biobehavioral or Other Integrative Interventions</a:t>
          </a:r>
        </a:p>
        <a:p>
          <a:pPr algn="l">
            <a:lnSpc>
              <a:spcPct val="100000"/>
            </a:lnSpc>
            <a:spcAft>
              <a:spcPts val="600"/>
            </a:spcAft>
          </a:pPr>
          <a:r>
            <a:rPr lang="en-US" sz="1200" b="0" dirty="0"/>
            <a:t>Dissemination and Implementation Science</a:t>
          </a:r>
          <a:endParaRPr lang="en-US" sz="1200" b="1" dirty="0"/>
        </a:p>
        <a:p>
          <a:pPr algn="l">
            <a:lnSpc>
              <a:spcPct val="90000"/>
            </a:lnSpc>
            <a:spcAft>
              <a:spcPct val="35000"/>
            </a:spcAft>
          </a:pPr>
          <a:endParaRPr lang="en-US" sz="1200" b="1" dirty="0"/>
        </a:p>
      </dgm:t>
    </dgm:pt>
    <dgm:pt modelId="{C937FF81-5795-4D76-AB8E-9946E0F9E265}" type="parTrans" cxnId="{4D61D4C9-57F6-4994-A02D-6C844A570B06}">
      <dgm:prSet/>
      <dgm:spPr/>
      <dgm:t>
        <a:bodyPr/>
        <a:lstStyle/>
        <a:p>
          <a:endParaRPr lang="en-US"/>
        </a:p>
      </dgm:t>
    </dgm:pt>
    <dgm:pt modelId="{988218B5-B823-4E29-819E-134B2D520870}" type="sibTrans" cxnId="{4D61D4C9-57F6-4994-A02D-6C844A570B06}">
      <dgm:prSet/>
      <dgm:spPr/>
      <dgm:t>
        <a:bodyPr/>
        <a:lstStyle/>
        <a:p>
          <a:endParaRPr lang="en-US"/>
        </a:p>
      </dgm:t>
    </dgm:pt>
    <dgm:pt modelId="{0B5ECAFA-0402-4B27-9283-A960B6C7BB26}">
      <dgm:prSet custT="1"/>
      <dgm:spPr/>
      <dgm:t>
        <a:bodyPr/>
        <a:lstStyle/>
        <a:p>
          <a:pPr algn="l">
            <a:lnSpc>
              <a:spcPct val="90000"/>
            </a:lnSpc>
            <a:spcAft>
              <a:spcPct val="15000"/>
            </a:spcAft>
          </a:pPr>
          <a:endParaRPr lang="en-US" sz="1200" dirty="0"/>
        </a:p>
      </dgm:t>
    </dgm:pt>
    <dgm:pt modelId="{144DA40D-A071-4B8F-97CC-DF65239A58E6}" type="parTrans" cxnId="{1AC798C7-C39A-442D-A43C-90B1E1C8DFDD}">
      <dgm:prSet/>
      <dgm:spPr/>
      <dgm:t>
        <a:bodyPr/>
        <a:lstStyle/>
        <a:p>
          <a:endParaRPr lang="en-US"/>
        </a:p>
      </dgm:t>
    </dgm:pt>
    <dgm:pt modelId="{50742616-4AE5-4081-8231-52F7AFDE88CC}" type="sibTrans" cxnId="{1AC798C7-C39A-442D-A43C-90B1E1C8DFDD}">
      <dgm:prSet/>
      <dgm:spPr/>
      <dgm:t>
        <a:bodyPr/>
        <a:lstStyle/>
        <a:p>
          <a:endParaRPr lang="en-US"/>
        </a:p>
      </dgm:t>
    </dgm:pt>
    <dgm:pt modelId="{09EB6CE0-08EB-4146-AD55-FCB8F00AA3AA}">
      <dgm:prSet custT="1"/>
      <dgm:spPr/>
      <dgm:t>
        <a:bodyPr/>
        <a:lstStyle/>
        <a:p>
          <a:pPr algn="ctr">
            <a:lnSpc>
              <a:spcPct val="100000"/>
            </a:lnSpc>
            <a:spcAft>
              <a:spcPts val="1200"/>
            </a:spcAft>
          </a:pPr>
          <a:r>
            <a:rPr lang="en-US" sz="1200" b="1" dirty="0"/>
            <a:t>Data Science, Statistical Models, and Technology</a:t>
          </a:r>
        </a:p>
      </dgm:t>
    </dgm:pt>
    <dgm:pt modelId="{ED4A0A82-1C25-4D5B-806C-A0B5393E7899}" type="parTrans" cxnId="{429D110A-AFDB-4023-B922-E4BC98CE4B81}">
      <dgm:prSet/>
      <dgm:spPr/>
      <dgm:t>
        <a:bodyPr/>
        <a:lstStyle/>
        <a:p>
          <a:endParaRPr lang="en-US"/>
        </a:p>
      </dgm:t>
    </dgm:pt>
    <dgm:pt modelId="{F74D7A1A-58CB-48AF-8C96-88C9EEE06066}" type="sibTrans" cxnId="{429D110A-AFDB-4023-B922-E4BC98CE4B81}">
      <dgm:prSet/>
      <dgm:spPr/>
      <dgm:t>
        <a:bodyPr/>
        <a:lstStyle/>
        <a:p>
          <a:endParaRPr lang="en-US"/>
        </a:p>
      </dgm:t>
    </dgm:pt>
    <dgm:pt modelId="{9B643F66-992D-49D3-9093-ADA369B830F4}">
      <dgm:prSet phldrT="[Text]" custT="1"/>
      <dgm:spPr/>
      <dgm:t>
        <a:bodyPr/>
        <a:lstStyle/>
        <a:p>
          <a:pPr marL="114300" indent="0" algn="l">
            <a:lnSpc>
              <a:spcPct val="90000"/>
            </a:lnSpc>
            <a:spcAft>
              <a:spcPct val="15000"/>
            </a:spcAft>
          </a:pPr>
          <a:endParaRPr lang="en-US" sz="1200" dirty="0"/>
        </a:p>
      </dgm:t>
    </dgm:pt>
    <dgm:pt modelId="{B8E00D8D-7D4D-4E5B-AFFA-898B5B6AEDF0}" type="parTrans" cxnId="{E7F9EE4E-D14E-4BCD-8515-50C780F782FC}">
      <dgm:prSet/>
      <dgm:spPr/>
      <dgm:t>
        <a:bodyPr/>
        <a:lstStyle/>
        <a:p>
          <a:endParaRPr lang="en-US"/>
        </a:p>
      </dgm:t>
    </dgm:pt>
    <dgm:pt modelId="{1FF579EA-8F7F-445F-8A66-FC96C0976A78}" type="sibTrans" cxnId="{E7F9EE4E-D14E-4BCD-8515-50C780F782FC}">
      <dgm:prSet/>
      <dgm:spPr/>
      <dgm:t>
        <a:bodyPr/>
        <a:lstStyle/>
        <a:p>
          <a:endParaRPr lang="en-US"/>
        </a:p>
      </dgm:t>
    </dgm:pt>
    <dgm:pt modelId="{39FF0E42-520E-4354-A0AE-758847BB8B0E}">
      <dgm:prSet phldrT="[Text]" custT="1"/>
      <dgm:spPr/>
      <dgm:t>
        <a:bodyPr/>
        <a:lstStyle/>
        <a:p>
          <a:pPr marL="0" indent="0" algn="l">
            <a:lnSpc>
              <a:spcPct val="100000"/>
            </a:lnSpc>
            <a:spcAft>
              <a:spcPts val="600"/>
            </a:spcAft>
            <a:buFontTx/>
            <a:buNone/>
          </a:pPr>
          <a:r>
            <a:rPr lang="en-US" sz="1200" dirty="0"/>
            <a:t>Stress on Physiological Functioning</a:t>
          </a:r>
        </a:p>
      </dgm:t>
    </dgm:pt>
    <dgm:pt modelId="{4FE6FFAB-C4B2-4208-BFB2-A175EAB486FE}" type="parTrans" cxnId="{EDC50ED8-C858-4260-BBD4-0ED0ECF2ED5D}">
      <dgm:prSet/>
      <dgm:spPr/>
      <dgm:t>
        <a:bodyPr/>
        <a:lstStyle/>
        <a:p>
          <a:endParaRPr lang="en-US"/>
        </a:p>
      </dgm:t>
    </dgm:pt>
    <dgm:pt modelId="{FECBBB14-1758-4FD7-96F3-40BBDD1E0FED}" type="sibTrans" cxnId="{EDC50ED8-C858-4260-BBD4-0ED0ECF2ED5D}">
      <dgm:prSet/>
      <dgm:spPr/>
      <dgm:t>
        <a:bodyPr/>
        <a:lstStyle/>
        <a:p>
          <a:endParaRPr lang="en-US"/>
        </a:p>
      </dgm:t>
    </dgm:pt>
    <dgm:pt modelId="{71D6CAEC-6C5B-46DE-9131-61D7479790FC}">
      <dgm:prSet phldrT="[Text]" custT="1"/>
      <dgm:spPr/>
      <dgm:t>
        <a:bodyPr/>
        <a:lstStyle/>
        <a:p>
          <a:pPr marL="0" indent="0" algn="l">
            <a:lnSpc>
              <a:spcPct val="100000"/>
            </a:lnSpc>
            <a:spcAft>
              <a:spcPts val="600"/>
            </a:spcAft>
            <a:buNone/>
          </a:pPr>
          <a:r>
            <a:rPr lang="en-US" sz="1200" dirty="0"/>
            <a:t>Affective Science</a:t>
          </a:r>
        </a:p>
      </dgm:t>
    </dgm:pt>
    <dgm:pt modelId="{3E287E48-A7F9-4334-AD52-27FF0F3FB14F}" type="parTrans" cxnId="{AEE1D78F-08EF-4E87-8A6F-4EB8F0C4201E}">
      <dgm:prSet/>
      <dgm:spPr/>
      <dgm:t>
        <a:bodyPr/>
        <a:lstStyle/>
        <a:p>
          <a:endParaRPr lang="en-US"/>
        </a:p>
      </dgm:t>
    </dgm:pt>
    <dgm:pt modelId="{01F24E8C-0757-4682-B431-4F1FF5EC714A}" type="sibTrans" cxnId="{AEE1D78F-08EF-4E87-8A6F-4EB8F0C4201E}">
      <dgm:prSet/>
      <dgm:spPr/>
      <dgm:t>
        <a:bodyPr/>
        <a:lstStyle/>
        <a:p>
          <a:endParaRPr lang="en-US"/>
        </a:p>
      </dgm:t>
    </dgm:pt>
    <dgm:pt modelId="{D2CFBADF-7C66-488D-907C-CE839C899D94}">
      <dgm:prSet phldrT="[Text]" custT="1"/>
      <dgm:spPr/>
      <dgm:t>
        <a:bodyPr/>
        <a:lstStyle/>
        <a:p>
          <a:pPr marL="0" indent="0" algn="l">
            <a:lnSpc>
              <a:spcPct val="100000"/>
            </a:lnSpc>
            <a:spcAft>
              <a:spcPts val="600"/>
            </a:spcAft>
            <a:buNone/>
          </a:pPr>
          <a:r>
            <a:rPr lang="en-US" sz="1200" dirty="0"/>
            <a:t>Intra- and Interpersonal Thought Processes</a:t>
          </a:r>
        </a:p>
      </dgm:t>
    </dgm:pt>
    <dgm:pt modelId="{3C6CCFAF-F668-42FB-9A46-C21E3411647E}" type="parTrans" cxnId="{76BB74BC-D407-4355-B9EA-F45B92C657CA}">
      <dgm:prSet/>
      <dgm:spPr/>
      <dgm:t>
        <a:bodyPr/>
        <a:lstStyle/>
        <a:p>
          <a:endParaRPr lang="en-US"/>
        </a:p>
      </dgm:t>
    </dgm:pt>
    <dgm:pt modelId="{D24FC290-CFD7-4B67-A747-79BAC8B256E1}" type="sibTrans" cxnId="{76BB74BC-D407-4355-B9EA-F45B92C657CA}">
      <dgm:prSet/>
      <dgm:spPr/>
      <dgm:t>
        <a:bodyPr/>
        <a:lstStyle/>
        <a:p>
          <a:endParaRPr lang="en-US"/>
        </a:p>
      </dgm:t>
    </dgm:pt>
    <dgm:pt modelId="{A7DD9F76-45CC-4D04-A514-A9753B44B6E5}">
      <dgm:prSet custT="1"/>
      <dgm:spPr/>
      <dgm:t>
        <a:bodyPr/>
        <a:lstStyle/>
        <a:p>
          <a:pPr algn="l">
            <a:lnSpc>
              <a:spcPct val="90000"/>
            </a:lnSpc>
            <a:spcAft>
              <a:spcPct val="15000"/>
            </a:spcAft>
          </a:pPr>
          <a:endParaRPr lang="en-US" sz="1200" dirty="0"/>
        </a:p>
      </dgm:t>
    </dgm:pt>
    <dgm:pt modelId="{4F24C567-AF6D-4298-8E71-11043F46D78F}" type="parTrans" cxnId="{FFDEE210-0AF0-4DE9-B72F-DEABCA87713E}">
      <dgm:prSet/>
      <dgm:spPr/>
      <dgm:t>
        <a:bodyPr/>
        <a:lstStyle/>
        <a:p>
          <a:endParaRPr lang="en-US"/>
        </a:p>
      </dgm:t>
    </dgm:pt>
    <dgm:pt modelId="{D2D14F82-2216-40B0-921F-A7B41CF0F2F2}" type="sibTrans" cxnId="{FFDEE210-0AF0-4DE9-B72F-DEABCA87713E}">
      <dgm:prSet/>
      <dgm:spPr/>
      <dgm:t>
        <a:bodyPr/>
        <a:lstStyle/>
        <a:p>
          <a:endParaRPr lang="en-US"/>
        </a:p>
      </dgm:t>
    </dgm:pt>
    <dgm:pt modelId="{BD8E5025-855C-4154-A6B1-084BC1DFA4FB}">
      <dgm:prSet phldrT="[Text]" custT="1"/>
      <dgm:spPr/>
      <dgm:t>
        <a:bodyPr/>
        <a:lstStyle/>
        <a:p>
          <a:pPr marL="0" indent="0" algn="l">
            <a:lnSpc>
              <a:spcPct val="100000"/>
            </a:lnSpc>
            <a:spcAft>
              <a:spcPts val="300"/>
            </a:spcAft>
            <a:buFontTx/>
            <a:buNone/>
          </a:pPr>
          <a:r>
            <a:rPr lang="en-US" sz="1200" dirty="0"/>
            <a:t>Genomic and Epigenomic Factors</a:t>
          </a:r>
        </a:p>
      </dgm:t>
    </dgm:pt>
    <dgm:pt modelId="{DD77B17A-F60E-43FD-9D97-42557F2DC308}" type="parTrans" cxnId="{4283ED97-B7C0-415C-9F77-B04D104D7F77}">
      <dgm:prSet/>
      <dgm:spPr/>
      <dgm:t>
        <a:bodyPr/>
        <a:lstStyle/>
        <a:p>
          <a:endParaRPr lang="en-US"/>
        </a:p>
      </dgm:t>
    </dgm:pt>
    <dgm:pt modelId="{DB212C92-29AC-4C62-BBB4-AC4772B66519}" type="sibTrans" cxnId="{4283ED97-B7C0-415C-9F77-B04D104D7F77}">
      <dgm:prSet/>
      <dgm:spPr/>
      <dgm:t>
        <a:bodyPr/>
        <a:lstStyle/>
        <a:p>
          <a:endParaRPr lang="en-US"/>
        </a:p>
      </dgm:t>
    </dgm:pt>
    <dgm:pt modelId="{15BE1AB5-A219-4ADE-AC28-3BFE1A4993DF}">
      <dgm:prSet phldrT="[Text]" custT="1"/>
      <dgm:spPr/>
      <dgm:t>
        <a:bodyPr/>
        <a:lstStyle/>
        <a:p>
          <a:pPr marL="0" indent="0" algn="l">
            <a:lnSpc>
              <a:spcPct val="100000"/>
            </a:lnSpc>
            <a:spcAft>
              <a:spcPts val="600"/>
            </a:spcAft>
            <a:buNone/>
          </a:pPr>
          <a:r>
            <a:rPr lang="en-US" sz="1200" dirty="0"/>
            <a:t>Biobehavioral</a:t>
          </a:r>
        </a:p>
      </dgm:t>
    </dgm:pt>
    <dgm:pt modelId="{3F6666DB-891B-4B4F-A7D7-BE16A4CBFE5A}" type="parTrans" cxnId="{EBB8C69A-F73F-467A-9DB0-6322EDC034FB}">
      <dgm:prSet/>
      <dgm:spPr/>
      <dgm:t>
        <a:bodyPr/>
        <a:lstStyle/>
        <a:p>
          <a:endParaRPr lang="en-US"/>
        </a:p>
      </dgm:t>
    </dgm:pt>
    <dgm:pt modelId="{6A4CFBD8-728E-45D6-9B4D-B100255642CD}" type="sibTrans" cxnId="{EBB8C69A-F73F-467A-9DB0-6322EDC034FB}">
      <dgm:prSet/>
      <dgm:spPr/>
      <dgm:t>
        <a:bodyPr/>
        <a:lstStyle/>
        <a:p>
          <a:endParaRPr lang="en-US"/>
        </a:p>
      </dgm:t>
    </dgm:pt>
    <dgm:pt modelId="{921FD452-659E-4EC8-B287-42B78F6CED76}">
      <dgm:prSet phldrT="[Text]" custT="1"/>
      <dgm:spPr/>
      <dgm:t>
        <a:bodyPr/>
        <a:lstStyle/>
        <a:p>
          <a:pPr marL="0" indent="0" algn="l">
            <a:lnSpc>
              <a:spcPct val="100000"/>
            </a:lnSpc>
            <a:spcAft>
              <a:spcPts val="600"/>
            </a:spcAft>
            <a:buFontTx/>
            <a:buNone/>
          </a:pPr>
          <a:r>
            <a:rPr lang="en-US" sz="1200" dirty="0"/>
            <a:t>Climate Change</a:t>
          </a:r>
        </a:p>
      </dgm:t>
    </dgm:pt>
    <dgm:pt modelId="{BCF72170-DEC8-4D8B-82CF-04DE50236639}" type="parTrans" cxnId="{93BED063-ABC2-49A4-B88D-C6CB66A9D999}">
      <dgm:prSet/>
      <dgm:spPr/>
      <dgm:t>
        <a:bodyPr/>
        <a:lstStyle/>
        <a:p>
          <a:endParaRPr lang="en-US"/>
        </a:p>
      </dgm:t>
    </dgm:pt>
    <dgm:pt modelId="{6309E43F-0192-4252-AA74-74AF91E8E83F}" type="sibTrans" cxnId="{93BED063-ABC2-49A4-B88D-C6CB66A9D999}">
      <dgm:prSet/>
      <dgm:spPr/>
      <dgm:t>
        <a:bodyPr/>
        <a:lstStyle/>
        <a:p>
          <a:endParaRPr lang="en-US"/>
        </a:p>
      </dgm:t>
    </dgm:pt>
    <dgm:pt modelId="{4C4104E2-DB36-43BC-85A9-B04CC12CB1A5}">
      <dgm:prSet phldrT="[Text]" custT="1"/>
      <dgm:spPr/>
      <dgm:t>
        <a:bodyPr/>
        <a:lstStyle/>
        <a:p>
          <a:pPr marL="0" indent="0" algn="l">
            <a:lnSpc>
              <a:spcPct val="100000"/>
            </a:lnSpc>
            <a:spcAft>
              <a:spcPts val="600"/>
            </a:spcAft>
            <a:buFontTx/>
            <a:buNone/>
          </a:pPr>
          <a:r>
            <a:rPr lang="en-US" sz="1200" dirty="0"/>
            <a:t>Exposome</a:t>
          </a:r>
        </a:p>
      </dgm:t>
    </dgm:pt>
    <dgm:pt modelId="{3FEA9586-76C8-4BCF-8257-83C575DF1980}" type="parTrans" cxnId="{F70438D1-58A4-4AC8-BB37-77FA8972042C}">
      <dgm:prSet/>
      <dgm:spPr/>
      <dgm:t>
        <a:bodyPr/>
        <a:lstStyle/>
        <a:p>
          <a:endParaRPr lang="en-US"/>
        </a:p>
      </dgm:t>
    </dgm:pt>
    <dgm:pt modelId="{290EDA07-84CA-4F7A-AF16-10F60B856458}" type="sibTrans" cxnId="{F70438D1-58A4-4AC8-BB37-77FA8972042C}">
      <dgm:prSet/>
      <dgm:spPr/>
      <dgm:t>
        <a:bodyPr/>
        <a:lstStyle/>
        <a:p>
          <a:endParaRPr lang="en-US"/>
        </a:p>
      </dgm:t>
    </dgm:pt>
    <dgm:pt modelId="{30F34289-8F19-410F-A8E6-B86170238A7D}">
      <dgm:prSet phldrT="[Text]" custT="1"/>
      <dgm:spPr/>
      <dgm:t>
        <a:bodyPr/>
        <a:lstStyle/>
        <a:p>
          <a:pPr marL="0" indent="0" algn="l">
            <a:lnSpc>
              <a:spcPct val="100000"/>
            </a:lnSpc>
            <a:spcAft>
              <a:spcPts val="600"/>
            </a:spcAft>
            <a:buFontTx/>
            <a:buNone/>
          </a:pPr>
          <a:r>
            <a:rPr lang="en-US" sz="1200" dirty="0"/>
            <a:t>Social and Built Environment</a:t>
          </a:r>
        </a:p>
      </dgm:t>
    </dgm:pt>
    <dgm:pt modelId="{682EADAB-D86E-4F4C-AE3C-DB5365845513}" type="parTrans" cxnId="{E40E1B0F-1F07-402C-A631-4A9F7327047A}">
      <dgm:prSet/>
      <dgm:spPr/>
      <dgm:t>
        <a:bodyPr/>
        <a:lstStyle/>
        <a:p>
          <a:endParaRPr lang="en-US"/>
        </a:p>
      </dgm:t>
    </dgm:pt>
    <dgm:pt modelId="{7B17430E-7429-4B79-AE9F-6BD72C5FED11}" type="sibTrans" cxnId="{E40E1B0F-1F07-402C-A631-4A9F7327047A}">
      <dgm:prSet/>
      <dgm:spPr/>
      <dgm:t>
        <a:bodyPr/>
        <a:lstStyle/>
        <a:p>
          <a:endParaRPr lang="en-US"/>
        </a:p>
      </dgm:t>
    </dgm:pt>
    <dgm:pt modelId="{B97FDDE1-707D-4D27-89D3-1773A3B7657B}">
      <dgm:prSet phldrT="[Text]" custT="1"/>
      <dgm:spPr/>
      <dgm:t>
        <a:bodyPr/>
        <a:lstStyle/>
        <a:p>
          <a:pPr marL="0" indent="0" algn="l">
            <a:lnSpc>
              <a:spcPct val="100000"/>
            </a:lnSpc>
            <a:spcAft>
              <a:spcPts val="600"/>
            </a:spcAft>
            <a:buNone/>
          </a:pPr>
          <a:r>
            <a:rPr lang="en-US" sz="1200" dirty="0"/>
            <a:t>Resilience</a:t>
          </a:r>
        </a:p>
      </dgm:t>
    </dgm:pt>
    <dgm:pt modelId="{D20CC5C8-D05D-4D15-9514-34C6CE3781D6}" type="parTrans" cxnId="{636E1A60-707C-4A7A-ADE1-E9419FD03D07}">
      <dgm:prSet/>
      <dgm:spPr/>
      <dgm:t>
        <a:bodyPr/>
        <a:lstStyle/>
        <a:p>
          <a:endParaRPr lang="en-US"/>
        </a:p>
      </dgm:t>
    </dgm:pt>
    <dgm:pt modelId="{0B4398FD-BF12-46C6-BC2E-351094D38E83}" type="sibTrans" cxnId="{636E1A60-707C-4A7A-ADE1-E9419FD03D07}">
      <dgm:prSet/>
      <dgm:spPr/>
      <dgm:t>
        <a:bodyPr/>
        <a:lstStyle/>
        <a:p>
          <a:endParaRPr lang="en-US"/>
        </a:p>
      </dgm:t>
    </dgm:pt>
    <dgm:pt modelId="{ABDA48A7-8352-44CD-BDA2-9D73910D5DC2}">
      <dgm:prSet phldrT="[Text]" custT="1"/>
      <dgm:spPr/>
      <dgm:t>
        <a:bodyPr/>
        <a:lstStyle/>
        <a:p>
          <a:pPr marL="0" indent="0" algn="l">
            <a:lnSpc>
              <a:spcPct val="100000"/>
            </a:lnSpc>
            <a:spcAft>
              <a:spcPts val="600"/>
            </a:spcAft>
            <a:buFontTx/>
            <a:buNone/>
          </a:pPr>
          <a:r>
            <a:rPr lang="en-US" sz="1200" dirty="0"/>
            <a:t>Chemical and Physical Agents and Other Hazardous Factors</a:t>
          </a:r>
        </a:p>
      </dgm:t>
    </dgm:pt>
    <dgm:pt modelId="{D805FC9A-F254-44F6-B96E-71A177ED37F8}" type="parTrans" cxnId="{34C84800-4D43-4472-AA1D-CAB380307B0C}">
      <dgm:prSet/>
      <dgm:spPr/>
      <dgm:t>
        <a:bodyPr/>
        <a:lstStyle/>
        <a:p>
          <a:endParaRPr lang="en-US"/>
        </a:p>
      </dgm:t>
    </dgm:pt>
    <dgm:pt modelId="{B9B2B4B3-5D42-459B-8C1D-363DF33535B1}" type="sibTrans" cxnId="{34C84800-4D43-4472-AA1D-CAB380307B0C}">
      <dgm:prSet/>
      <dgm:spPr/>
      <dgm:t>
        <a:bodyPr/>
        <a:lstStyle/>
        <a:p>
          <a:endParaRPr lang="en-US"/>
        </a:p>
      </dgm:t>
    </dgm:pt>
    <dgm:pt modelId="{5BB6AFA6-6C3B-4C15-9DF0-08A8D4DDDD19}" type="pres">
      <dgm:prSet presAssocID="{863593D3-386A-4B89-92B5-A1F1BA89023E}" presName="Name0" presStyleCnt="0">
        <dgm:presLayoutVars>
          <dgm:dir/>
          <dgm:resizeHandles val="exact"/>
        </dgm:presLayoutVars>
      </dgm:prSet>
      <dgm:spPr/>
    </dgm:pt>
    <dgm:pt modelId="{36D6C17B-4983-49D3-B0E1-2258290D8C5D}" type="pres">
      <dgm:prSet presAssocID="{863593D3-386A-4B89-92B5-A1F1BA89023E}" presName="bkgdShp" presStyleLbl="alignAccFollowNode1" presStyleIdx="0" presStyleCnt="1" custLinFactNeighborX="516" custLinFactNeighborY="-45833"/>
      <dgm:spPr/>
    </dgm:pt>
    <dgm:pt modelId="{32DEFED0-64FD-4CE4-A7AF-F35059FCE8CE}" type="pres">
      <dgm:prSet presAssocID="{863593D3-386A-4B89-92B5-A1F1BA89023E}" presName="linComp" presStyleCnt="0"/>
      <dgm:spPr/>
    </dgm:pt>
    <dgm:pt modelId="{55A4290E-3825-43FC-85CF-6883E1AB6A47}" type="pres">
      <dgm:prSet presAssocID="{E7DC8441-D13F-44F5-8161-EEA58F55A9F1}" presName="compNode" presStyleCnt="0"/>
      <dgm:spPr/>
    </dgm:pt>
    <dgm:pt modelId="{1D84DDED-882A-4BF6-9914-9DA647304CD0}" type="pres">
      <dgm:prSet presAssocID="{E7DC8441-D13F-44F5-8161-EEA58F55A9F1}" presName="node" presStyleLbl="node1" presStyleIdx="0" presStyleCnt="5">
        <dgm:presLayoutVars>
          <dgm:bulletEnabled val="1"/>
        </dgm:presLayoutVars>
      </dgm:prSet>
      <dgm:spPr/>
    </dgm:pt>
    <dgm:pt modelId="{8BEE5963-682E-4F4D-9D0E-E0D4878928D8}" type="pres">
      <dgm:prSet presAssocID="{E7DC8441-D13F-44F5-8161-EEA58F55A9F1}" presName="invisiNode" presStyleLbl="node1" presStyleIdx="0" presStyleCnt="5"/>
      <dgm:spPr/>
    </dgm:pt>
    <dgm:pt modelId="{1DDDD9CB-93BE-42EB-B7FE-84D5D664DDF8}" type="pres">
      <dgm:prSet presAssocID="{E7DC8441-D13F-44F5-8161-EEA58F55A9F1}" presName="imagNode" presStyleLbl="fgImgPlace1" presStyleIdx="0" presStyleCnt="5"/>
      <dgm:spPr>
        <a:blipFill rotWithShape="1">
          <a:blip xmlns:r="http://schemas.openxmlformats.org/officeDocument/2006/relationships" r:embed="rId1"/>
          <a:srcRect/>
          <a:stretch>
            <a:fillRect l="-20000" r="-20000"/>
          </a:stretch>
        </a:blipFill>
      </dgm:spPr>
    </dgm:pt>
    <dgm:pt modelId="{5E3A20C8-6A48-4CF7-857B-64135E7EF947}" type="pres">
      <dgm:prSet presAssocID="{D975698F-EDC3-4EB6-84F7-383C556CE6B7}" presName="sibTrans" presStyleLbl="sibTrans2D1" presStyleIdx="0" presStyleCnt="0"/>
      <dgm:spPr/>
    </dgm:pt>
    <dgm:pt modelId="{277C1AF1-C4D1-4829-9950-713C67BCE5FB}" type="pres">
      <dgm:prSet presAssocID="{85FF035F-67EE-4217-BB0E-B59FEFF6072A}" presName="compNode" presStyleCnt="0"/>
      <dgm:spPr/>
    </dgm:pt>
    <dgm:pt modelId="{06614B73-DD4E-4AF5-9EC7-40EC5E4D25C0}" type="pres">
      <dgm:prSet presAssocID="{85FF035F-67EE-4217-BB0E-B59FEFF6072A}" presName="node" presStyleLbl="node1" presStyleIdx="1" presStyleCnt="5">
        <dgm:presLayoutVars>
          <dgm:bulletEnabled val="1"/>
        </dgm:presLayoutVars>
      </dgm:prSet>
      <dgm:spPr/>
    </dgm:pt>
    <dgm:pt modelId="{A31296A9-9A6D-4AEE-99FC-D2C48D1EE117}" type="pres">
      <dgm:prSet presAssocID="{85FF035F-67EE-4217-BB0E-B59FEFF6072A}" presName="invisiNode" presStyleLbl="node1" presStyleIdx="1" presStyleCnt="5"/>
      <dgm:spPr/>
    </dgm:pt>
    <dgm:pt modelId="{E4E0A6A0-B776-4174-870E-ABB8E3257560}" type="pres">
      <dgm:prSet presAssocID="{85FF035F-67EE-4217-BB0E-B59FEFF6072A}" presName="imagNode" presStyleLbl="fgImgPlace1" presStyleIdx="1" presStyleCnt="5"/>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17EAFE4B-EB2E-4192-B590-1D4252D6A456}" type="pres">
      <dgm:prSet presAssocID="{CE8258C3-4D0C-4249-920C-96F9A9F22A55}" presName="sibTrans" presStyleLbl="sibTrans2D1" presStyleIdx="0" presStyleCnt="0"/>
      <dgm:spPr/>
    </dgm:pt>
    <dgm:pt modelId="{F16F87A6-84FE-4F49-A534-4A094E3F4A42}" type="pres">
      <dgm:prSet presAssocID="{5F329AFA-F9BB-4E7E-84AC-842A2DB232E6}" presName="compNode" presStyleCnt="0"/>
      <dgm:spPr/>
    </dgm:pt>
    <dgm:pt modelId="{EB7FC42D-B986-4CA2-BB2A-92B2B379C852}" type="pres">
      <dgm:prSet presAssocID="{5F329AFA-F9BB-4E7E-84AC-842A2DB232E6}" presName="node" presStyleLbl="node1" presStyleIdx="2" presStyleCnt="5">
        <dgm:presLayoutVars>
          <dgm:bulletEnabled val="1"/>
        </dgm:presLayoutVars>
      </dgm:prSet>
      <dgm:spPr/>
    </dgm:pt>
    <dgm:pt modelId="{42D1BE5E-093A-4716-B514-69B86137AF07}" type="pres">
      <dgm:prSet presAssocID="{5F329AFA-F9BB-4E7E-84AC-842A2DB232E6}" presName="invisiNode" presStyleLbl="node1" presStyleIdx="2" presStyleCnt="5"/>
      <dgm:spPr/>
    </dgm:pt>
    <dgm:pt modelId="{DE0453FE-1328-4EE0-BAD0-C8E8CFB1153E}" type="pres">
      <dgm:prSet presAssocID="{5F329AFA-F9BB-4E7E-84AC-842A2DB232E6}" presName="imagNode" presStyleLbl="fgImgPlace1" presStyleIdx="2" presStyleCnt="5"/>
      <dgm:spPr>
        <a:blipFill rotWithShape="1">
          <a:blip xmlns:r="http://schemas.openxmlformats.org/officeDocument/2006/relationships" r:embed="rId3"/>
          <a:srcRect/>
          <a:stretch>
            <a:fillRect l="-8000" r="-8000"/>
          </a:stretch>
        </a:blipFill>
      </dgm:spPr>
    </dgm:pt>
    <dgm:pt modelId="{E7F5B70A-93A5-4EF5-97F2-E7C9A5E87DA2}" type="pres">
      <dgm:prSet presAssocID="{C188A32C-0F10-45E1-8E18-548D053BA7ED}" presName="sibTrans" presStyleLbl="sibTrans2D1" presStyleIdx="0" presStyleCnt="0"/>
      <dgm:spPr/>
    </dgm:pt>
    <dgm:pt modelId="{AD20FACA-7E74-45E2-9306-F574C0F9B602}" type="pres">
      <dgm:prSet presAssocID="{EBC45316-6D6D-49D9-935A-D66D40D2B537}" presName="compNode" presStyleCnt="0"/>
      <dgm:spPr/>
    </dgm:pt>
    <dgm:pt modelId="{B48AE509-5026-45BA-AE79-ED3EF08631C4}" type="pres">
      <dgm:prSet presAssocID="{EBC45316-6D6D-49D9-935A-D66D40D2B537}" presName="node" presStyleLbl="node1" presStyleIdx="3" presStyleCnt="5">
        <dgm:presLayoutVars>
          <dgm:bulletEnabled val="1"/>
        </dgm:presLayoutVars>
      </dgm:prSet>
      <dgm:spPr/>
    </dgm:pt>
    <dgm:pt modelId="{AF933EB0-397E-4F36-916B-F631B002DCC5}" type="pres">
      <dgm:prSet presAssocID="{EBC45316-6D6D-49D9-935A-D66D40D2B537}" presName="invisiNode" presStyleLbl="node1" presStyleIdx="3" presStyleCnt="5"/>
      <dgm:spPr/>
    </dgm:pt>
    <dgm:pt modelId="{D80071A0-F7A5-4088-8CFC-839D7BAA1114}" type="pres">
      <dgm:prSet presAssocID="{EBC45316-6D6D-49D9-935A-D66D40D2B537}" presName="imagNode" presStyleLbl="fgImgPlace1" presStyleIdx="3" presStyleCnt="5"/>
      <dgm:spPr>
        <a:blipFill rotWithShape="1">
          <a:blip xmlns:r="http://schemas.openxmlformats.org/officeDocument/2006/relationships" r:embed="rId4"/>
          <a:srcRect/>
          <a:stretch>
            <a:fillRect l="-32000" r="-32000"/>
          </a:stretch>
        </a:blipFill>
      </dgm:spPr>
    </dgm:pt>
    <dgm:pt modelId="{CFCF596C-938B-4CC5-89C6-9C4EC4E6CD95}" type="pres">
      <dgm:prSet presAssocID="{988218B5-B823-4E29-819E-134B2D520870}" presName="sibTrans" presStyleLbl="sibTrans2D1" presStyleIdx="0" presStyleCnt="0"/>
      <dgm:spPr/>
    </dgm:pt>
    <dgm:pt modelId="{23BAAC74-B243-4D65-BEFA-6C59779ED601}" type="pres">
      <dgm:prSet presAssocID="{09EB6CE0-08EB-4146-AD55-FCB8F00AA3AA}" presName="compNode" presStyleCnt="0"/>
      <dgm:spPr/>
    </dgm:pt>
    <dgm:pt modelId="{EBA1FDFF-0EC1-4D4B-A3C1-CE10E396B508}" type="pres">
      <dgm:prSet presAssocID="{09EB6CE0-08EB-4146-AD55-FCB8F00AA3AA}" presName="node" presStyleLbl="node1" presStyleIdx="4" presStyleCnt="5">
        <dgm:presLayoutVars>
          <dgm:bulletEnabled val="1"/>
        </dgm:presLayoutVars>
      </dgm:prSet>
      <dgm:spPr/>
    </dgm:pt>
    <dgm:pt modelId="{47E44C17-39E8-4234-B9CB-76B77A1FB94E}" type="pres">
      <dgm:prSet presAssocID="{09EB6CE0-08EB-4146-AD55-FCB8F00AA3AA}" presName="invisiNode" presStyleLbl="node1" presStyleIdx="4" presStyleCnt="5"/>
      <dgm:spPr/>
    </dgm:pt>
    <dgm:pt modelId="{32F3EC21-178D-4839-AE8E-4465EB617C9E}" type="pres">
      <dgm:prSet presAssocID="{09EB6CE0-08EB-4146-AD55-FCB8F00AA3AA}" presName="imagNode" presStyleLbl="fgImgPlace1" presStyleIdx="4" presStyleCnt="5"/>
      <dgm:spPr>
        <a:blipFill rotWithShape="1">
          <a:blip xmlns:r="http://schemas.openxmlformats.org/officeDocument/2006/relationships" r:embed="rId5"/>
          <a:srcRect/>
          <a:stretch>
            <a:fillRect l="-20000" r="-20000"/>
          </a:stretch>
        </a:blipFill>
      </dgm:spPr>
    </dgm:pt>
  </dgm:ptLst>
  <dgm:cxnLst>
    <dgm:cxn modelId="{20485C00-3FE0-4ECD-905C-3E03F9B7BDE2}" srcId="{863593D3-386A-4B89-92B5-A1F1BA89023E}" destId="{5F329AFA-F9BB-4E7E-84AC-842A2DB232E6}" srcOrd="2" destOrd="0" parTransId="{5FDBD813-6CFA-4C4F-A10C-83550693C970}" sibTransId="{C188A32C-0F10-45E1-8E18-548D053BA7ED}"/>
    <dgm:cxn modelId="{34C84800-4D43-4472-AA1D-CAB380307B0C}" srcId="{5F329AFA-F9BB-4E7E-84AC-842A2DB232E6}" destId="{ABDA48A7-8352-44CD-BDA2-9D73910D5DC2}" srcOrd="3" destOrd="0" parTransId="{D805FC9A-F254-44F6-B96E-71A177ED37F8}" sibTransId="{B9B2B4B3-5D42-459B-8C1D-363DF33535B1}"/>
    <dgm:cxn modelId="{429D110A-AFDB-4023-B922-E4BC98CE4B81}" srcId="{863593D3-386A-4B89-92B5-A1F1BA89023E}" destId="{09EB6CE0-08EB-4146-AD55-FCB8F00AA3AA}" srcOrd="4" destOrd="0" parTransId="{ED4A0A82-1C25-4D5B-806C-A0B5393E7899}" sibTransId="{F74D7A1A-58CB-48AF-8C96-88C9EEE06066}"/>
    <dgm:cxn modelId="{E40E1B0F-1F07-402C-A631-4A9F7327047A}" srcId="{5F329AFA-F9BB-4E7E-84AC-842A2DB232E6}" destId="{30F34289-8F19-410F-A8E6-B86170238A7D}" srcOrd="0" destOrd="0" parTransId="{682EADAB-D86E-4F4C-AE3C-DB5365845513}" sibTransId="{7B17430E-7429-4B79-AE9F-6BD72C5FED11}"/>
    <dgm:cxn modelId="{FFDEE210-0AF0-4DE9-B72F-DEABCA87713E}" srcId="{EBC45316-6D6D-49D9-935A-D66D40D2B537}" destId="{A7DD9F76-45CC-4D04-A514-A9753B44B6E5}" srcOrd="1" destOrd="0" parTransId="{4F24C567-AF6D-4298-8E71-11043F46D78F}" sibTransId="{D2D14F82-2216-40B0-921F-A7B41CF0F2F2}"/>
    <dgm:cxn modelId="{5A2A7A13-3684-412C-8D0C-DEC0A1199217}" type="presOf" srcId="{A7DD9F76-45CC-4D04-A514-A9753B44B6E5}" destId="{B48AE509-5026-45BA-AE79-ED3EF08631C4}" srcOrd="0" destOrd="2" presId="urn:microsoft.com/office/officeart/2005/8/layout/pList2"/>
    <dgm:cxn modelId="{8BB97E18-BB7B-4874-A977-9A03E9F58828}" type="presOf" srcId="{ABDA48A7-8352-44CD-BDA2-9D73910D5DC2}" destId="{EB7FC42D-B986-4CA2-BB2A-92B2B379C852}" srcOrd="0" destOrd="4" presId="urn:microsoft.com/office/officeart/2005/8/layout/pList2"/>
    <dgm:cxn modelId="{B9D3E227-D5AC-4EF9-99CB-FA1622FD29D8}" type="presOf" srcId="{921FD452-659E-4EC8-B287-42B78F6CED76}" destId="{EB7FC42D-B986-4CA2-BB2A-92B2B379C852}" srcOrd="0" destOrd="2" presId="urn:microsoft.com/office/officeart/2005/8/layout/pList2"/>
    <dgm:cxn modelId="{5BB0BB29-6361-419C-8665-85DCAF0A6E8E}" type="presOf" srcId="{CE8258C3-4D0C-4249-920C-96F9A9F22A55}" destId="{17EAFE4B-EB2E-4192-B590-1D4252D6A456}" srcOrd="0" destOrd="0" presId="urn:microsoft.com/office/officeart/2005/8/layout/pList2"/>
    <dgm:cxn modelId="{D9851D2C-835A-44F7-8D9C-54EF50332842}" type="presOf" srcId="{B97FDDE1-707D-4D27-89D3-1773A3B7657B}" destId="{06614B73-DD4E-4AF5-9EC7-40EC5E4D25C0}" srcOrd="0" destOrd="4" presId="urn:microsoft.com/office/officeart/2005/8/layout/pList2"/>
    <dgm:cxn modelId="{0E6CD63B-6068-4111-8963-36593E50DF90}" type="presOf" srcId="{863593D3-386A-4B89-92B5-A1F1BA89023E}" destId="{5BB6AFA6-6C3B-4C15-9DF0-08A8D4DDDD19}" srcOrd="0" destOrd="0" presId="urn:microsoft.com/office/officeart/2005/8/layout/pList2"/>
    <dgm:cxn modelId="{DF65883F-7BC5-464C-95A2-434DA27C48FA}" type="presOf" srcId="{0B5ECAFA-0402-4B27-9283-A960B6C7BB26}" destId="{B48AE509-5026-45BA-AE79-ED3EF08631C4}" srcOrd="0" destOrd="1" presId="urn:microsoft.com/office/officeart/2005/8/layout/pList2"/>
    <dgm:cxn modelId="{636E1A60-707C-4A7A-ADE1-E9419FD03D07}" srcId="{85FF035F-67EE-4217-BB0E-B59FEFF6072A}" destId="{B97FDDE1-707D-4D27-89D3-1773A3B7657B}" srcOrd="3" destOrd="0" parTransId="{D20CC5C8-D05D-4D15-9514-34C6CE3781D6}" sibTransId="{0B4398FD-BF12-46C6-BC2E-351094D38E83}"/>
    <dgm:cxn modelId="{93BED063-ABC2-49A4-B88D-C6CB66A9D999}" srcId="{5F329AFA-F9BB-4E7E-84AC-842A2DB232E6}" destId="{921FD452-659E-4EC8-B287-42B78F6CED76}" srcOrd="1" destOrd="0" parTransId="{BCF72170-DEC8-4D8B-82CF-04DE50236639}" sibTransId="{6309E43F-0192-4252-AA74-74AF91E8E83F}"/>
    <dgm:cxn modelId="{9D222C67-0843-4D27-B896-BFA9069E79E3}" type="presOf" srcId="{39FF0E42-520E-4354-A0AE-758847BB8B0E}" destId="{1D84DDED-882A-4BF6-9914-9DA647304CD0}" srcOrd="0" destOrd="3" presId="urn:microsoft.com/office/officeart/2005/8/layout/pList2"/>
    <dgm:cxn modelId="{4054C948-2561-439C-8EA6-FFD09F145B79}" type="presOf" srcId="{85FF035F-67EE-4217-BB0E-B59FEFF6072A}" destId="{06614B73-DD4E-4AF5-9EC7-40EC5E4D25C0}" srcOrd="0" destOrd="0" presId="urn:microsoft.com/office/officeart/2005/8/layout/pList2"/>
    <dgm:cxn modelId="{9FA05F6A-4F91-495E-9AAA-FE95410E9916}" type="presOf" srcId="{D975698F-EDC3-4EB6-84F7-383C556CE6B7}" destId="{5E3A20C8-6A48-4CF7-857B-64135E7EF947}" srcOrd="0" destOrd="0" presId="urn:microsoft.com/office/officeart/2005/8/layout/pList2"/>
    <dgm:cxn modelId="{E7F9EE4E-D14E-4BCD-8515-50C780F782FC}" srcId="{E7DC8441-D13F-44F5-8161-EEA58F55A9F1}" destId="{9B643F66-992D-49D3-9093-ADA369B830F4}" srcOrd="3" destOrd="0" parTransId="{B8E00D8D-7D4D-4E5B-AFFA-898B5B6AEDF0}" sibTransId="{1FF579EA-8F7F-445F-8A66-FC96C0976A78}"/>
    <dgm:cxn modelId="{4220677B-877F-4CF9-A7A5-C71285967785}" type="presOf" srcId="{D33FEE0B-CE3E-4574-B86B-C2DE3A64C140}" destId="{1D84DDED-882A-4BF6-9914-9DA647304CD0}" srcOrd="0" destOrd="2" presId="urn:microsoft.com/office/officeart/2005/8/layout/pList2"/>
    <dgm:cxn modelId="{ACE00389-038D-4469-B992-7A1A1369A0A0}" type="presOf" srcId="{09EB6CE0-08EB-4146-AD55-FCB8F00AA3AA}" destId="{EBA1FDFF-0EC1-4D4B-A3C1-CE10E396B508}" srcOrd="0" destOrd="0" presId="urn:microsoft.com/office/officeart/2005/8/layout/pList2"/>
    <dgm:cxn modelId="{AEE1D78F-08EF-4E87-8A6F-4EB8F0C4201E}" srcId="{85FF035F-67EE-4217-BB0E-B59FEFF6072A}" destId="{71D6CAEC-6C5B-46DE-9131-61D7479790FC}" srcOrd="1" destOrd="0" parTransId="{3E287E48-A7F9-4334-AD52-27FF0F3FB14F}" sibTransId="{01F24E8C-0757-4682-B431-4F1FF5EC714A}"/>
    <dgm:cxn modelId="{7C67A093-64D2-4426-AE69-56EAEDC0A385}" type="presOf" srcId="{71D6CAEC-6C5B-46DE-9131-61D7479790FC}" destId="{06614B73-DD4E-4AF5-9EC7-40EC5E4D25C0}" srcOrd="0" destOrd="2" presId="urn:microsoft.com/office/officeart/2005/8/layout/pList2"/>
    <dgm:cxn modelId="{23C45D95-2E81-4E18-B2BB-6F592B89A799}" type="presOf" srcId="{C188A32C-0F10-45E1-8E18-548D053BA7ED}" destId="{E7F5B70A-93A5-4EF5-97F2-E7C9A5E87DA2}" srcOrd="0" destOrd="0" presId="urn:microsoft.com/office/officeart/2005/8/layout/pList2"/>
    <dgm:cxn modelId="{4283ED97-B7C0-415C-9F77-B04D104D7F77}" srcId="{E7DC8441-D13F-44F5-8161-EEA58F55A9F1}" destId="{BD8E5025-855C-4154-A6B1-084BC1DFA4FB}" srcOrd="0" destOrd="0" parTransId="{DD77B17A-F60E-43FD-9D97-42557F2DC308}" sibTransId="{DB212C92-29AC-4C62-BBB4-AC4772B66519}"/>
    <dgm:cxn modelId="{EBB8C69A-F73F-467A-9DB0-6322EDC034FB}" srcId="{85FF035F-67EE-4217-BB0E-B59FEFF6072A}" destId="{15BE1AB5-A219-4ADE-AC28-3BFE1A4993DF}" srcOrd="0" destOrd="0" parTransId="{3F6666DB-891B-4B4F-A7D7-BE16A4CBFE5A}" sibTransId="{6A4CFBD8-728E-45D6-9B4D-B100255642CD}"/>
    <dgm:cxn modelId="{2F2DADA5-0FC6-438B-85AC-2511017A3C7E}" type="presOf" srcId="{988218B5-B823-4E29-819E-134B2D520870}" destId="{CFCF596C-938B-4CC5-89C6-9C4EC4E6CD95}" srcOrd="0" destOrd="0" presId="urn:microsoft.com/office/officeart/2005/8/layout/pList2"/>
    <dgm:cxn modelId="{71FAA3B4-3A06-43BA-A780-0E809F27D08C}" type="presOf" srcId="{30F34289-8F19-410F-A8E6-B86170238A7D}" destId="{EB7FC42D-B986-4CA2-BB2A-92B2B379C852}" srcOrd="0" destOrd="1" presId="urn:microsoft.com/office/officeart/2005/8/layout/pList2"/>
    <dgm:cxn modelId="{76BB74BC-D407-4355-B9EA-F45B92C657CA}" srcId="{85FF035F-67EE-4217-BB0E-B59FEFF6072A}" destId="{D2CFBADF-7C66-488D-907C-CE839C899D94}" srcOrd="2" destOrd="0" parTransId="{3C6CCFAF-F668-42FB-9A46-C21E3411647E}" sibTransId="{D24FC290-CFD7-4B67-A747-79BAC8B256E1}"/>
    <dgm:cxn modelId="{EB693ABF-3554-4770-B231-ACE967AF4FEC}" type="presOf" srcId="{9B643F66-992D-49D3-9093-ADA369B830F4}" destId="{1D84DDED-882A-4BF6-9914-9DA647304CD0}" srcOrd="0" destOrd="4" presId="urn:microsoft.com/office/officeart/2005/8/layout/pList2"/>
    <dgm:cxn modelId="{C62BEBBF-716F-4146-A2F6-07759ED858EE}" type="presOf" srcId="{D2CFBADF-7C66-488D-907C-CE839C899D94}" destId="{06614B73-DD4E-4AF5-9EC7-40EC5E4D25C0}" srcOrd="0" destOrd="3" presId="urn:microsoft.com/office/officeart/2005/8/layout/pList2"/>
    <dgm:cxn modelId="{0C2A9EC6-35AA-469A-B428-D6BEEF15877F}" srcId="{863593D3-386A-4B89-92B5-A1F1BA89023E}" destId="{E7DC8441-D13F-44F5-8161-EEA58F55A9F1}" srcOrd="0" destOrd="0" parTransId="{6805F7AD-9E9F-4060-A214-FE66D9B96546}" sibTransId="{D975698F-EDC3-4EB6-84F7-383C556CE6B7}"/>
    <dgm:cxn modelId="{1AC798C7-C39A-442D-A43C-90B1E1C8DFDD}" srcId="{EBC45316-6D6D-49D9-935A-D66D40D2B537}" destId="{0B5ECAFA-0402-4B27-9283-A960B6C7BB26}" srcOrd="0" destOrd="0" parTransId="{144DA40D-A071-4B8F-97CC-DF65239A58E6}" sibTransId="{50742616-4AE5-4081-8231-52F7AFDE88CC}"/>
    <dgm:cxn modelId="{4D61D4C9-57F6-4994-A02D-6C844A570B06}" srcId="{863593D3-386A-4B89-92B5-A1F1BA89023E}" destId="{EBC45316-6D6D-49D9-935A-D66D40D2B537}" srcOrd="3" destOrd="0" parTransId="{C937FF81-5795-4D76-AB8E-9946E0F9E265}" sibTransId="{988218B5-B823-4E29-819E-134B2D520870}"/>
    <dgm:cxn modelId="{D06B1ACC-653B-4DDD-A03B-17C2C675B04C}" type="presOf" srcId="{15BE1AB5-A219-4ADE-AC28-3BFE1A4993DF}" destId="{06614B73-DD4E-4AF5-9EC7-40EC5E4D25C0}" srcOrd="0" destOrd="1" presId="urn:microsoft.com/office/officeart/2005/8/layout/pList2"/>
    <dgm:cxn modelId="{F70438D1-58A4-4AC8-BB37-77FA8972042C}" srcId="{5F329AFA-F9BB-4E7E-84AC-842A2DB232E6}" destId="{4C4104E2-DB36-43BC-85A9-B04CC12CB1A5}" srcOrd="2" destOrd="0" parTransId="{3FEA9586-76C8-4BCF-8257-83C575DF1980}" sibTransId="{290EDA07-84CA-4F7A-AF16-10F60B856458}"/>
    <dgm:cxn modelId="{D81A4AD1-8ABD-48DD-B8CB-6575674EB40C}" type="presOf" srcId="{5F329AFA-F9BB-4E7E-84AC-842A2DB232E6}" destId="{EB7FC42D-B986-4CA2-BB2A-92B2B379C852}" srcOrd="0" destOrd="0" presId="urn:microsoft.com/office/officeart/2005/8/layout/pList2"/>
    <dgm:cxn modelId="{D740A3D1-E50D-4D70-A97C-EFB533955852}" type="presOf" srcId="{EBC45316-6D6D-49D9-935A-D66D40D2B537}" destId="{B48AE509-5026-45BA-AE79-ED3EF08631C4}" srcOrd="0" destOrd="0" presId="urn:microsoft.com/office/officeart/2005/8/layout/pList2"/>
    <dgm:cxn modelId="{9F60B4D6-45EE-49DD-9439-D0C5DC88F93E}" type="presOf" srcId="{E7DC8441-D13F-44F5-8161-EEA58F55A9F1}" destId="{1D84DDED-882A-4BF6-9914-9DA647304CD0}" srcOrd="0" destOrd="0" presId="urn:microsoft.com/office/officeart/2005/8/layout/pList2"/>
    <dgm:cxn modelId="{EDC50ED8-C858-4260-BBD4-0ED0ECF2ED5D}" srcId="{E7DC8441-D13F-44F5-8161-EEA58F55A9F1}" destId="{39FF0E42-520E-4354-A0AE-758847BB8B0E}" srcOrd="2" destOrd="0" parTransId="{4FE6FFAB-C4B2-4208-BFB2-A175EAB486FE}" sibTransId="{FECBBB14-1758-4FD7-96F3-40BBDD1E0FED}"/>
    <dgm:cxn modelId="{9C1B8BE4-3692-4FE1-9E6D-25675A17382D}" srcId="{863593D3-386A-4B89-92B5-A1F1BA89023E}" destId="{85FF035F-67EE-4217-BB0E-B59FEFF6072A}" srcOrd="1" destOrd="0" parTransId="{F44678E8-BCB9-460E-A63D-4285BC0E4D7B}" sibTransId="{CE8258C3-4D0C-4249-920C-96F9A9F22A55}"/>
    <dgm:cxn modelId="{F2B52FEA-CD79-4C39-99C1-34DD847F964C}" type="presOf" srcId="{4C4104E2-DB36-43BC-85A9-B04CC12CB1A5}" destId="{EB7FC42D-B986-4CA2-BB2A-92B2B379C852}" srcOrd="0" destOrd="3" presId="urn:microsoft.com/office/officeart/2005/8/layout/pList2"/>
    <dgm:cxn modelId="{2C7740EC-D6E7-426F-8650-595E69FE8E41}" type="presOf" srcId="{BD8E5025-855C-4154-A6B1-084BC1DFA4FB}" destId="{1D84DDED-882A-4BF6-9914-9DA647304CD0}" srcOrd="0" destOrd="1" presId="urn:microsoft.com/office/officeart/2005/8/layout/pList2"/>
    <dgm:cxn modelId="{2666DAEF-CD9F-4AFB-A714-24547F3400B1}" srcId="{E7DC8441-D13F-44F5-8161-EEA58F55A9F1}" destId="{D33FEE0B-CE3E-4574-B86B-C2DE3A64C140}" srcOrd="1" destOrd="0" parTransId="{7BDA20C4-CFE3-4B7A-9EB9-AC9FAE2A919C}" sibTransId="{6537E9AF-1982-4F26-9E89-5E0059084731}"/>
    <dgm:cxn modelId="{1BB34F26-82EC-48E0-9E93-E6D338DB1487}" type="presParOf" srcId="{5BB6AFA6-6C3B-4C15-9DF0-08A8D4DDDD19}" destId="{36D6C17B-4983-49D3-B0E1-2258290D8C5D}" srcOrd="0" destOrd="0" presId="urn:microsoft.com/office/officeart/2005/8/layout/pList2"/>
    <dgm:cxn modelId="{A037BD15-0D30-4E1C-BA4C-9F387F42533E}" type="presParOf" srcId="{5BB6AFA6-6C3B-4C15-9DF0-08A8D4DDDD19}" destId="{32DEFED0-64FD-4CE4-A7AF-F35059FCE8CE}" srcOrd="1" destOrd="0" presId="urn:microsoft.com/office/officeart/2005/8/layout/pList2"/>
    <dgm:cxn modelId="{E9D2855C-5A0C-4CF5-BA64-40B5CD62FBBA}" type="presParOf" srcId="{32DEFED0-64FD-4CE4-A7AF-F35059FCE8CE}" destId="{55A4290E-3825-43FC-85CF-6883E1AB6A47}" srcOrd="0" destOrd="0" presId="urn:microsoft.com/office/officeart/2005/8/layout/pList2"/>
    <dgm:cxn modelId="{F0754BAD-8B05-43F6-A915-A68DCC52392A}" type="presParOf" srcId="{55A4290E-3825-43FC-85CF-6883E1AB6A47}" destId="{1D84DDED-882A-4BF6-9914-9DA647304CD0}" srcOrd="0" destOrd="0" presId="urn:microsoft.com/office/officeart/2005/8/layout/pList2"/>
    <dgm:cxn modelId="{C2F8E958-4BBD-4C78-AECF-69A77D354413}" type="presParOf" srcId="{55A4290E-3825-43FC-85CF-6883E1AB6A47}" destId="{8BEE5963-682E-4F4D-9D0E-E0D4878928D8}" srcOrd="1" destOrd="0" presId="urn:microsoft.com/office/officeart/2005/8/layout/pList2"/>
    <dgm:cxn modelId="{3ADCF932-8E90-41E1-AF16-CB85BF16FA5F}" type="presParOf" srcId="{55A4290E-3825-43FC-85CF-6883E1AB6A47}" destId="{1DDDD9CB-93BE-42EB-B7FE-84D5D664DDF8}" srcOrd="2" destOrd="0" presId="urn:microsoft.com/office/officeart/2005/8/layout/pList2"/>
    <dgm:cxn modelId="{2414E43C-025D-49A6-801A-A9E0CC4FB54F}" type="presParOf" srcId="{32DEFED0-64FD-4CE4-A7AF-F35059FCE8CE}" destId="{5E3A20C8-6A48-4CF7-857B-64135E7EF947}" srcOrd="1" destOrd="0" presId="urn:microsoft.com/office/officeart/2005/8/layout/pList2"/>
    <dgm:cxn modelId="{5C5AB3AA-9D0A-4E95-8EAB-80F1B8B1AB48}" type="presParOf" srcId="{32DEFED0-64FD-4CE4-A7AF-F35059FCE8CE}" destId="{277C1AF1-C4D1-4829-9950-713C67BCE5FB}" srcOrd="2" destOrd="0" presId="urn:microsoft.com/office/officeart/2005/8/layout/pList2"/>
    <dgm:cxn modelId="{8BAD1DC8-39A9-48DB-BFC3-BF811EED8A0D}" type="presParOf" srcId="{277C1AF1-C4D1-4829-9950-713C67BCE5FB}" destId="{06614B73-DD4E-4AF5-9EC7-40EC5E4D25C0}" srcOrd="0" destOrd="0" presId="urn:microsoft.com/office/officeart/2005/8/layout/pList2"/>
    <dgm:cxn modelId="{AE9EC1AE-014E-4D00-B86F-871904BA815C}" type="presParOf" srcId="{277C1AF1-C4D1-4829-9950-713C67BCE5FB}" destId="{A31296A9-9A6D-4AEE-99FC-D2C48D1EE117}" srcOrd="1" destOrd="0" presId="urn:microsoft.com/office/officeart/2005/8/layout/pList2"/>
    <dgm:cxn modelId="{938CD201-9E3A-46DE-9EB0-8871FE4865E2}" type="presParOf" srcId="{277C1AF1-C4D1-4829-9950-713C67BCE5FB}" destId="{E4E0A6A0-B776-4174-870E-ABB8E3257560}" srcOrd="2" destOrd="0" presId="urn:microsoft.com/office/officeart/2005/8/layout/pList2"/>
    <dgm:cxn modelId="{B5A70FA9-60A5-4FFA-8084-AEA0C365D431}" type="presParOf" srcId="{32DEFED0-64FD-4CE4-A7AF-F35059FCE8CE}" destId="{17EAFE4B-EB2E-4192-B590-1D4252D6A456}" srcOrd="3" destOrd="0" presId="urn:microsoft.com/office/officeart/2005/8/layout/pList2"/>
    <dgm:cxn modelId="{62BC7961-0A20-46D3-BAC3-8FD9A6752B4F}" type="presParOf" srcId="{32DEFED0-64FD-4CE4-A7AF-F35059FCE8CE}" destId="{F16F87A6-84FE-4F49-A534-4A094E3F4A42}" srcOrd="4" destOrd="0" presId="urn:microsoft.com/office/officeart/2005/8/layout/pList2"/>
    <dgm:cxn modelId="{D01F00BE-FB9A-42A0-8C15-CDAE1F794AC3}" type="presParOf" srcId="{F16F87A6-84FE-4F49-A534-4A094E3F4A42}" destId="{EB7FC42D-B986-4CA2-BB2A-92B2B379C852}" srcOrd="0" destOrd="0" presId="urn:microsoft.com/office/officeart/2005/8/layout/pList2"/>
    <dgm:cxn modelId="{FF3C2E19-B967-4C98-82D4-BAE1B480B84E}" type="presParOf" srcId="{F16F87A6-84FE-4F49-A534-4A094E3F4A42}" destId="{42D1BE5E-093A-4716-B514-69B86137AF07}" srcOrd="1" destOrd="0" presId="urn:microsoft.com/office/officeart/2005/8/layout/pList2"/>
    <dgm:cxn modelId="{79507A2A-ED56-4004-81A4-45EF6CE4D618}" type="presParOf" srcId="{F16F87A6-84FE-4F49-A534-4A094E3F4A42}" destId="{DE0453FE-1328-4EE0-BAD0-C8E8CFB1153E}" srcOrd="2" destOrd="0" presId="urn:microsoft.com/office/officeart/2005/8/layout/pList2"/>
    <dgm:cxn modelId="{5047EB6D-F3CA-49BB-BA91-FF6FA10169AC}" type="presParOf" srcId="{32DEFED0-64FD-4CE4-A7AF-F35059FCE8CE}" destId="{E7F5B70A-93A5-4EF5-97F2-E7C9A5E87DA2}" srcOrd="5" destOrd="0" presId="urn:microsoft.com/office/officeart/2005/8/layout/pList2"/>
    <dgm:cxn modelId="{EDE8EBE1-5793-457C-9F8C-9A2B61CAC45D}" type="presParOf" srcId="{32DEFED0-64FD-4CE4-A7AF-F35059FCE8CE}" destId="{AD20FACA-7E74-45E2-9306-F574C0F9B602}" srcOrd="6" destOrd="0" presId="urn:microsoft.com/office/officeart/2005/8/layout/pList2"/>
    <dgm:cxn modelId="{B280536F-16F5-4769-92B3-02299EEB77E9}" type="presParOf" srcId="{AD20FACA-7E74-45E2-9306-F574C0F9B602}" destId="{B48AE509-5026-45BA-AE79-ED3EF08631C4}" srcOrd="0" destOrd="0" presId="urn:microsoft.com/office/officeart/2005/8/layout/pList2"/>
    <dgm:cxn modelId="{C9C23DAD-4B97-4986-BB06-61E869602AA2}" type="presParOf" srcId="{AD20FACA-7E74-45E2-9306-F574C0F9B602}" destId="{AF933EB0-397E-4F36-916B-F631B002DCC5}" srcOrd="1" destOrd="0" presId="urn:microsoft.com/office/officeart/2005/8/layout/pList2"/>
    <dgm:cxn modelId="{231872F2-BFB7-4B02-ACEF-AC0EE6CF5F99}" type="presParOf" srcId="{AD20FACA-7E74-45E2-9306-F574C0F9B602}" destId="{D80071A0-F7A5-4088-8CFC-839D7BAA1114}" srcOrd="2" destOrd="0" presId="urn:microsoft.com/office/officeart/2005/8/layout/pList2"/>
    <dgm:cxn modelId="{7636606E-5F90-43BF-883F-DB73DBE8DA57}" type="presParOf" srcId="{32DEFED0-64FD-4CE4-A7AF-F35059FCE8CE}" destId="{CFCF596C-938B-4CC5-89C6-9C4EC4E6CD95}" srcOrd="7" destOrd="0" presId="urn:microsoft.com/office/officeart/2005/8/layout/pList2"/>
    <dgm:cxn modelId="{3FC260DF-68C6-4947-B56B-E439B0F825D3}" type="presParOf" srcId="{32DEFED0-64FD-4CE4-A7AF-F35059FCE8CE}" destId="{23BAAC74-B243-4D65-BEFA-6C59779ED601}" srcOrd="8" destOrd="0" presId="urn:microsoft.com/office/officeart/2005/8/layout/pList2"/>
    <dgm:cxn modelId="{BE8F8C8D-BB61-4B76-AE7B-A87A8885496F}" type="presParOf" srcId="{23BAAC74-B243-4D65-BEFA-6C59779ED601}" destId="{EBA1FDFF-0EC1-4D4B-A3C1-CE10E396B508}" srcOrd="0" destOrd="0" presId="urn:microsoft.com/office/officeart/2005/8/layout/pList2"/>
    <dgm:cxn modelId="{7723A029-E439-439B-818B-B50DFF3083B1}" type="presParOf" srcId="{23BAAC74-B243-4D65-BEFA-6C59779ED601}" destId="{47E44C17-39E8-4234-B9CB-76B77A1FB94E}" srcOrd="1" destOrd="0" presId="urn:microsoft.com/office/officeart/2005/8/layout/pList2"/>
    <dgm:cxn modelId="{8C951B0A-D9F1-4A7C-9CEC-A026A3066B71}" type="presParOf" srcId="{23BAAC74-B243-4D65-BEFA-6C59779ED601}" destId="{32F3EC21-178D-4839-AE8E-4465EB617C9E}"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3593D3-386A-4B89-92B5-A1F1BA89023E}" type="doc">
      <dgm:prSet loTypeId="urn:microsoft.com/office/officeart/2005/8/layout/pList2" loCatId="list" qsTypeId="urn:microsoft.com/office/officeart/2005/8/quickstyle/simple1" qsCatId="simple" csTypeId="urn:microsoft.com/office/officeart/2005/8/colors/accent0_3" csCatId="mainScheme" phldr="1"/>
      <dgm:spPr/>
      <dgm:t>
        <a:bodyPr/>
        <a:lstStyle/>
        <a:p>
          <a:endParaRPr lang="en-US"/>
        </a:p>
      </dgm:t>
    </dgm:pt>
    <dgm:pt modelId="{E7DC8441-D13F-44F5-8161-EEA58F55A9F1}">
      <dgm:prSet phldrT="[Text]" custT="1"/>
      <dgm:spPr/>
      <dgm:t>
        <a:bodyPr/>
        <a:lstStyle/>
        <a:p>
          <a:pPr marL="0" algn="ctr">
            <a:lnSpc>
              <a:spcPct val="100000"/>
            </a:lnSpc>
            <a:spcAft>
              <a:spcPts val="1200"/>
            </a:spcAft>
            <a:buNone/>
          </a:pPr>
          <a:r>
            <a:rPr lang="en-US" sz="1200" b="1" dirty="0"/>
            <a:t>Epidemiology</a:t>
          </a:r>
        </a:p>
      </dgm:t>
    </dgm:pt>
    <dgm:pt modelId="{6805F7AD-9E9F-4060-A214-FE66D9B96546}" type="parTrans" cxnId="{0C2A9EC6-35AA-469A-B428-D6BEEF15877F}">
      <dgm:prSet/>
      <dgm:spPr/>
      <dgm:t>
        <a:bodyPr/>
        <a:lstStyle/>
        <a:p>
          <a:endParaRPr lang="en-US"/>
        </a:p>
      </dgm:t>
    </dgm:pt>
    <dgm:pt modelId="{D975698F-EDC3-4EB6-84F7-383C556CE6B7}" type="sibTrans" cxnId="{0C2A9EC6-35AA-469A-B428-D6BEEF15877F}">
      <dgm:prSet/>
      <dgm:spPr/>
      <dgm:t>
        <a:bodyPr/>
        <a:lstStyle/>
        <a:p>
          <a:endParaRPr lang="en-US"/>
        </a:p>
      </dgm:t>
    </dgm:pt>
    <dgm:pt modelId="{85FF035F-67EE-4217-BB0E-B59FEFF6072A}">
      <dgm:prSet phldrT="[Text]" custT="1"/>
      <dgm:spPr/>
      <dgm:t>
        <a:bodyPr/>
        <a:lstStyle/>
        <a:p>
          <a:pPr marL="0" algn="ctr">
            <a:lnSpc>
              <a:spcPct val="100000"/>
            </a:lnSpc>
            <a:spcAft>
              <a:spcPts val="1200"/>
            </a:spcAft>
            <a:buNone/>
          </a:pPr>
          <a:r>
            <a:rPr lang="en-US" sz="1200" b="1" dirty="0"/>
            <a:t>Pathways and Determinants of Population Health</a:t>
          </a:r>
        </a:p>
      </dgm:t>
    </dgm:pt>
    <dgm:pt modelId="{F44678E8-BCB9-460E-A63D-4285BC0E4D7B}" type="parTrans" cxnId="{9C1B8BE4-3692-4FE1-9E6D-25675A17382D}">
      <dgm:prSet/>
      <dgm:spPr/>
      <dgm:t>
        <a:bodyPr/>
        <a:lstStyle/>
        <a:p>
          <a:endParaRPr lang="en-US"/>
        </a:p>
      </dgm:t>
    </dgm:pt>
    <dgm:pt modelId="{CE8258C3-4D0C-4249-920C-96F9A9F22A55}" type="sibTrans" cxnId="{9C1B8BE4-3692-4FE1-9E6D-25675A17382D}">
      <dgm:prSet/>
      <dgm:spPr/>
      <dgm:t>
        <a:bodyPr/>
        <a:lstStyle/>
        <a:p>
          <a:endParaRPr lang="en-US"/>
        </a:p>
      </dgm:t>
    </dgm:pt>
    <dgm:pt modelId="{5F329AFA-F9BB-4E7E-84AC-842A2DB232E6}">
      <dgm:prSet phldrT="[Text]" custT="1"/>
      <dgm:spPr/>
      <dgm:t>
        <a:bodyPr/>
        <a:lstStyle/>
        <a:p>
          <a:pPr marL="0" algn="ctr">
            <a:lnSpc>
              <a:spcPct val="100000"/>
            </a:lnSpc>
            <a:spcAft>
              <a:spcPts val="1200"/>
            </a:spcAft>
            <a:buNone/>
          </a:pPr>
          <a:r>
            <a:rPr lang="en-US" sz="1200" b="1" dirty="0"/>
            <a:t>Pathways and Determinants of Community Health</a:t>
          </a:r>
        </a:p>
      </dgm:t>
    </dgm:pt>
    <dgm:pt modelId="{5FDBD813-6CFA-4C4F-A10C-83550693C970}" type="parTrans" cxnId="{20485C00-3FE0-4ECD-905C-3E03F9B7BDE2}">
      <dgm:prSet/>
      <dgm:spPr/>
      <dgm:t>
        <a:bodyPr/>
        <a:lstStyle/>
        <a:p>
          <a:endParaRPr lang="en-US"/>
        </a:p>
      </dgm:t>
    </dgm:pt>
    <dgm:pt modelId="{C188A32C-0F10-45E1-8E18-548D053BA7ED}" type="sibTrans" cxnId="{20485C00-3FE0-4ECD-905C-3E03F9B7BDE2}">
      <dgm:prSet/>
      <dgm:spPr/>
      <dgm:t>
        <a:bodyPr/>
        <a:lstStyle/>
        <a:p>
          <a:endParaRPr lang="en-US"/>
        </a:p>
      </dgm:t>
    </dgm:pt>
    <dgm:pt modelId="{EBC45316-6D6D-49D9-935A-D66D40D2B537}">
      <dgm:prSet custT="1"/>
      <dgm:spPr/>
      <dgm:t>
        <a:bodyPr/>
        <a:lstStyle/>
        <a:p>
          <a:pPr algn="ctr">
            <a:lnSpc>
              <a:spcPct val="100000"/>
            </a:lnSpc>
            <a:spcAft>
              <a:spcPts val="1200"/>
            </a:spcAft>
          </a:pPr>
          <a:r>
            <a:rPr lang="en-US" sz="1200" b="1" dirty="0"/>
            <a:t>Community-based Prevention and Health Promotion Interventions</a:t>
          </a:r>
        </a:p>
        <a:p>
          <a:pPr algn="l">
            <a:lnSpc>
              <a:spcPct val="100000"/>
            </a:lnSpc>
            <a:spcAft>
              <a:spcPts val="600"/>
            </a:spcAft>
          </a:pPr>
          <a:r>
            <a:rPr lang="en-US" sz="1200" b="0" i="1" dirty="0"/>
            <a:t>Community-derived interventions</a:t>
          </a:r>
        </a:p>
        <a:p>
          <a:pPr algn="l">
            <a:lnSpc>
              <a:spcPct val="100000"/>
            </a:lnSpc>
            <a:spcAft>
              <a:spcPts val="600"/>
            </a:spcAft>
          </a:pPr>
          <a:r>
            <a:rPr lang="en-US" sz="1200" b="0" i="1" dirty="0"/>
            <a:t>Dissemination and implementation research</a:t>
          </a:r>
          <a:endParaRPr lang="en-US" sz="1200" b="1" i="1" dirty="0"/>
        </a:p>
        <a:p>
          <a:pPr algn="l">
            <a:lnSpc>
              <a:spcPct val="90000"/>
            </a:lnSpc>
            <a:spcAft>
              <a:spcPct val="35000"/>
            </a:spcAft>
          </a:pPr>
          <a:endParaRPr lang="en-US" sz="1200" b="1" dirty="0"/>
        </a:p>
      </dgm:t>
    </dgm:pt>
    <dgm:pt modelId="{C937FF81-5795-4D76-AB8E-9946E0F9E265}" type="parTrans" cxnId="{4D61D4C9-57F6-4994-A02D-6C844A570B06}">
      <dgm:prSet/>
      <dgm:spPr/>
      <dgm:t>
        <a:bodyPr/>
        <a:lstStyle/>
        <a:p>
          <a:endParaRPr lang="en-US"/>
        </a:p>
      </dgm:t>
    </dgm:pt>
    <dgm:pt modelId="{988218B5-B823-4E29-819E-134B2D520870}" type="sibTrans" cxnId="{4D61D4C9-57F6-4994-A02D-6C844A570B06}">
      <dgm:prSet/>
      <dgm:spPr/>
      <dgm:t>
        <a:bodyPr/>
        <a:lstStyle/>
        <a:p>
          <a:endParaRPr lang="en-US"/>
        </a:p>
      </dgm:t>
    </dgm:pt>
    <dgm:pt modelId="{0B5ECAFA-0402-4B27-9283-A960B6C7BB26}">
      <dgm:prSet custT="1"/>
      <dgm:spPr/>
      <dgm:t>
        <a:bodyPr/>
        <a:lstStyle/>
        <a:p>
          <a:pPr algn="l">
            <a:lnSpc>
              <a:spcPct val="90000"/>
            </a:lnSpc>
            <a:spcAft>
              <a:spcPct val="15000"/>
            </a:spcAft>
          </a:pPr>
          <a:endParaRPr lang="en-US" sz="1200" dirty="0"/>
        </a:p>
      </dgm:t>
    </dgm:pt>
    <dgm:pt modelId="{144DA40D-A071-4B8F-97CC-DF65239A58E6}" type="parTrans" cxnId="{1AC798C7-C39A-442D-A43C-90B1E1C8DFDD}">
      <dgm:prSet/>
      <dgm:spPr/>
      <dgm:t>
        <a:bodyPr/>
        <a:lstStyle/>
        <a:p>
          <a:endParaRPr lang="en-US"/>
        </a:p>
      </dgm:t>
    </dgm:pt>
    <dgm:pt modelId="{50742616-4AE5-4081-8231-52F7AFDE88CC}" type="sibTrans" cxnId="{1AC798C7-C39A-442D-A43C-90B1E1C8DFDD}">
      <dgm:prSet/>
      <dgm:spPr/>
      <dgm:t>
        <a:bodyPr/>
        <a:lstStyle/>
        <a:p>
          <a:endParaRPr lang="en-US"/>
        </a:p>
      </dgm:t>
    </dgm:pt>
    <dgm:pt modelId="{6AA20AB1-8375-490F-A7B7-5EC314EEF081}">
      <dgm:prSet phldrT="[Text]" custT="1"/>
      <dgm:spPr/>
      <dgm:t>
        <a:bodyPr/>
        <a:lstStyle/>
        <a:p>
          <a:pPr marL="0" indent="0" algn="l">
            <a:lnSpc>
              <a:spcPct val="100000"/>
            </a:lnSpc>
            <a:spcAft>
              <a:spcPts val="600"/>
            </a:spcAft>
            <a:buFontTx/>
            <a:buNone/>
          </a:pPr>
          <a:r>
            <a:rPr lang="en-US" sz="1200" i="1" dirty="0"/>
            <a:t>Epidemiological research with understudied populations</a:t>
          </a:r>
        </a:p>
      </dgm:t>
    </dgm:pt>
    <dgm:pt modelId="{BECBDACE-663C-4847-B394-588519D040EF}" type="parTrans" cxnId="{D1FEA784-2FD5-4B5A-891E-E2E328B321ED}">
      <dgm:prSet/>
      <dgm:spPr/>
      <dgm:t>
        <a:bodyPr/>
        <a:lstStyle/>
        <a:p>
          <a:endParaRPr lang="en-US"/>
        </a:p>
      </dgm:t>
    </dgm:pt>
    <dgm:pt modelId="{A80D18FA-AEAB-4170-8EAB-9AD18AA526D5}" type="sibTrans" cxnId="{D1FEA784-2FD5-4B5A-891E-E2E328B321ED}">
      <dgm:prSet/>
      <dgm:spPr/>
      <dgm:t>
        <a:bodyPr/>
        <a:lstStyle/>
        <a:p>
          <a:endParaRPr lang="en-US"/>
        </a:p>
      </dgm:t>
    </dgm:pt>
    <dgm:pt modelId="{9B643F66-992D-49D3-9093-ADA369B830F4}">
      <dgm:prSet phldrT="[Text]" custT="1"/>
      <dgm:spPr/>
      <dgm:t>
        <a:bodyPr/>
        <a:lstStyle/>
        <a:p>
          <a:pPr marL="114300" indent="0" algn="l">
            <a:lnSpc>
              <a:spcPct val="90000"/>
            </a:lnSpc>
            <a:spcAft>
              <a:spcPct val="15000"/>
            </a:spcAft>
          </a:pPr>
          <a:endParaRPr lang="en-US" sz="1200" dirty="0"/>
        </a:p>
      </dgm:t>
    </dgm:pt>
    <dgm:pt modelId="{B8E00D8D-7D4D-4E5B-AFFA-898B5B6AEDF0}" type="parTrans" cxnId="{E7F9EE4E-D14E-4BCD-8515-50C780F782FC}">
      <dgm:prSet/>
      <dgm:spPr/>
      <dgm:t>
        <a:bodyPr/>
        <a:lstStyle/>
        <a:p>
          <a:endParaRPr lang="en-US"/>
        </a:p>
      </dgm:t>
    </dgm:pt>
    <dgm:pt modelId="{1FF579EA-8F7F-445F-8A66-FC96C0976A78}" type="sibTrans" cxnId="{E7F9EE4E-D14E-4BCD-8515-50C780F782FC}">
      <dgm:prSet/>
      <dgm:spPr/>
      <dgm:t>
        <a:bodyPr/>
        <a:lstStyle/>
        <a:p>
          <a:endParaRPr lang="en-US"/>
        </a:p>
      </dgm:t>
    </dgm:pt>
    <dgm:pt modelId="{A7DD9F76-45CC-4D04-A514-A9753B44B6E5}">
      <dgm:prSet custT="1"/>
      <dgm:spPr/>
      <dgm:t>
        <a:bodyPr/>
        <a:lstStyle/>
        <a:p>
          <a:pPr algn="l">
            <a:lnSpc>
              <a:spcPct val="90000"/>
            </a:lnSpc>
            <a:spcAft>
              <a:spcPct val="15000"/>
            </a:spcAft>
          </a:pPr>
          <a:endParaRPr lang="en-US" sz="1200" dirty="0"/>
        </a:p>
      </dgm:t>
    </dgm:pt>
    <dgm:pt modelId="{4F24C567-AF6D-4298-8E71-11043F46D78F}" type="parTrans" cxnId="{FFDEE210-0AF0-4DE9-B72F-DEABCA87713E}">
      <dgm:prSet/>
      <dgm:spPr/>
      <dgm:t>
        <a:bodyPr/>
        <a:lstStyle/>
        <a:p>
          <a:endParaRPr lang="en-US"/>
        </a:p>
      </dgm:t>
    </dgm:pt>
    <dgm:pt modelId="{D2D14F82-2216-40B0-921F-A7B41CF0F2F2}" type="sibTrans" cxnId="{FFDEE210-0AF0-4DE9-B72F-DEABCA87713E}">
      <dgm:prSet/>
      <dgm:spPr/>
      <dgm:t>
        <a:bodyPr/>
        <a:lstStyle/>
        <a:p>
          <a:endParaRPr lang="en-US"/>
        </a:p>
      </dgm:t>
    </dgm:pt>
    <dgm:pt modelId="{BD8E5025-855C-4154-A6B1-084BC1DFA4FB}">
      <dgm:prSet phldrT="[Text]" custT="1"/>
      <dgm:spPr/>
      <dgm:t>
        <a:bodyPr/>
        <a:lstStyle/>
        <a:p>
          <a:pPr marL="0" indent="0" algn="l">
            <a:lnSpc>
              <a:spcPct val="100000"/>
            </a:lnSpc>
            <a:spcAft>
              <a:spcPts val="300"/>
            </a:spcAft>
            <a:buFontTx/>
            <a:buNone/>
          </a:pPr>
          <a:endParaRPr lang="en-US" sz="1200" dirty="0"/>
        </a:p>
      </dgm:t>
    </dgm:pt>
    <dgm:pt modelId="{DD77B17A-F60E-43FD-9D97-42557F2DC308}" type="parTrans" cxnId="{4283ED97-B7C0-415C-9F77-B04D104D7F77}">
      <dgm:prSet/>
      <dgm:spPr/>
      <dgm:t>
        <a:bodyPr/>
        <a:lstStyle/>
        <a:p>
          <a:endParaRPr lang="en-US"/>
        </a:p>
      </dgm:t>
    </dgm:pt>
    <dgm:pt modelId="{DB212C92-29AC-4C62-BBB4-AC4772B66519}" type="sibTrans" cxnId="{4283ED97-B7C0-415C-9F77-B04D104D7F77}">
      <dgm:prSet/>
      <dgm:spPr/>
      <dgm:t>
        <a:bodyPr/>
        <a:lstStyle/>
        <a:p>
          <a:endParaRPr lang="en-US"/>
        </a:p>
      </dgm:t>
    </dgm:pt>
    <dgm:pt modelId="{15BE1AB5-A219-4ADE-AC28-3BFE1A4993DF}">
      <dgm:prSet phldrT="[Text]" custT="1"/>
      <dgm:spPr/>
      <dgm:t>
        <a:bodyPr/>
        <a:lstStyle/>
        <a:p>
          <a:pPr marL="0" indent="0" algn="l">
            <a:lnSpc>
              <a:spcPct val="100000"/>
            </a:lnSpc>
            <a:spcAft>
              <a:spcPts val="600"/>
            </a:spcAft>
            <a:buNone/>
          </a:pPr>
          <a:r>
            <a:rPr lang="en-US" sz="1200" i="1" dirty="0"/>
            <a:t>Pathways and mechanisms of macro-level health determinants on population health</a:t>
          </a:r>
        </a:p>
      </dgm:t>
    </dgm:pt>
    <dgm:pt modelId="{3F6666DB-891B-4B4F-A7D7-BE16A4CBFE5A}" type="parTrans" cxnId="{EBB8C69A-F73F-467A-9DB0-6322EDC034FB}">
      <dgm:prSet/>
      <dgm:spPr/>
      <dgm:t>
        <a:bodyPr/>
        <a:lstStyle/>
        <a:p>
          <a:endParaRPr lang="en-US"/>
        </a:p>
      </dgm:t>
    </dgm:pt>
    <dgm:pt modelId="{6A4CFBD8-728E-45D6-9B4D-B100255642CD}" type="sibTrans" cxnId="{EBB8C69A-F73F-467A-9DB0-6322EDC034FB}">
      <dgm:prSet/>
      <dgm:spPr/>
      <dgm:t>
        <a:bodyPr/>
        <a:lstStyle/>
        <a:p>
          <a:endParaRPr lang="en-US"/>
        </a:p>
      </dgm:t>
    </dgm:pt>
    <dgm:pt modelId="{30F34289-8F19-410F-A8E6-B86170238A7D}">
      <dgm:prSet phldrT="[Text]" custT="1"/>
      <dgm:spPr/>
      <dgm:t>
        <a:bodyPr/>
        <a:lstStyle/>
        <a:p>
          <a:pPr marL="0" indent="0" algn="l">
            <a:lnSpc>
              <a:spcPct val="100000"/>
            </a:lnSpc>
            <a:spcAft>
              <a:spcPts val="600"/>
            </a:spcAft>
            <a:buFontTx/>
            <a:buNone/>
          </a:pPr>
          <a:r>
            <a:rPr lang="en-US" sz="1200" i="1" dirty="0"/>
            <a:t>Place-based, sociocultural, and organizational  influences on hea</a:t>
          </a:r>
          <a:r>
            <a:rPr lang="en-US" sz="1200" dirty="0"/>
            <a:t>lth</a:t>
          </a:r>
        </a:p>
      </dgm:t>
    </dgm:pt>
    <dgm:pt modelId="{682EADAB-D86E-4F4C-AE3C-DB5365845513}" type="parTrans" cxnId="{E40E1B0F-1F07-402C-A631-4A9F7327047A}">
      <dgm:prSet/>
      <dgm:spPr/>
      <dgm:t>
        <a:bodyPr/>
        <a:lstStyle/>
        <a:p>
          <a:endParaRPr lang="en-US"/>
        </a:p>
      </dgm:t>
    </dgm:pt>
    <dgm:pt modelId="{7B17430E-7429-4B79-AE9F-6BD72C5FED11}" type="sibTrans" cxnId="{E40E1B0F-1F07-402C-A631-4A9F7327047A}">
      <dgm:prSet/>
      <dgm:spPr/>
      <dgm:t>
        <a:bodyPr/>
        <a:lstStyle/>
        <a:p>
          <a:endParaRPr lang="en-US"/>
        </a:p>
      </dgm:t>
    </dgm:pt>
    <dgm:pt modelId="{8D4BFB84-9713-42DF-8892-67A5E67EB9EC}">
      <dgm:prSet phldrT="[Text]" custT="1"/>
      <dgm:spPr/>
      <dgm:t>
        <a:bodyPr/>
        <a:lstStyle/>
        <a:p>
          <a:pPr marL="0" indent="0" algn="l">
            <a:lnSpc>
              <a:spcPct val="100000"/>
            </a:lnSpc>
            <a:spcAft>
              <a:spcPts val="600"/>
            </a:spcAft>
            <a:buFontTx/>
            <a:buNone/>
          </a:pPr>
          <a:r>
            <a:rPr lang="en-US" sz="1200" i="1" dirty="0"/>
            <a:t>Epidemiology of emerging health behaviors or health conditions</a:t>
          </a:r>
        </a:p>
      </dgm:t>
    </dgm:pt>
    <dgm:pt modelId="{8FE90341-DA9F-4FBF-8EF5-517DCA762A54}" type="parTrans" cxnId="{117F36C9-EEF5-4CD2-8D78-A90E443FD1AF}">
      <dgm:prSet/>
      <dgm:spPr/>
      <dgm:t>
        <a:bodyPr/>
        <a:lstStyle/>
        <a:p>
          <a:endParaRPr lang="en-US"/>
        </a:p>
      </dgm:t>
    </dgm:pt>
    <dgm:pt modelId="{64469950-E76A-4589-B127-0FF41E5572F5}" type="sibTrans" cxnId="{117F36C9-EEF5-4CD2-8D78-A90E443FD1AF}">
      <dgm:prSet/>
      <dgm:spPr/>
      <dgm:t>
        <a:bodyPr/>
        <a:lstStyle/>
        <a:p>
          <a:endParaRPr lang="en-US"/>
        </a:p>
      </dgm:t>
    </dgm:pt>
    <dgm:pt modelId="{5BB6AFA6-6C3B-4C15-9DF0-08A8D4DDDD19}" type="pres">
      <dgm:prSet presAssocID="{863593D3-386A-4B89-92B5-A1F1BA89023E}" presName="Name0" presStyleCnt="0">
        <dgm:presLayoutVars>
          <dgm:dir/>
          <dgm:resizeHandles val="exact"/>
        </dgm:presLayoutVars>
      </dgm:prSet>
      <dgm:spPr/>
    </dgm:pt>
    <dgm:pt modelId="{36D6C17B-4983-49D3-B0E1-2258290D8C5D}" type="pres">
      <dgm:prSet presAssocID="{863593D3-386A-4B89-92B5-A1F1BA89023E}" presName="bkgdShp" presStyleLbl="alignAccFollowNode1" presStyleIdx="0" presStyleCnt="1" custScaleX="91428" custLinFactNeighborX="-4339" custLinFactNeighborY="-728"/>
      <dgm:spPr/>
    </dgm:pt>
    <dgm:pt modelId="{32DEFED0-64FD-4CE4-A7AF-F35059FCE8CE}" type="pres">
      <dgm:prSet presAssocID="{863593D3-386A-4B89-92B5-A1F1BA89023E}" presName="linComp" presStyleCnt="0"/>
      <dgm:spPr/>
    </dgm:pt>
    <dgm:pt modelId="{55A4290E-3825-43FC-85CF-6883E1AB6A47}" type="pres">
      <dgm:prSet presAssocID="{E7DC8441-D13F-44F5-8161-EEA58F55A9F1}" presName="compNode" presStyleCnt="0"/>
      <dgm:spPr/>
    </dgm:pt>
    <dgm:pt modelId="{1D84DDED-882A-4BF6-9914-9DA647304CD0}" type="pres">
      <dgm:prSet presAssocID="{E7DC8441-D13F-44F5-8161-EEA58F55A9F1}" presName="node" presStyleLbl="node1" presStyleIdx="0" presStyleCnt="4" custScaleX="204477" custLinFactNeighborX="-14151" custLinFactNeighborY="-1031">
        <dgm:presLayoutVars>
          <dgm:bulletEnabled val="1"/>
        </dgm:presLayoutVars>
      </dgm:prSet>
      <dgm:spPr/>
    </dgm:pt>
    <dgm:pt modelId="{8BEE5963-682E-4F4D-9D0E-E0D4878928D8}" type="pres">
      <dgm:prSet presAssocID="{E7DC8441-D13F-44F5-8161-EEA58F55A9F1}" presName="invisiNode" presStyleLbl="node1" presStyleIdx="0" presStyleCnt="4"/>
      <dgm:spPr/>
    </dgm:pt>
    <dgm:pt modelId="{1DDDD9CB-93BE-42EB-B7FE-84D5D664DDF8}" type="pres">
      <dgm:prSet presAssocID="{E7DC8441-D13F-44F5-8161-EEA58F55A9F1}" presName="imagNode" presStyleLbl="fgImgPlace1" presStyleIdx="0" presStyleCnt="4"/>
      <dgm:spPr>
        <a:blipFill rotWithShape="1">
          <a:blip xmlns:r="http://schemas.openxmlformats.org/officeDocument/2006/relationships" r:embed="rId1"/>
          <a:srcRect/>
          <a:stretch>
            <a:fillRect l="-20000" r="-20000"/>
          </a:stretch>
        </a:blipFill>
      </dgm:spPr>
    </dgm:pt>
    <dgm:pt modelId="{5E3A20C8-6A48-4CF7-857B-64135E7EF947}" type="pres">
      <dgm:prSet presAssocID="{D975698F-EDC3-4EB6-84F7-383C556CE6B7}" presName="sibTrans" presStyleLbl="sibTrans2D1" presStyleIdx="0" presStyleCnt="0"/>
      <dgm:spPr/>
    </dgm:pt>
    <dgm:pt modelId="{277C1AF1-C4D1-4829-9950-713C67BCE5FB}" type="pres">
      <dgm:prSet presAssocID="{85FF035F-67EE-4217-BB0E-B59FEFF6072A}" presName="compNode" presStyleCnt="0"/>
      <dgm:spPr/>
    </dgm:pt>
    <dgm:pt modelId="{06614B73-DD4E-4AF5-9EC7-40EC5E4D25C0}" type="pres">
      <dgm:prSet presAssocID="{85FF035F-67EE-4217-BB0E-B59FEFF6072A}" presName="node" presStyleLbl="node1" presStyleIdx="1" presStyleCnt="4" custScaleX="199820" custLinFactNeighborX="-25367" custLinFactNeighborY="-516">
        <dgm:presLayoutVars>
          <dgm:bulletEnabled val="1"/>
        </dgm:presLayoutVars>
      </dgm:prSet>
      <dgm:spPr/>
    </dgm:pt>
    <dgm:pt modelId="{A31296A9-9A6D-4AEE-99FC-D2C48D1EE117}" type="pres">
      <dgm:prSet presAssocID="{85FF035F-67EE-4217-BB0E-B59FEFF6072A}" presName="invisiNode" presStyleLbl="node1" presStyleIdx="1" presStyleCnt="4"/>
      <dgm:spPr/>
    </dgm:pt>
    <dgm:pt modelId="{E4E0A6A0-B776-4174-870E-ABB8E3257560}" type="pres">
      <dgm:prSet presAssocID="{85FF035F-67EE-4217-BB0E-B59FEFF6072A}" presName="imagNode"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17EAFE4B-EB2E-4192-B590-1D4252D6A456}" type="pres">
      <dgm:prSet presAssocID="{CE8258C3-4D0C-4249-920C-96F9A9F22A55}" presName="sibTrans" presStyleLbl="sibTrans2D1" presStyleIdx="0" presStyleCnt="0"/>
      <dgm:spPr/>
    </dgm:pt>
    <dgm:pt modelId="{F16F87A6-84FE-4F49-A534-4A094E3F4A42}" type="pres">
      <dgm:prSet presAssocID="{5F329AFA-F9BB-4E7E-84AC-842A2DB232E6}" presName="compNode" presStyleCnt="0"/>
      <dgm:spPr/>
    </dgm:pt>
    <dgm:pt modelId="{EB7FC42D-B986-4CA2-BB2A-92B2B379C852}" type="pres">
      <dgm:prSet presAssocID="{5F329AFA-F9BB-4E7E-84AC-842A2DB232E6}" presName="node" presStyleLbl="node1" presStyleIdx="2" presStyleCnt="4" custScaleX="196922" custLinFactNeighborX="-39584" custLinFactNeighborY="0">
        <dgm:presLayoutVars>
          <dgm:bulletEnabled val="1"/>
        </dgm:presLayoutVars>
      </dgm:prSet>
      <dgm:spPr/>
    </dgm:pt>
    <dgm:pt modelId="{42D1BE5E-093A-4716-B514-69B86137AF07}" type="pres">
      <dgm:prSet presAssocID="{5F329AFA-F9BB-4E7E-84AC-842A2DB232E6}" presName="invisiNode" presStyleLbl="node1" presStyleIdx="2" presStyleCnt="4"/>
      <dgm:spPr/>
    </dgm:pt>
    <dgm:pt modelId="{DE0453FE-1328-4EE0-BAD0-C8E8CFB1153E}" type="pres">
      <dgm:prSet presAssocID="{5F329AFA-F9BB-4E7E-84AC-842A2DB232E6}" presName="imagNode" presStyleLbl="fgImgPlace1" presStyleIdx="2" presStyleCnt="4"/>
      <dgm:spPr>
        <a:blipFill rotWithShape="1">
          <a:blip xmlns:r="http://schemas.openxmlformats.org/officeDocument/2006/relationships" r:embed="rId3"/>
          <a:srcRect/>
          <a:stretch>
            <a:fillRect l="-8000" r="-8000"/>
          </a:stretch>
        </a:blipFill>
      </dgm:spPr>
    </dgm:pt>
    <dgm:pt modelId="{E7F5B70A-93A5-4EF5-97F2-E7C9A5E87DA2}" type="pres">
      <dgm:prSet presAssocID="{C188A32C-0F10-45E1-8E18-548D053BA7ED}" presName="sibTrans" presStyleLbl="sibTrans2D1" presStyleIdx="0" presStyleCnt="0"/>
      <dgm:spPr/>
    </dgm:pt>
    <dgm:pt modelId="{AD20FACA-7E74-45E2-9306-F574C0F9B602}" type="pres">
      <dgm:prSet presAssocID="{EBC45316-6D6D-49D9-935A-D66D40D2B537}" presName="compNode" presStyleCnt="0"/>
      <dgm:spPr/>
    </dgm:pt>
    <dgm:pt modelId="{B48AE509-5026-45BA-AE79-ED3EF08631C4}" type="pres">
      <dgm:prSet presAssocID="{EBC45316-6D6D-49D9-935A-D66D40D2B537}" presName="node" presStyleLbl="node1" presStyleIdx="3" presStyleCnt="4" custFlipHor="1" custScaleX="225966" custLinFactNeighborX="-49427" custLinFactNeighborY="-516">
        <dgm:presLayoutVars>
          <dgm:bulletEnabled val="1"/>
        </dgm:presLayoutVars>
      </dgm:prSet>
      <dgm:spPr/>
    </dgm:pt>
    <dgm:pt modelId="{AF933EB0-397E-4F36-916B-F631B002DCC5}" type="pres">
      <dgm:prSet presAssocID="{EBC45316-6D6D-49D9-935A-D66D40D2B537}" presName="invisiNode" presStyleLbl="node1" presStyleIdx="3" presStyleCnt="4"/>
      <dgm:spPr/>
    </dgm:pt>
    <dgm:pt modelId="{D80071A0-F7A5-4088-8CFC-839D7BAA1114}" type="pres">
      <dgm:prSet presAssocID="{EBC45316-6D6D-49D9-935A-D66D40D2B537}" presName="imagNode" presStyleLbl="fgImgPlace1" presStyleIdx="3" presStyleCnt="4" custLinFactNeighborY="-2578"/>
      <dgm:spPr/>
    </dgm:pt>
  </dgm:ptLst>
  <dgm:cxnLst>
    <dgm:cxn modelId="{20485C00-3FE0-4ECD-905C-3E03F9B7BDE2}" srcId="{863593D3-386A-4B89-92B5-A1F1BA89023E}" destId="{5F329AFA-F9BB-4E7E-84AC-842A2DB232E6}" srcOrd="2" destOrd="0" parTransId="{5FDBD813-6CFA-4C4F-A10C-83550693C970}" sibTransId="{C188A32C-0F10-45E1-8E18-548D053BA7ED}"/>
    <dgm:cxn modelId="{E40E1B0F-1F07-402C-A631-4A9F7327047A}" srcId="{5F329AFA-F9BB-4E7E-84AC-842A2DB232E6}" destId="{30F34289-8F19-410F-A8E6-B86170238A7D}" srcOrd="0" destOrd="0" parTransId="{682EADAB-D86E-4F4C-AE3C-DB5365845513}" sibTransId="{7B17430E-7429-4B79-AE9F-6BD72C5FED11}"/>
    <dgm:cxn modelId="{FFDEE210-0AF0-4DE9-B72F-DEABCA87713E}" srcId="{EBC45316-6D6D-49D9-935A-D66D40D2B537}" destId="{A7DD9F76-45CC-4D04-A514-A9753B44B6E5}" srcOrd="1" destOrd="0" parTransId="{4F24C567-AF6D-4298-8E71-11043F46D78F}" sibTransId="{D2D14F82-2216-40B0-921F-A7B41CF0F2F2}"/>
    <dgm:cxn modelId="{5A2A7A13-3684-412C-8D0C-DEC0A1199217}" type="presOf" srcId="{A7DD9F76-45CC-4D04-A514-A9753B44B6E5}" destId="{B48AE509-5026-45BA-AE79-ED3EF08631C4}" srcOrd="0" destOrd="2" presId="urn:microsoft.com/office/officeart/2005/8/layout/pList2"/>
    <dgm:cxn modelId="{5BB0BB29-6361-419C-8665-85DCAF0A6E8E}" type="presOf" srcId="{CE8258C3-4D0C-4249-920C-96F9A9F22A55}" destId="{17EAFE4B-EB2E-4192-B590-1D4252D6A456}" srcOrd="0" destOrd="0" presId="urn:microsoft.com/office/officeart/2005/8/layout/pList2"/>
    <dgm:cxn modelId="{48269134-7F24-4CBF-842D-1EA2DC0FFE91}" type="presOf" srcId="{6AA20AB1-8375-490F-A7B7-5EC314EEF081}" destId="{1D84DDED-882A-4BF6-9914-9DA647304CD0}" srcOrd="0" destOrd="2" presId="urn:microsoft.com/office/officeart/2005/8/layout/pList2"/>
    <dgm:cxn modelId="{0E6CD63B-6068-4111-8963-36593E50DF90}" type="presOf" srcId="{863593D3-386A-4B89-92B5-A1F1BA89023E}" destId="{5BB6AFA6-6C3B-4C15-9DF0-08A8D4DDDD19}" srcOrd="0" destOrd="0" presId="urn:microsoft.com/office/officeart/2005/8/layout/pList2"/>
    <dgm:cxn modelId="{DF65883F-7BC5-464C-95A2-434DA27C48FA}" type="presOf" srcId="{0B5ECAFA-0402-4B27-9283-A960B6C7BB26}" destId="{B48AE509-5026-45BA-AE79-ED3EF08631C4}" srcOrd="0" destOrd="1" presId="urn:microsoft.com/office/officeart/2005/8/layout/pList2"/>
    <dgm:cxn modelId="{4054C948-2561-439C-8EA6-FFD09F145B79}" type="presOf" srcId="{85FF035F-67EE-4217-BB0E-B59FEFF6072A}" destId="{06614B73-DD4E-4AF5-9EC7-40EC5E4D25C0}" srcOrd="0" destOrd="0" presId="urn:microsoft.com/office/officeart/2005/8/layout/pList2"/>
    <dgm:cxn modelId="{9FA05F6A-4F91-495E-9AAA-FE95410E9916}" type="presOf" srcId="{D975698F-EDC3-4EB6-84F7-383C556CE6B7}" destId="{5E3A20C8-6A48-4CF7-857B-64135E7EF947}" srcOrd="0" destOrd="0" presId="urn:microsoft.com/office/officeart/2005/8/layout/pList2"/>
    <dgm:cxn modelId="{E7F9EE4E-D14E-4BCD-8515-50C780F782FC}" srcId="{E7DC8441-D13F-44F5-8161-EEA58F55A9F1}" destId="{9B643F66-992D-49D3-9093-ADA369B830F4}" srcOrd="3" destOrd="0" parTransId="{B8E00D8D-7D4D-4E5B-AFFA-898B5B6AEDF0}" sibTransId="{1FF579EA-8F7F-445F-8A66-FC96C0976A78}"/>
    <dgm:cxn modelId="{D1FEA784-2FD5-4B5A-891E-E2E328B321ED}" srcId="{E7DC8441-D13F-44F5-8161-EEA58F55A9F1}" destId="{6AA20AB1-8375-490F-A7B7-5EC314EEF081}" srcOrd="1" destOrd="0" parTransId="{BECBDACE-663C-4847-B394-588519D040EF}" sibTransId="{A80D18FA-AEAB-4170-8EAB-9AD18AA526D5}"/>
    <dgm:cxn modelId="{9F192A87-3D60-49B5-81DA-BAD19F9AD3CE}" type="presOf" srcId="{8D4BFB84-9713-42DF-8892-67A5E67EB9EC}" destId="{1D84DDED-882A-4BF6-9914-9DA647304CD0}" srcOrd="0" destOrd="3" presId="urn:microsoft.com/office/officeart/2005/8/layout/pList2"/>
    <dgm:cxn modelId="{23C45D95-2E81-4E18-B2BB-6F592B89A799}" type="presOf" srcId="{C188A32C-0F10-45E1-8E18-548D053BA7ED}" destId="{E7F5B70A-93A5-4EF5-97F2-E7C9A5E87DA2}" srcOrd="0" destOrd="0" presId="urn:microsoft.com/office/officeart/2005/8/layout/pList2"/>
    <dgm:cxn modelId="{4283ED97-B7C0-415C-9F77-B04D104D7F77}" srcId="{E7DC8441-D13F-44F5-8161-EEA58F55A9F1}" destId="{BD8E5025-855C-4154-A6B1-084BC1DFA4FB}" srcOrd="0" destOrd="0" parTransId="{DD77B17A-F60E-43FD-9D97-42557F2DC308}" sibTransId="{DB212C92-29AC-4C62-BBB4-AC4772B66519}"/>
    <dgm:cxn modelId="{EBB8C69A-F73F-467A-9DB0-6322EDC034FB}" srcId="{85FF035F-67EE-4217-BB0E-B59FEFF6072A}" destId="{15BE1AB5-A219-4ADE-AC28-3BFE1A4993DF}" srcOrd="0" destOrd="0" parTransId="{3F6666DB-891B-4B4F-A7D7-BE16A4CBFE5A}" sibTransId="{6A4CFBD8-728E-45D6-9B4D-B100255642CD}"/>
    <dgm:cxn modelId="{71FAA3B4-3A06-43BA-A780-0E809F27D08C}" type="presOf" srcId="{30F34289-8F19-410F-A8E6-B86170238A7D}" destId="{EB7FC42D-B986-4CA2-BB2A-92B2B379C852}" srcOrd="0" destOrd="1" presId="urn:microsoft.com/office/officeart/2005/8/layout/pList2"/>
    <dgm:cxn modelId="{EB693ABF-3554-4770-B231-ACE967AF4FEC}" type="presOf" srcId="{9B643F66-992D-49D3-9093-ADA369B830F4}" destId="{1D84DDED-882A-4BF6-9914-9DA647304CD0}" srcOrd="0" destOrd="4" presId="urn:microsoft.com/office/officeart/2005/8/layout/pList2"/>
    <dgm:cxn modelId="{0C2A9EC6-35AA-469A-B428-D6BEEF15877F}" srcId="{863593D3-386A-4B89-92B5-A1F1BA89023E}" destId="{E7DC8441-D13F-44F5-8161-EEA58F55A9F1}" srcOrd="0" destOrd="0" parTransId="{6805F7AD-9E9F-4060-A214-FE66D9B96546}" sibTransId="{D975698F-EDC3-4EB6-84F7-383C556CE6B7}"/>
    <dgm:cxn modelId="{1AC798C7-C39A-442D-A43C-90B1E1C8DFDD}" srcId="{EBC45316-6D6D-49D9-935A-D66D40D2B537}" destId="{0B5ECAFA-0402-4B27-9283-A960B6C7BB26}" srcOrd="0" destOrd="0" parTransId="{144DA40D-A071-4B8F-97CC-DF65239A58E6}" sibTransId="{50742616-4AE5-4081-8231-52F7AFDE88CC}"/>
    <dgm:cxn modelId="{117F36C9-EEF5-4CD2-8D78-A90E443FD1AF}" srcId="{E7DC8441-D13F-44F5-8161-EEA58F55A9F1}" destId="{8D4BFB84-9713-42DF-8892-67A5E67EB9EC}" srcOrd="2" destOrd="0" parTransId="{8FE90341-DA9F-4FBF-8EF5-517DCA762A54}" sibTransId="{64469950-E76A-4589-B127-0FF41E5572F5}"/>
    <dgm:cxn modelId="{4D61D4C9-57F6-4994-A02D-6C844A570B06}" srcId="{863593D3-386A-4B89-92B5-A1F1BA89023E}" destId="{EBC45316-6D6D-49D9-935A-D66D40D2B537}" srcOrd="3" destOrd="0" parTransId="{C937FF81-5795-4D76-AB8E-9946E0F9E265}" sibTransId="{988218B5-B823-4E29-819E-134B2D520870}"/>
    <dgm:cxn modelId="{D06B1ACC-653B-4DDD-A03B-17C2C675B04C}" type="presOf" srcId="{15BE1AB5-A219-4ADE-AC28-3BFE1A4993DF}" destId="{06614B73-DD4E-4AF5-9EC7-40EC5E4D25C0}" srcOrd="0" destOrd="1" presId="urn:microsoft.com/office/officeart/2005/8/layout/pList2"/>
    <dgm:cxn modelId="{D81A4AD1-8ABD-48DD-B8CB-6575674EB40C}" type="presOf" srcId="{5F329AFA-F9BB-4E7E-84AC-842A2DB232E6}" destId="{EB7FC42D-B986-4CA2-BB2A-92B2B379C852}" srcOrd="0" destOrd="0" presId="urn:microsoft.com/office/officeart/2005/8/layout/pList2"/>
    <dgm:cxn modelId="{D740A3D1-E50D-4D70-A97C-EFB533955852}" type="presOf" srcId="{EBC45316-6D6D-49D9-935A-D66D40D2B537}" destId="{B48AE509-5026-45BA-AE79-ED3EF08631C4}" srcOrd="0" destOrd="0" presId="urn:microsoft.com/office/officeart/2005/8/layout/pList2"/>
    <dgm:cxn modelId="{9F60B4D6-45EE-49DD-9439-D0C5DC88F93E}" type="presOf" srcId="{E7DC8441-D13F-44F5-8161-EEA58F55A9F1}" destId="{1D84DDED-882A-4BF6-9914-9DA647304CD0}" srcOrd="0" destOrd="0" presId="urn:microsoft.com/office/officeart/2005/8/layout/pList2"/>
    <dgm:cxn modelId="{9C1B8BE4-3692-4FE1-9E6D-25675A17382D}" srcId="{863593D3-386A-4B89-92B5-A1F1BA89023E}" destId="{85FF035F-67EE-4217-BB0E-B59FEFF6072A}" srcOrd="1" destOrd="0" parTransId="{F44678E8-BCB9-460E-A63D-4285BC0E4D7B}" sibTransId="{CE8258C3-4D0C-4249-920C-96F9A9F22A55}"/>
    <dgm:cxn modelId="{2C7740EC-D6E7-426F-8650-595E69FE8E41}" type="presOf" srcId="{BD8E5025-855C-4154-A6B1-084BC1DFA4FB}" destId="{1D84DDED-882A-4BF6-9914-9DA647304CD0}" srcOrd="0" destOrd="1" presId="urn:microsoft.com/office/officeart/2005/8/layout/pList2"/>
    <dgm:cxn modelId="{1BB34F26-82EC-48E0-9E93-E6D338DB1487}" type="presParOf" srcId="{5BB6AFA6-6C3B-4C15-9DF0-08A8D4DDDD19}" destId="{36D6C17B-4983-49D3-B0E1-2258290D8C5D}" srcOrd="0" destOrd="0" presId="urn:microsoft.com/office/officeart/2005/8/layout/pList2"/>
    <dgm:cxn modelId="{A037BD15-0D30-4E1C-BA4C-9F387F42533E}" type="presParOf" srcId="{5BB6AFA6-6C3B-4C15-9DF0-08A8D4DDDD19}" destId="{32DEFED0-64FD-4CE4-A7AF-F35059FCE8CE}" srcOrd="1" destOrd="0" presId="urn:microsoft.com/office/officeart/2005/8/layout/pList2"/>
    <dgm:cxn modelId="{E9D2855C-5A0C-4CF5-BA64-40B5CD62FBBA}" type="presParOf" srcId="{32DEFED0-64FD-4CE4-A7AF-F35059FCE8CE}" destId="{55A4290E-3825-43FC-85CF-6883E1AB6A47}" srcOrd="0" destOrd="0" presId="urn:microsoft.com/office/officeart/2005/8/layout/pList2"/>
    <dgm:cxn modelId="{F0754BAD-8B05-43F6-A915-A68DCC52392A}" type="presParOf" srcId="{55A4290E-3825-43FC-85CF-6883E1AB6A47}" destId="{1D84DDED-882A-4BF6-9914-9DA647304CD0}" srcOrd="0" destOrd="0" presId="urn:microsoft.com/office/officeart/2005/8/layout/pList2"/>
    <dgm:cxn modelId="{C2F8E958-4BBD-4C78-AECF-69A77D354413}" type="presParOf" srcId="{55A4290E-3825-43FC-85CF-6883E1AB6A47}" destId="{8BEE5963-682E-4F4D-9D0E-E0D4878928D8}" srcOrd="1" destOrd="0" presId="urn:microsoft.com/office/officeart/2005/8/layout/pList2"/>
    <dgm:cxn modelId="{3ADCF932-8E90-41E1-AF16-CB85BF16FA5F}" type="presParOf" srcId="{55A4290E-3825-43FC-85CF-6883E1AB6A47}" destId="{1DDDD9CB-93BE-42EB-B7FE-84D5D664DDF8}" srcOrd="2" destOrd="0" presId="urn:microsoft.com/office/officeart/2005/8/layout/pList2"/>
    <dgm:cxn modelId="{2414E43C-025D-49A6-801A-A9E0CC4FB54F}" type="presParOf" srcId="{32DEFED0-64FD-4CE4-A7AF-F35059FCE8CE}" destId="{5E3A20C8-6A48-4CF7-857B-64135E7EF947}" srcOrd="1" destOrd="0" presId="urn:microsoft.com/office/officeart/2005/8/layout/pList2"/>
    <dgm:cxn modelId="{5C5AB3AA-9D0A-4E95-8EAB-80F1B8B1AB48}" type="presParOf" srcId="{32DEFED0-64FD-4CE4-A7AF-F35059FCE8CE}" destId="{277C1AF1-C4D1-4829-9950-713C67BCE5FB}" srcOrd="2" destOrd="0" presId="urn:microsoft.com/office/officeart/2005/8/layout/pList2"/>
    <dgm:cxn modelId="{8BAD1DC8-39A9-48DB-BFC3-BF811EED8A0D}" type="presParOf" srcId="{277C1AF1-C4D1-4829-9950-713C67BCE5FB}" destId="{06614B73-DD4E-4AF5-9EC7-40EC5E4D25C0}" srcOrd="0" destOrd="0" presId="urn:microsoft.com/office/officeart/2005/8/layout/pList2"/>
    <dgm:cxn modelId="{AE9EC1AE-014E-4D00-B86F-871904BA815C}" type="presParOf" srcId="{277C1AF1-C4D1-4829-9950-713C67BCE5FB}" destId="{A31296A9-9A6D-4AEE-99FC-D2C48D1EE117}" srcOrd="1" destOrd="0" presId="urn:microsoft.com/office/officeart/2005/8/layout/pList2"/>
    <dgm:cxn modelId="{938CD201-9E3A-46DE-9EB0-8871FE4865E2}" type="presParOf" srcId="{277C1AF1-C4D1-4829-9950-713C67BCE5FB}" destId="{E4E0A6A0-B776-4174-870E-ABB8E3257560}" srcOrd="2" destOrd="0" presId="urn:microsoft.com/office/officeart/2005/8/layout/pList2"/>
    <dgm:cxn modelId="{B5A70FA9-60A5-4FFA-8084-AEA0C365D431}" type="presParOf" srcId="{32DEFED0-64FD-4CE4-A7AF-F35059FCE8CE}" destId="{17EAFE4B-EB2E-4192-B590-1D4252D6A456}" srcOrd="3" destOrd="0" presId="urn:microsoft.com/office/officeart/2005/8/layout/pList2"/>
    <dgm:cxn modelId="{62BC7961-0A20-46D3-BAC3-8FD9A6752B4F}" type="presParOf" srcId="{32DEFED0-64FD-4CE4-A7AF-F35059FCE8CE}" destId="{F16F87A6-84FE-4F49-A534-4A094E3F4A42}" srcOrd="4" destOrd="0" presId="urn:microsoft.com/office/officeart/2005/8/layout/pList2"/>
    <dgm:cxn modelId="{D01F00BE-FB9A-42A0-8C15-CDAE1F794AC3}" type="presParOf" srcId="{F16F87A6-84FE-4F49-A534-4A094E3F4A42}" destId="{EB7FC42D-B986-4CA2-BB2A-92B2B379C852}" srcOrd="0" destOrd="0" presId="urn:microsoft.com/office/officeart/2005/8/layout/pList2"/>
    <dgm:cxn modelId="{FF3C2E19-B967-4C98-82D4-BAE1B480B84E}" type="presParOf" srcId="{F16F87A6-84FE-4F49-A534-4A094E3F4A42}" destId="{42D1BE5E-093A-4716-B514-69B86137AF07}" srcOrd="1" destOrd="0" presId="urn:microsoft.com/office/officeart/2005/8/layout/pList2"/>
    <dgm:cxn modelId="{79507A2A-ED56-4004-81A4-45EF6CE4D618}" type="presParOf" srcId="{F16F87A6-84FE-4F49-A534-4A094E3F4A42}" destId="{DE0453FE-1328-4EE0-BAD0-C8E8CFB1153E}" srcOrd="2" destOrd="0" presId="urn:microsoft.com/office/officeart/2005/8/layout/pList2"/>
    <dgm:cxn modelId="{5047EB6D-F3CA-49BB-BA91-FF6FA10169AC}" type="presParOf" srcId="{32DEFED0-64FD-4CE4-A7AF-F35059FCE8CE}" destId="{E7F5B70A-93A5-4EF5-97F2-E7C9A5E87DA2}" srcOrd="5" destOrd="0" presId="urn:microsoft.com/office/officeart/2005/8/layout/pList2"/>
    <dgm:cxn modelId="{EDE8EBE1-5793-457C-9F8C-9A2B61CAC45D}" type="presParOf" srcId="{32DEFED0-64FD-4CE4-A7AF-F35059FCE8CE}" destId="{AD20FACA-7E74-45E2-9306-F574C0F9B602}" srcOrd="6" destOrd="0" presId="urn:microsoft.com/office/officeart/2005/8/layout/pList2"/>
    <dgm:cxn modelId="{B280536F-16F5-4769-92B3-02299EEB77E9}" type="presParOf" srcId="{AD20FACA-7E74-45E2-9306-F574C0F9B602}" destId="{B48AE509-5026-45BA-AE79-ED3EF08631C4}" srcOrd="0" destOrd="0" presId="urn:microsoft.com/office/officeart/2005/8/layout/pList2"/>
    <dgm:cxn modelId="{C9C23DAD-4B97-4986-BB06-61E869602AA2}" type="presParOf" srcId="{AD20FACA-7E74-45E2-9306-F574C0F9B602}" destId="{AF933EB0-397E-4F36-916B-F631B002DCC5}" srcOrd="1" destOrd="0" presId="urn:microsoft.com/office/officeart/2005/8/layout/pList2"/>
    <dgm:cxn modelId="{231872F2-BFB7-4B02-ACEF-AC0EE6CF5F99}" type="presParOf" srcId="{AD20FACA-7E74-45E2-9306-F574C0F9B602}" destId="{D80071A0-F7A5-4088-8CFC-839D7BAA1114}"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296ED8-B5E1-41D1-BB07-740E5B174AC2}" type="doc">
      <dgm:prSet loTypeId="urn:microsoft.com/office/officeart/2008/layout/VerticalCurvedList" loCatId="list" qsTypeId="urn:microsoft.com/office/officeart/2005/8/quickstyle/simple2" qsCatId="simple" csTypeId="urn:microsoft.com/office/officeart/2005/8/colors/colorful5" csCatId="colorful" phldr="1"/>
      <dgm:spPr/>
      <dgm:t>
        <a:bodyPr/>
        <a:lstStyle/>
        <a:p>
          <a:endParaRPr lang="en-US"/>
        </a:p>
      </dgm:t>
    </dgm:pt>
    <dgm:pt modelId="{CEC8E5F5-42D4-4766-A924-748E16929C41}">
      <dgm:prSet phldrT="[Text]" custT="1"/>
      <dgm:spPr>
        <a:solidFill>
          <a:schemeClr val="bg2">
            <a:lumMod val="75000"/>
          </a:schemeClr>
        </a:solidFill>
        <a:ln>
          <a:noFill/>
        </a:ln>
        <a:effectLst>
          <a:outerShdw blurRad="50800" dist="38100" dir="2700000" algn="tl" rotWithShape="0">
            <a:prstClr val="black">
              <a:alpha val="40000"/>
            </a:prstClr>
          </a:outerShdw>
        </a:effectLst>
      </dgm:spPr>
      <dgm:t>
        <a:bodyPr/>
        <a:lstStyle/>
        <a:p>
          <a:pPr algn="ctr">
            <a:lnSpc>
              <a:spcPct val="80000"/>
            </a:lnSpc>
          </a:pPr>
          <a:r>
            <a:rPr lang="en-US" sz="1400" b="1">
              <a:latin typeface="Open Sans"/>
              <a:ea typeface="Open Sans"/>
              <a:cs typeface="Open Sans"/>
            </a:rPr>
            <a:t>Engagement Award: Capacity Building</a:t>
          </a:r>
          <a:endParaRPr lang="en-US" sz="1300">
            <a:latin typeface="Open Sans"/>
            <a:ea typeface="Open Sans"/>
            <a:cs typeface="Open Sans"/>
          </a:endParaRPr>
        </a:p>
        <a:p>
          <a:pPr algn="ctr">
            <a:lnSpc>
              <a:spcPct val="80000"/>
            </a:lnSpc>
          </a:pPr>
          <a:r>
            <a:rPr lang="en-US" sz="1300">
              <a:latin typeface="Open Sans"/>
              <a:ea typeface="Open Sans"/>
              <a:cs typeface="Open Sans"/>
            </a:rPr>
            <a:t>Support projects that help communities increase their ability</a:t>
          </a:r>
          <a:br>
            <a:rPr lang="en-US" sz="1300">
              <a:latin typeface="Open Sans"/>
              <a:ea typeface="Open Sans"/>
              <a:cs typeface="Open Sans"/>
            </a:rPr>
          </a:br>
          <a:r>
            <a:rPr lang="en-US" sz="1300">
              <a:latin typeface="Open Sans"/>
              <a:ea typeface="Open Sans"/>
              <a:cs typeface="Open Sans"/>
            </a:rPr>
            <a:t> to participate across all phases of PCOR/CER </a:t>
          </a:r>
        </a:p>
      </dgm:t>
    </dgm:pt>
    <dgm:pt modelId="{B0A006E1-C3C5-4B5A-86FC-38F90E3520A8}" type="sibTrans" cxnId="{EF24EA94-F0F8-4584-BB9F-1878A9249585}">
      <dgm:prSet/>
      <dgm:spPr>
        <a:solidFill>
          <a:schemeClr val="accent3"/>
        </a:solidFill>
        <a:ln>
          <a:solidFill>
            <a:schemeClr val="accent3"/>
          </a:solidFill>
        </a:ln>
      </dgm:spPr>
      <dgm:t>
        <a:bodyPr/>
        <a:lstStyle/>
        <a:p>
          <a:pPr>
            <a:lnSpc>
              <a:spcPct val="80000"/>
            </a:lnSpc>
          </a:pPr>
          <a:endParaRPr lang="en-US" sz="1800">
            <a:solidFill>
              <a:schemeClr val="tx1"/>
            </a:solidFill>
            <a:latin typeface="+mn-lt"/>
          </a:endParaRPr>
        </a:p>
      </dgm:t>
    </dgm:pt>
    <dgm:pt modelId="{32ACA09D-655E-4741-9370-DF432289AEDF}" type="parTrans" cxnId="{EF24EA94-F0F8-4584-BB9F-1878A9249585}">
      <dgm:prSet/>
      <dgm:spPr/>
      <dgm:t>
        <a:bodyPr/>
        <a:lstStyle/>
        <a:p>
          <a:pPr>
            <a:lnSpc>
              <a:spcPct val="80000"/>
            </a:lnSpc>
          </a:pPr>
          <a:endParaRPr lang="en-US" sz="2000">
            <a:latin typeface="+mn-lt"/>
          </a:endParaRPr>
        </a:p>
      </dgm:t>
    </dgm:pt>
    <dgm:pt modelId="{568E690F-00FE-49C4-92C9-AEDF67CD5FC6}">
      <dgm:prSet phldrT="[Text]" custT="1"/>
      <dgm:spPr>
        <a:solidFill>
          <a:schemeClr val="accent1">
            <a:lumMod val="75000"/>
          </a:schemeClr>
        </a:solidFill>
        <a:ln>
          <a:noFill/>
        </a:ln>
        <a:effectLst>
          <a:outerShdw blurRad="50800" dist="38100" dir="2700000" algn="tl" rotWithShape="0">
            <a:prstClr val="black">
              <a:alpha val="40000"/>
            </a:prstClr>
          </a:outerShdw>
        </a:effectLst>
      </dgm:spPr>
      <dgm:t>
        <a:bodyPr lIns="822960" rIns="0"/>
        <a:lstStyle/>
        <a:p>
          <a:pPr algn="ctr">
            <a:lnSpc>
              <a:spcPct val="80000"/>
            </a:lnSpc>
          </a:pPr>
          <a:r>
            <a:rPr lang="en-US" sz="1400" b="1">
              <a:latin typeface="Open Sans"/>
              <a:ea typeface="Open Sans"/>
              <a:cs typeface="Open Sans"/>
            </a:rPr>
            <a:t>Engagement Award: Dissemination Initiative</a:t>
          </a:r>
          <a:endParaRPr lang="en-US" sz="1300">
            <a:latin typeface="Open Sans"/>
            <a:ea typeface="Open Sans"/>
            <a:cs typeface="Open Sans"/>
          </a:endParaRPr>
        </a:p>
        <a:p>
          <a:pPr algn="ctr">
            <a:lnSpc>
              <a:spcPct val="80000"/>
            </a:lnSpc>
          </a:pPr>
          <a:r>
            <a:rPr lang="en-US" sz="1300">
              <a:latin typeface="Open Sans"/>
              <a:ea typeface="Open Sans"/>
              <a:cs typeface="Open Sans"/>
            </a:rPr>
            <a:t>Support projects to help communities and organizations plan for or actively bring </a:t>
          </a:r>
          <a:br>
            <a:rPr lang="en-US" sz="1300">
              <a:latin typeface="Open Sans"/>
              <a:ea typeface="Open Sans"/>
              <a:cs typeface="Open Sans"/>
            </a:rPr>
          </a:br>
          <a:r>
            <a:rPr lang="en-US" sz="1300">
              <a:latin typeface="Open Sans"/>
              <a:ea typeface="Open Sans"/>
              <a:cs typeface="Open Sans"/>
            </a:rPr>
            <a:t>pertinent PCORI-funded research findings to their specific audiences </a:t>
          </a:r>
        </a:p>
      </dgm:t>
    </dgm:pt>
    <dgm:pt modelId="{5824985A-B40C-40C9-BBC8-2400379B6EEA}" type="sibTrans" cxnId="{A059658B-706B-4862-9772-41507772F5EE}">
      <dgm:prSet/>
      <dgm:spPr/>
      <dgm:t>
        <a:bodyPr/>
        <a:lstStyle/>
        <a:p>
          <a:pPr>
            <a:lnSpc>
              <a:spcPct val="80000"/>
            </a:lnSpc>
          </a:pPr>
          <a:endParaRPr lang="en-US" sz="2000">
            <a:latin typeface="+mn-lt"/>
          </a:endParaRPr>
        </a:p>
      </dgm:t>
    </dgm:pt>
    <dgm:pt modelId="{CF1A7646-423A-4F17-889B-E9BA08197FDC}" type="parTrans" cxnId="{A059658B-706B-4862-9772-41507772F5EE}">
      <dgm:prSet/>
      <dgm:spPr/>
      <dgm:t>
        <a:bodyPr/>
        <a:lstStyle/>
        <a:p>
          <a:pPr>
            <a:lnSpc>
              <a:spcPct val="80000"/>
            </a:lnSpc>
          </a:pPr>
          <a:endParaRPr lang="en-US" sz="2000">
            <a:latin typeface="+mn-lt"/>
          </a:endParaRPr>
        </a:p>
      </dgm:t>
    </dgm:pt>
    <dgm:pt modelId="{6C25F613-1AB1-4B6E-8F22-B6CCB21CFF91}">
      <dgm:prSet phldrT="[Text]" custT="1"/>
      <dgm:spPr>
        <a:solidFill>
          <a:schemeClr val="accent3"/>
        </a:solidFill>
        <a:ln>
          <a:noFill/>
        </a:ln>
        <a:effectLst>
          <a:outerShdw blurRad="50800" dist="38100" dir="2700000" algn="tl" rotWithShape="0">
            <a:prstClr val="black">
              <a:alpha val="40000"/>
            </a:prstClr>
          </a:outerShdw>
        </a:effectLst>
      </dgm:spPr>
      <dgm:t>
        <a:bodyPr/>
        <a:lstStyle/>
        <a:p>
          <a:pPr algn="ctr">
            <a:lnSpc>
              <a:spcPct val="80000"/>
            </a:lnSpc>
          </a:pPr>
          <a:r>
            <a:rPr lang="en-US" sz="1400" b="1" dirty="0">
              <a:latin typeface="Open Sans"/>
              <a:ea typeface="Open Sans"/>
              <a:cs typeface="Open Sans"/>
            </a:rPr>
            <a:t>Engagement Award: Stakeholder Convening Support</a:t>
          </a:r>
          <a:endParaRPr lang="en-US" sz="1300" dirty="0">
            <a:latin typeface="Open Sans"/>
            <a:ea typeface="Open Sans"/>
            <a:cs typeface="Open Sans"/>
          </a:endParaRPr>
        </a:p>
        <a:p>
          <a:pPr algn="ctr">
            <a:lnSpc>
              <a:spcPct val="80000"/>
            </a:lnSpc>
          </a:pPr>
          <a:r>
            <a:rPr lang="en-US" sz="1300" dirty="0">
              <a:latin typeface="Open Sans"/>
              <a:ea typeface="Open Sans"/>
              <a:cs typeface="Open Sans"/>
            </a:rPr>
            <a:t>Convene stakeholders to explore critical issues related to PCOR/CER</a:t>
          </a:r>
          <a:br>
            <a:rPr lang="en-US" sz="1300" dirty="0">
              <a:latin typeface="Open Sans"/>
              <a:ea typeface="Open Sans"/>
              <a:cs typeface="Open Sans"/>
            </a:rPr>
          </a:br>
          <a:r>
            <a:rPr lang="en-US" sz="1300" dirty="0">
              <a:latin typeface="Open Sans"/>
              <a:ea typeface="Open Sans"/>
              <a:cs typeface="Open Sans"/>
            </a:rPr>
            <a:t> and/or communicate PCORI-funded research findings to targeted end users</a:t>
          </a:r>
        </a:p>
      </dgm:t>
    </dgm:pt>
    <dgm:pt modelId="{C2D0ACE6-9334-41DF-8854-6B9331FCC25C}" type="sibTrans" cxnId="{36C1A3CB-44E6-49C9-A59E-698336024689}">
      <dgm:prSet/>
      <dgm:spPr/>
      <dgm:t>
        <a:bodyPr/>
        <a:lstStyle/>
        <a:p>
          <a:pPr>
            <a:lnSpc>
              <a:spcPct val="80000"/>
            </a:lnSpc>
          </a:pPr>
          <a:endParaRPr lang="en-US" sz="2000">
            <a:latin typeface="+mn-lt"/>
          </a:endParaRPr>
        </a:p>
      </dgm:t>
    </dgm:pt>
    <dgm:pt modelId="{E7845D01-9A32-4E02-B868-E142122AB09B}" type="parTrans" cxnId="{36C1A3CB-44E6-49C9-A59E-698336024689}">
      <dgm:prSet/>
      <dgm:spPr/>
      <dgm:t>
        <a:bodyPr/>
        <a:lstStyle/>
        <a:p>
          <a:pPr>
            <a:lnSpc>
              <a:spcPct val="80000"/>
            </a:lnSpc>
          </a:pPr>
          <a:endParaRPr lang="en-US" sz="2000">
            <a:latin typeface="+mn-lt"/>
          </a:endParaRPr>
        </a:p>
      </dgm:t>
    </dgm:pt>
    <dgm:pt modelId="{56547571-6D8D-4B99-AC00-9AF40DCE0CB7}" type="pres">
      <dgm:prSet presAssocID="{16296ED8-B5E1-41D1-BB07-740E5B174AC2}" presName="Name0" presStyleCnt="0">
        <dgm:presLayoutVars>
          <dgm:chMax val="7"/>
          <dgm:chPref val="7"/>
          <dgm:dir/>
        </dgm:presLayoutVars>
      </dgm:prSet>
      <dgm:spPr/>
    </dgm:pt>
    <dgm:pt modelId="{DD9F1CD1-750F-48CC-A874-7C1EC555AFC3}" type="pres">
      <dgm:prSet presAssocID="{16296ED8-B5E1-41D1-BB07-740E5B174AC2}" presName="Name1" presStyleCnt="0"/>
      <dgm:spPr/>
    </dgm:pt>
    <dgm:pt modelId="{22CC2623-754A-4084-BBFB-EBB17EC5F854}" type="pres">
      <dgm:prSet presAssocID="{16296ED8-B5E1-41D1-BB07-740E5B174AC2}" presName="cycle" presStyleCnt="0"/>
      <dgm:spPr/>
    </dgm:pt>
    <dgm:pt modelId="{848BCA17-6C9E-46BF-A7D4-DC722EEFAF0B}" type="pres">
      <dgm:prSet presAssocID="{16296ED8-B5E1-41D1-BB07-740E5B174AC2}" presName="srcNode" presStyleLbl="node1" presStyleIdx="0" presStyleCnt="3"/>
      <dgm:spPr/>
    </dgm:pt>
    <dgm:pt modelId="{96FF1683-7038-4741-9F1F-35270F6AD2A1}" type="pres">
      <dgm:prSet presAssocID="{16296ED8-B5E1-41D1-BB07-740E5B174AC2}" presName="conn" presStyleLbl="parChTrans1D2" presStyleIdx="0" presStyleCnt="1" custLinFactNeighborX="-109"/>
      <dgm:spPr/>
    </dgm:pt>
    <dgm:pt modelId="{B1E2CA79-F1F7-4506-95EC-F8EB85A6710A}" type="pres">
      <dgm:prSet presAssocID="{16296ED8-B5E1-41D1-BB07-740E5B174AC2}" presName="extraNode" presStyleLbl="node1" presStyleIdx="0" presStyleCnt="3"/>
      <dgm:spPr/>
    </dgm:pt>
    <dgm:pt modelId="{73B6FAA4-FBA0-4488-924E-432BBD46A85F}" type="pres">
      <dgm:prSet presAssocID="{16296ED8-B5E1-41D1-BB07-740E5B174AC2}" presName="dstNode" presStyleLbl="node1" presStyleIdx="0" presStyleCnt="3"/>
      <dgm:spPr/>
    </dgm:pt>
    <dgm:pt modelId="{D36401A0-2358-431E-BBA5-80F05B1C052F}" type="pres">
      <dgm:prSet presAssocID="{CEC8E5F5-42D4-4766-A924-748E16929C41}" presName="text_1" presStyleLbl="node1" presStyleIdx="0" presStyleCnt="3" custScaleX="95750" custScaleY="96930" custLinFactNeighborX="-4399" custLinFactNeighborY="-1191">
        <dgm:presLayoutVars>
          <dgm:bulletEnabled val="1"/>
        </dgm:presLayoutVars>
      </dgm:prSet>
      <dgm:spPr/>
    </dgm:pt>
    <dgm:pt modelId="{32188896-A7D2-4366-A8D2-56611A6EF41C}" type="pres">
      <dgm:prSet presAssocID="{CEC8E5F5-42D4-4766-A924-748E16929C41}" presName="accent_1" presStyleCnt="0"/>
      <dgm:spPr/>
    </dgm:pt>
    <dgm:pt modelId="{4AFC2F80-E064-4AED-AECB-19FFF84F91FA}" type="pres">
      <dgm:prSet presAssocID="{CEC8E5F5-42D4-4766-A924-748E16929C41}" presName="accentRepeatNode" presStyleLbl="solidFgAcc1" presStyleIdx="0" presStyleCnt="3" custScaleX="132444" custScaleY="99333" custLinFactNeighborX="-667" custLinFactNeighborY="-4330"/>
      <dgm:spPr>
        <a:solidFill>
          <a:schemeClr val="bg2">
            <a:lumMod val="20000"/>
            <a:lumOff val="80000"/>
          </a:schemeClr>
        </a:solidFill>
        <a:ln>
          <a:noFill/>
        </a:ln>
        <a:effectLst>
          <a:outerShdw blurRad="50800" dist="38100" dir="2700000" algn="tl" rotWithShape="0">
            <a:prstClr val="black">
              <a:alpha val="40000"/>
            </a:prstClr>
          </a:outerShdw>
        </a:effectLst>
      </dgm:spPr>
    </dgm:pt>
    <dgm:pt modelId="{F62F424E-11DA-4C9F-89D0-1686042F19A8}" type="pres">
      <dgm:prSet presAssocID="{568E690F-00FE-49C4-92C9-AEDF67CD5FC6}" presName="text_2" presStyleLbl="node1" presStyleIdx="1" presStyleCnt="3" custScaleX="98500" custScaleY="94633" custLinFactNeighborX="-6001" custLinFactNeighborY="4171">
        <dgm:presLayoutVars>
          <dgm:bulletEnabled val="1"/>
        </dgm:presLayoutVars>
      </dgm:prSet>
      <dgm:spPr/>
    </dgm:pt>
    <dgm:pt modelId="{6A2B31F9-3943-46D5-9836-9CD966F71CDA}" type="pres">
      <dgm:prSet presAssocID="{568E690F-00FE-49C4-92C9-AEDF67CD5FC6}" presName="accent_2" presStyleCnt="0"/>
      <dgm:spPr/>
    </dgm:pt>
    <dgm:pt modelId="{5D0A1B2C-7928-4471-881B-FFB18000537A}" type="pres">
      <dgm:prSet presAssocID="{568E690F-00FE-49C4-92C9-AEDF67CD5FC6}" presName="accentRepeatNode" presStyleLbl="solidFgAcc1" presStyleIdx="1" presStyleCnt="3" custScaleX="132444" custScaleY="99333"/>
      <dgm:spPr>
        <a:solidFill>
          <a:schemeClr val="accent1">
            <a:lumMod val="20000"/>
            <a:lumOff val="80000"/>
          </a:schemeClr>
        </a:solidFill>
        <a:ln>
          <a:noFill/>
        </a:ln>
        <a:effectLst>
          <a:outerShdw blurRad="50800" dist="38100" dir="2700000" algn="tl" rotWithShape="0">
            <a:prstClr val="black">
              <a:alpha val="40000"/>
            </a:prstClr>
          </a:outerShdw>
        </a:effectLst>
      </dgm:spPr>
    </dgm:pt>
    <dgm:pt modelId="{4B1DD392-A703-4E78-9782-7B0BCA8E97E3}" type="pres">
      <dgm:prSet presAssocID="{6C25F613-1AB1-4B6E-8F22-B6CCB21CFF91}" presName="text_3" presStyleLbl="node1" presStyleIdx="2" presStyleCnt="3" custScaleX="91762" custScaleY="100590" custLinFactNeighborX="-2226" custLinFactNeighborY="3000">
        <dgm:presLayoutVars>
          <dgm:bulletEnabled val="1"/>
        </dgm:presLayoutVars>
      </dgm:prSet>
      <dgm:spPr/>
    </dgm:pt>
    <dgm:pt modelId="{2EE4EC3E-5C53-47A3-B842-874701F21437}" type="pres">
      <dgm:prSet presAssocID="{6C25F613-1AB1-4B6E-8F22-B6CCB21CFF91}" presName="accent_3" presStyleCnt="0"/>
      <dgm:spPr/>
    </dgm:pt>
    <dgm:pt modelId="{23C1DF4E-FEEC-431D-A461-CB5BCC2D04E5}" type="pres">
      <dgm:prSet presAssocID="{6C25F613-1AB1-4B6E-8F22-B6CCB21CFF91}" presName="accentRepeatNode" presStyleLbl="solidFgAcc1" presStyleIdx="2" presStyleCnt="3" custScaleX="132444" custScaleY="99333" custLinFactNeighborY="2356"/>
      <dgm:spPr>
        <a:solidFill>
          <a:schemeClr val="accent3">
            <a:lumMod val="20000"/>
            <a:lumOff val="80000"/>
          </a:schemeClr>
        </a:solidFill>
        <a:ln>
          <a:noFill/>
        </a:ln>
        <a:effectLst>
          <a:outerShdw blurRad="50800" dist="38100" dir="2700000" algn="tl" rotWithShape="0">
            <a:prstClr val="black">
              <a:alpha val="40000"/>
            </a:prstClr>
          </a:outerShdw>
        </a:effectLst>
      </dgm:spPr>
    </dgm:pt>
  </dgm:ptLst>
  <dgm:cxnLst>
    <dgm:cxn modelId="{0C95F301-6096-4E15-98FE-912AE870453B}" type="presOf" srcId="{B0A006E1-C3C5-4B5A-86FC-38F90E3520A8}" destId="{96FF1683-7038-4741-9F1F-35270F6AD2A1}" srcOrd="0" destOrd="0" presId="urn:microsoft.com/office/officeart/2008/layout/VerticalCurvedList"/>
    <dgm:cxn modelId="{8635F25D-AC3E-4D33-B39D-61D90EED80EE}" type="presOf" srcId="{568E690F-00FE-49C4-92C9-AEDF67CD5FC6}" destId="{F62F424E-11DA-4C9F-89D0-1686042F19A8}" srcOrd="0" destOrd="0" presId="urn:microsoft.com/office/officeart/2008/layout/VerticalCurvedList"/>
    <dgm:cxn modelId="{E9F34374-060B-479F-8D01-3DC56249931A}" type="presOf" srcId="{16296ED8-B5E1-41D1-BB07-740E5B174AC2}" destId="{56547571-6D8D-4B99-AC00-9AF40DCE0CB7}" srcOrd="0" destOrd="0" presId="urn:microsoft.com/office/officeart/2008/layout/VerticalCurvedList"/>
    <dgm:cxn modelId="{A059658B-706B-4862-9772-41507772F5EE}" srcId="{16296ED8-B5E1-41D1-BB07-740E5B174AC2}" destId="{568E690F-00FE-49C4-92C9-AEDF67CD5FC6}" srcOrd="1" destOrd="0" parTransId="{CF1A7646-423A-4F17-889B-E9BA08197FDC}" sibTransId="{5824985A-B40C-40C9-BBC8-2400379B6EEA}"/>
    <dgm:cxn modelId="{C389D58C-049D-43C0-B07E-A8787B83E7C9}" type="presOf" srcId="{6C25F613-1AB1-4B6E-8F22-B6CCB21CFF91}" destId="{4B1DD392-A703-4E78-9782-7B0BCA8E97E3}" srcOrd="0" destOrd="0" presId="urn:microsoft.com/office/officeart/2008/layout/VerticalCurvedList"/>
    <dgm:cxn modelId="{EF24EA94-F0F8-4584-BB9F-1878A9249585}" srcId="{16296ED8-B5E1-41D1-BB07-740E5B174AC2}" destId="{CEC8E5F5-42D4-4766-A924-748E16929C41}" srcOrd="0" destOrd="0" parTransId="{32ACA09D-655E-4741-9370-DF432289AEDF}" sibTransId="{B0A006E1-C3C5-4B5A-86FC-38F90E3520A8}"/>
    <dgm:cxn modelId="{36C1A3CB-44E6-49C9-A59E-698336024689}" srcId="{16296ED8-B5E1-41D1-BB07-740E5B174AC2}" destId="{6C25F613-1AB1-4B6E-8F22-B6CCB21CFF91}" srcOrd="2" destOrd="0" parTransId="{E7845D01-9A32-4E02-B868-E142122AB09B}" sibTransId="{C2D0ACE6-9334-41DF-8854-6B9331FCC25C}"/>
    <dgm:cxn modelId="{E55EBBD8-6F13-46C1-93A2-FEC4D6171170}" type="presOf" srcId="{CEC8E5F5-42D4-4766-A924-748E16929C41}" destId="{D36401A0-2358-431E-BBA5-80F05B1C052F}" srcOrd="0" destOrd="0" presId="urn:microsoft.com/office/officeart/2008/layout/VerticalCurvedList"/>
    <dgm:cxn modelId="{5CD689B7-A7F1-412F-99DA-2E8634C3031F}" type="presParOf" srcId="{56547571-6D8D-4B99-AC00-9AF40DCE0CB7}" destId="{DD9F1CD1-750F-48CC-A874-7C1EC555AFC3}" srcOrd="0" destOrd="0" presId="urn:microsoft.com/office/officeart/2008/layout/VerticalCurvedList"/>
    <dgm:cxn modelId="{D18192AE-36A8-42B7-930D-7BE0CB266615}" type="presParOf" srcId="{DD9F1CD1-750F-48CC-A874-7C1EC555AFC3}" destId="{22CC2623-754A-4084-BBFB-EBB17EC5F854}" srcOrd="0" destOrd="0" presId="urn:microsoft.com/office/officeart/2008/layout/VerticalCurvedList"/>
    <dgm:cxn modelId="{AD541940-B50C-4603-B9DC-0AB2AEB2C8FF}" type="presParOf" srcId="{22CC2623-754A-4084-BBFB-EBB17EC5F854}" destId="{848BCA17-6C9E-46BF-A7D4-DC722EEFAF0B}" srcOrd="0" destOrd="0" presId="urn:microsoft.com/office/officeart/2008/layout/VerticalCurvedList"/>
    <dgm:cxn modelId="{3845C074-9C6D-4333-BDFB-F3B6FDC1BC9A}" type="presParOf" srcId="{22CC2623-754A-4084-BBFB-EBB17EC5F854}" destId="{96FF1683-7038-4741-9F1F-35270F6AD2A1}" srcOrd="1" destOrd="0" presId="urn:microsoft.com/office/officeart/2008/layout/VerticalCurvedList"/>
    <dgm:cxn modelId="{62D526E9-C5BF-491F-9AC7-29C664D3352B}" type="presParOf" srcId="{22CC2623-754A-4084-BBFB-EBB17EC5F854}" destId="{B1E2CA79-F1F7-4506-95EC-F8EB85A6710A}" srcOrd="2" destOrd="0" presId="urn:microsoft.com/office/officeart/2008/layout/VerticalCurvedList"/>
    <dgm:cxn modelId="{676BD473-4BFB-47FB-ACDF-B96F16124797}" type="presParOf" srcId="{22CC2623-754A-4084-BBFB-EBB17EC5F854}" destId="{73B6FAA4-FBA0-4488-924E-432BBD46A85F}" srcOrd="3" destOrd="0" presId="urn:microsoft.com/office/officeart/2008/layout/VerticalCurvedList"/>
    <dgm:cxn modelId="{41318CD0-7153-4846-904F-449149673C50}" type="presParOf" srcId="{DD9F1CD1-750F-48CC-A874-7C1EC555AFC3}" destId="{D36401A0-2358-431E-BBA5-80F05B1C052F}" srcOrd="1" destOrd="0" presId="urn:microsoft.com/office/officeart/2008/layout/VerticalCurvedList"/>
    <dgm:cxn modelId="{5DEC6636-F24C-4287-AAB7-85F1C4CBF77F}" type="presParOf" srcId="{DD9F1CD1-750F-48CC-A874-7C1EC555AFC3}" destId="{32188896-A7D2-4366-A8D2-56611A6EF41C}" srcOrd="2" destOrd="0" presId="urn:microsoft.com/office/officeart/2008/layout/VerticalCurvedList"/>
    <dgm:cxn modelId="{1DCA46AA-2DDB-4C25-B01D-BCF1151EA4AE}" type="presParOf" srcId="{32188896-A7D2-4366-A8D2-56611A6EF41C}" destId="{4AFC2F80-E064-4AED-AECB-19FFF84F91FA}" srcOrd="0" destOrd="0" presId="urn:microsoft.com/office/officeart/2008/layout/VerticalCurvedList"/>
    <dgm:cxn modelId="{A7532866-6540-4F75-A8A1-24D2D8EFC2A0}" type="presParOf" srcId="{DD9F1CD1-750F-48CC-A874-7C1EC555AFC3}" destId="{F62F424E-11DA-4C9F-89D0-1686042F19A8}" srcOrd="3" destOrd="0" presId="urn:microsoft.com/office/officeart/2008/layout/VerticalCurvedList"/>
    <dgm:cxn modelId="{4841124C-E1A6-4807-8DEF-F0CD19315A65}" type="presParOf" srcId="{DD9F1CD1-750F-48CC-A874-7C1EC555AFC3}" destId="{6A2B31F9-3943-46D5-9836-9CD966F71CDA}" srcOrd="4" destOrd="0" presId="urn:microsoft.com/office/officeart/2008/layout/VerticalCurvedList"/>
    <dgm:cxn modelId="{BB6C2455-773C-41ED-93C7-5E279CF63EEF}" type="presParOf" srcId="{6A2B31F9-3943-46D5-9836-9CD966F71CDA}" destId="{5D0A1B2C-7928-4471-881B-FFB18000537A}" srcOrd="0" destOrd="0" presId="urn:microsoft.com/office/officeart/2008/layout/VerticalCurvedList"/>
    <dgm:cxn modelId="{DD0C9D4A-CED4-4723-B455-F95107C05C73}" type="presParOf" srcId="{DD9F1CD1-750F-48CC-A874-7C1EC555AFC3}" destId="{4B1DD392-A703-4E78-9782-7B0BCA8E97E3}" srcOrd="5" destOrd="0" presId="urn:microsoft.com/office/officeart/2008/layout/VerticalCurvedList"/>
    <dgm:cxn modelId="{EB5AB24A-4DD8-41F3-9B48-A5EF44E7B49F}" type="presParOf" srcId="{DD9F1CD1-750F-48CC-A874-7C1EC555AFC3}" destId="{2EE4EC3E-5C53-47A3-B842-874701F21437}" srcOrd="6" destOrd="0" presId="urn:microsoft.com/office/officeart/2008/layout/VerticalCurvedList"/>
    <dgm:cxn modelId="{DEE4624A-A74E-4CD0-A922-47446EEA68A5}" type="presParOf" srcId="{2EE4EC3E-5C53-47A3-B842-874701F21437}" destId="{23C1DF4E-FEEC-431D-A461-CB5BCC2D04E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9013E-A3C2-458E-936B-FA612E850D1D}">
      <dsp:nvSpPr>
        <dsp:cNvPr id="0" name=""/>
        <dsp:cNvSpPr/>
      </dsp:nvSpPr>
      <dsp:spPr>
        <a:xfrm>
          <a:off x="0" y="0"/>
          <a:ext cx="9143999" cy="2142706"/>
        </a:xfrm>
        <a:prstGeom prst="roundRect">
          <a:avLst>
            <a:gd name="adj" fmla="val 10000"/>
          </a:avLst>
        </a:prstGeom>
        <a:solidFill>
          <a:srgbClr val="D0D8E8">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6D470A-26A0-4560-9279-DFD18F7585A1}">
      <dsp:nvSpPr>
        <dsp:cNvPr id="0" name=""/>
        <dsp:cNvSpPr/>
      </dsp:nvSpPr>
      <dsp:spPr>
        <a:xfrm>
          <a:off x="444239" y="342811"/>
          <a:ext cx="2346210" cy="1457083"/>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C9DCE5-7170-44D7-98A9-AFCB7F4D0966}">
      <dsp:nvSpPr>
        <dsp:cNvPr id="0" name=""/>
        <dsp:cNvSpPr/>
      </dsp:nvSpPr>
      <dsp:spPr>
        <a:xfrm rot="10800000">
          <a:off x="274319" y="2142706"/>
          <a:ext cx="2686049" cy="2618864"/>
        </a:xfrm>
        <a:prstGeom prst="round2SameRect">
          <a:avLst>
            <a:gd name="adj1" fmla="val 10500"/>
            <a:gd name="adj2" fmla="val 0"/>
          </a:avLst>
        </a:prstGeom>
        <a:solidFill>
          <a:srgbClr val="4F81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Clinical and Health Services Research</a:t>
          </a:r>
        </a:p>
      </dsp:txBody>
      <dsp:txXfrm rot="10800000">
        <a:off x="354858" y="2142706"/>
        <a:ext cx="2524971" cy="2538325"/>
      </dsp:txXfrm>
    </dsp:sp>
    <dsp:sp modelId="{BBE17F13-0FB6-4B94-9811-3A5421C8F9CD}">
      <dsp:nvSpPr>
        <dsp:cNvPr id="0" name=""/>
        <dsp:cNvSpPr/>
      </dsp:nvSpPr>
      <dsp:spPr>
        <a:xfrm>
          <a:off x="3456509" y="334114"/>
          <a:ext cx="2230979" cy="1474478"/>
        </a:xfrm>
        <a:prstGeom prst="roundRect">
          <a:avLst>
            <a:gd name="adj" fmla="val 10000"/>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5D75AB-ED58-4B9B-A266-9303B6D9CC72}">
      <dsp:nvSpPr>
        <dsp:cNvPr id="0" name=""/>
        <dsp:cNvSpPr/>
      </dsp:nvSpPr>
      <dsp:spPr>
        <a:xfrm rot="10800000">
          <a:off x="3228974" y="2142706"/>
          <a:ext cx="2686049" cy="2618864"/>
        </a:xfrm>
        <a:prstGeom prst="round2SameRect">
          <a:avLst>
            <a:gd name="adj1" fmla="val 10500"/>
            <a:gd name="adj2" fmla="val 0"/>
          </a:avLst>
        </a:prstGeom>
        <a:solidFill>
          <a:srgbClr val="4F81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Integrative Biological and Behavioral Sciences</a:t>
          </a:r>
        </a:p>
      </dsp:txBody>
      <dsp:txXfrm rot="10800000">
        <a:off x="3309513" y="2142706"/>
        <a:ext cx="2524971" cy="2538325"/>
      </dsp:txXfrm>
    </dsp:sp>
    <dsp:sp modelId="{817D0109-05EE-4FF7-BF9F-1B67F5C55898}">
      <dsp:nvSpPr>
        <dsp:cNvPr id="0" name=""/>
        <dsp:cNvSpPr/>
      </dsp:nvSpPr>
      <dsp:spPr>
        <a:xfrm>
          <a:off x="6392724" y="377616"/>
          <a:ext cx="2267858" cy="1387474"/>
        </a:xfrm>
        <a:prstGeom prst="roundRect">
          <a:avLst>
            <a:gd name="adj" fmla="val 10000"/>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F29B2F-CC8D-4943-B53A-2C56C6512C38}">
      <dsp:nvSpPr>
        <dsp:cNvPr id="0" name=""/>
        <dsp:cNvSpPr/>
      </dsp:nvSpPr>
      <dsp:spPr>
        <a:xfrm rot="10800000">
          <a:off x="6183629" y="2116596"/>
          <a:ext cx="2686049" cy="2618864"/>
        </a:xfrm>
        <a:prstGeom prst="round2SameRect">
          <a:avLst>
            <a:gd name="adj1" fmla="val 10500"/>
            <a:gd name="adj2" fmla="val 0"/>
          </a:avLst>
        </a:prstGeom>
        <a:solidFill>
          <a:srgbClr val="4F81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Community Health</a:t>
          </a:r>
          <a:r>
            <a:rPr lang="en-US" sz="2400" kern="1200" baseline="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and Population Sciences</a:t>
          </a:r>
          <a:endParaRPr lang="en-US" sz="2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rot="10800000">
        <a:off x="6264168" y="2116596"/>
        <a:ext cx="2524971" cy="25383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6C17B-4983-49D3-B0E1-2258290D8C5D}">
      <dsp:nvSpPr>
        <dsp:cNvPr id="0" name=""/>
        <dsp:cNvSpPr/>
      </dsp:nvSpPr>
      <dsp:spPr>
        <a:xfrm>
          <a:off x="0" y="0"/>
          <a:ext cx="7821826" cy="2165829"/>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DDD9CB-93BE-42EB-B7FE-84D5D664DDF8}">
      <dsp:nvSpPr>
        <dsp:cNvPr id="0" name=""/>
        <dsp:cNvSpPr/>
      </dsp:nvSpPr>
      <dsp:spPr>
        <a:xfrm>
          <a:off x="237167" y="288777"/>
          <a:ext cx="1360646" cy="1588275"/>
        </a:xfrm>
        <a:prstGeom prst="roundRect">
          <a:avLst>
            <a:gd name="adj" fmla="val 10000"/>
          </a:avLst>
        </a:prstGeom>
        <a:blipFill rotWithShape="1">
          <a:blip xmlns:r="http://schemas.openxmlformats.org/officeDocument/2006/relationships" r:embed="rId1"/>
          <a:srcRect/>
          <a:stretch>
            <a:fillRect l="-20000" r="-20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84DDED-882A-4BF6-9914-9DA647304CD0}">
      <dsp:nvSpPr>
        <dsp:cNvPr id="0" name=""/>
        <dsp:cNvSpPr/>
      </dsp:nvSpPr>
      <dsp:spPr>
        <a:xfrm rot="10800000">
          <a:off x="237167" y="2165829"/>
          <a:ext cx="1360646" cy="264712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Clinical Research and Treatment Interventions</a:t>
          </a:r>
        </a:p>
        <a:p>
          <a:pPr marL="0" lvl="1" indent="0" algn="l" defTabSz="533400">
            <a:lnSpc>
              <a:spcPct val="100000"/>
            </a:lnSpc>
            <a:spcBef>
              <a:spcPct val="0"/>
            </a:spcBef>
            <a:spcAft>
              <a:spcPts val="300"/>
            </a:spcAft>
            <a:buFontTx/>
            <a:buNone/>
          </a:pPr>
          <a:endParaRPr lang="en-US" sz="1200" kern="1200" dirty="0"/>
        </a:p>
        <a:p>
          <a:pPr marL="0" lvl="1" indent="0" algn="l" defTabSz="533400">
            <a:lnSpc>
              <a:spcPct val="100000"/>
            </a:lnSpc>
            <a:spcBef>
              <a:spcPct val="0"/>
            </a:spcBef>
            <a:spcAft>
              <a:spcPts val="600"/>
            </a:spcAft>
            <a:buFontTx/>
            <a:buNone/>
          </a:pPr>
          <a:r>
            <a:rPr lang="en-US" sz="1200" kern="1200" dirty="0"/>
            <a:t>Evidence-based guidelines</a:t>
          </a:r>
        </a:p>
        <a:p>
          <a:pPr marL="0" lvl="1" indent="0" algn="l" defTabSz="533400">
            <a:lnSpc>
              <a:spcPct val="100000"/>
            </a:lnSpc>
            <a:spcBef>
              <a:spcPct val="0"/>
            </a:spcBef>
            <a:spcAft>
              <a:spcPts val="600"/>
            </a:spcAft>
            <a:buFontTx/>
            <a:buNone/>
          </a:pPr>
          <a:r>
            <a:rPr lang="en-US" sz="1200" kern="1200" dirty="0"/>
            <a:t>Health promotion</a:t>
          </a:r>
        </a:p>
        <a:p>
          <a:pPr marL="0" lvl="1" indent="0" algn="l" defTabSz="533400">
            <a:lnSpc>
              <a:spcPct val="100000"/>
            </a:lnSpc>
            <a:spcBef>
              <a:spcPct val="0"/>
            </a:spcBef>
            <a:spcAft>
              <a:spcPts val="600"/>
            </a:spcAft>
            <a:buFontTx/>
            <a:buNone/>
          </a:pPr>
          <a:r>
            <a:rPr lang="en-US" sz="1200" kern="1200" dirty="0"/>
            <a:t>Implementation</a:t>
          </a:r>
        </a:p>
        <a:p>
          <a:pPr marL="114300" lvl="1" indent="0" algn="l" defTabSz="533400">
            <a:lnSpc>
              <a:spcPct val="90000"/>
            </a:lnSpc>
            <a:spcBef>
              <a:spcPct val="0"/>
            </a:spcBef>
            <a:spcAft>
              <a:spcPct val="15000"/>
            </a:spcAft>
            <a:buChar char="•"/>
          </a:pPr>
          <a:endParaRPr lang="en-US" sz="1200" kern="1200" dirty="0"/>
        </a:p>
      </dsp:txBody>
      <dsp:txXfrm rot="10800000">
        <a:off x="279012" y="2165829"/>
        <a:ext cx="1276956" cy="2605280"/>
      </dsp:txXfrm>
    </dsp:sp>
    <dsp:sp modelId="{E4E0A6A0-B776-4174-870E-ABB8E3257560}">
      <dsp:nvSpPr>
        <dsp:cNvPr id="0" name=""/>
        <dsp:cNvSpPr/>
      </dsp:nvSpPr>
      <dsp:spPr>
        <a:xfrm>
          <a:off x="1733878" y="288777"/>
          <a:ext cx="1360646" cy="1588275"/>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14B73-DD4E-4AF5-9EC7-40EC5E4D25C0}">
      <dsp:nvSpPr>
        <dsp:cNvPr id="0" name=""/>
        <dsp:cNvSpPr/>
      </dsp:nvSpPr>
      <dsp:spPr>
        <a:xfrm rot="10800000">
          <a:off x="1733878" y="2165829"/>
          <a:ext cx="1360646" cy="264712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Patient-Health Care System Interactions</a:t>
          </a:r>
        </a:p>
        <a:p>
          <a:pPr marL="0" lvl="1" indent="0" algn="l" defTabSz="533400">
            <a:lnSpc>
              <a:spcPct val="100000"/>
            </a:lnSpc>
            <a:spcBef>
              <a:spcPct val="0"/>
            </a:spcBef>
            <a:spcAft>
              <a:spcPts val="600"/>
            </a:spcAft>
            <a:buNone/>
          </a:pPr>
          <a:r>
            <a:rPr lang="en-US" sz="1200" kern="1200" dirty="0"/>
            <a:t>Patient-clinician relationship</a:t>
          </a:r>
        </a:p>
        <a:p>
          <a:pPr marL="0" lvl="1" indent="0" algn="l" defTabSz="533400">
            <a:lnSpc>
              <a:spcPct val="100000"/>
            </a:lnSpc>
            <a:spcBef>
              <a:spcPct val="0"/>
            </a:spcBef>
            <a:spcAft>
              <a:spcPts val="600"/>
            </a:spcAft>
            <a:buNone/>
          </a:pPr>
          <a:r>
            <a:rPr lang="en-US" sz="1200" kern="1200" dirty="0"/>
            <a:t>Implicit and explicit bias</a:t>
          </a:r>
        </a:p>
        <a:p>
          <a:pPr marL="0" lvl="1" indent="0" algn="l" defTabSz="533400">
            <a:lnSpc>
              <a:spcPct val="100000"/>
            </a:lnSpc>
            <a:spcBef>
              <a:spcPct val="0"/>
            </a:spcBef>
            <a:spcAft>
              <a:spcPts val="600"/>
            </a:spcAft>
            <a:buNone/>
          </a:pPr>
          <a:r>
            <a:rPr lang="en-US" sz="1200" kern="1200" dirty="0"/>
            <a:t>Patient active participation and agency</a:t>
          </a:r>
        </a:p>
      </dsp:txBody>
      <dsp:txXfrm rot="10800000">
        <a:off x="1775723" y="2165829"/>
        <a:ext cx="1276956" cy="2605280"/>
      </dsp:txXfrm>
    </dsp:sp>
    <dsp:sp modelId="{DE0453FE-1328-4EE0-BAD0-C8E8CFB1153E}">
      <dsp:nvSpPr>
        <dsp:cNvPr id="0" name=""/>
        <dsp:cNvSpPr/>
      </dsp:nvSpPr>
      <dsp:spPr>
        <a:xfrm>
          <a:off x="3230589" y="288777"/>
          <a:ext cx="1360646" cy="1588275"/>
        </a:xfrm>
        <a:prstGeom prst="roundRect">
          <a:avLst>
            <a:gd name="adj" fmla="val 10000"/>
          </a:avLst>
        </a:prstGeom>
        <a:blipFill rotWithShape="1">
          <a:blip xmlns:r="http://schemas.openxmlformats.org/officeDocument/2006/relationships" r:embed="rId3"/>
          <a:srcRect/>
          <a:stretch>
            <a:fillRect l="-8000" r="-8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7FC42D-B986-4CA2-BB2A-92B2B379C852}">
      <dsp:nvSpPr>
        <dsp:cNvPr id="0" name=""/>
        <dsp:cNvSpPr/>
      </dsp:nvSpPr>
      <dsp:spPr>
        <a:xfrm rot="10800000">
          <a:off x="3230589" y="2165829"/>
          <a:ext cx="1360646" cy="264712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Epidemiology of Health Care Utilization and Outcomes</a:t>
          </a:r>
        </a:p>
        <a:p>
          <a:pPr marL="0" lvl="1" indent="0" algn="l" defTabSz="533400">
            <a:lnSpc>
              <a:spcPct val="100000"/>
            </a:lnSpc>
            <a:spcBef>
              <a:spcPct val="0"/>
            </a:spcBef>
            <a:spcAft>
              <a:spcPts val="600"/>
            </a:spcAft>
            <a:buFontTx/>
            <a:buNone/>
          </a:pPr>
          <a:r>
            <a:rPr lang="en-US" sz="1200" kern="1200" dirty="0"/>
            <a:t>Access</a:t>
          </a:r>
        </a:p>
        <a:p>
          <a:pPr marL="0" lvl="1" indent="0" algn="l" defTabSz="533400">
            <a:lnSpc>
              <a:spcPct val="100000"/>
            </a:lnSpc>
            <a:spcBef>
              <a:spcPct val="0"/>
            </a:spcBef>
            <a:spcAft>
              <a:spcPts val="600"/>
            </a:spcAft>
            <a:buFontTx/>
            <a:buNone/>
          </a:pPr>
          <a:r>
            <a:rPr lang="en-US" sz="1200" kern="1200" dirty="0"/>
            <a:t>Patterns of Utilization</a:t>
          </a:r>
        </a:p>
        <a:p>
          <a:pPr marL="0" lvl="1" indent="0" algn="l" defTabSz="533400">
            <a:lnSpc>
              <a:spcPct val="100000"/>
            </a:lnSpc>
            <a:spcBef>
              <a:spcPct val="0"/>
            </a:spcBef>
            <a:spcAft>
              <a:spcPts val="600"/>
            </a:spcAft>
            <a:buFontTx/>
            <a:buNone/>
          </a:pPr>
          <a:r>
            <a:rPr lang="en-US" sz="1200" kern="1200" dirty="0"/>
            <a:t>Natural Experiments</a:t>
          </a:r>
        </a:p>
      </dsp:txBody>
      <dsp:txXfrm rot="10800000">
        <a:off x="3272434" y="2165829"/>
        <a:ext cx="1276956" cy="2605280"/>
      </dsp:txXfrm>
    </dsp:sp>
    <dsp:sp modelId="{D80071A0-F7A5-4088-8CFC-839D7BAA1114}">
      <dsp:nvSpPr>
        <dsp:cNvPr id="0" name=""/>
        <dsp:cNvSpPr/>
      </dsp:nvSpPr>
      <dsp:spPr>
        <a:xfrm>
          <a:off x="4727300" y="288777"/>
          <a:ext cx="1360646" cy="1588275"/>
        </a:xfrm>
        <a:prstGeom prst="roundRect">
          <a:avLst>
            <a:gd name="adj" fmla="val 10000"/>
          </a:avLst>
        </a:prstGeom>
        <a:blipFill rotWithShape="1">
          <a:blip xmlns:r="http://schemas.openxmlformats.org/officeDocument/2006/relationships" r:embed="rId4"/>
          <a:srcRect/>
          <a:stretch>
            <a:fillRect l="-32000" r="-3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8AE509-5026-45BA-AE79-ED3EF08631C4}">
      <dsp:nvSpPr>
        <dsp:cNvPr id="0" name=""/>
        <dsp:cNvSpPr/>
      </dsp:nvSpPr>
      <dsp:spPr>
        <a:xfrm rot="10800000">
          <a:off x="4727300" y="2165829"/>
          <a:ext cx="1360646" cy="264712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System-Level Health Services Research</a:t>
          </a:r>
        </a:p>
        <a:p>
          <a:pPr marL="0" lvl="0" indent="0" algn="l" defTabSz="533400">
            <a:lnSpc>
              <a:spcPct val="100000"/>
            </a:lnSpc>
            <a:spcBef>
              <a:spcPct val="0"/>
            </a:spcBef>
            <a:spcAft>
              <a:spcPts val="600"/>
            </a:spcAft>
            <a:buNone/>
          </a:pPr>
          <a:r>
            <a:rPr lang="en-US" sz="1200" b="0" kern="1200" dirty="0"/>
            <a:t>Health care system organization</a:t>
          </a:r>
        </a:p>
        <a:p>
          <a:pPr marL="0" lvl="0" indent="0" algn="l" defTabSz="533400">
            <a:lnSpc>
              <a:spcPct val="100000"/>
            </a:lnSpc>
            <a:spcBef>
              <a:spcPct val="0"/>
            </a:spcBef>
            <a:spcAft>
              <a:spcPts val="600"/>
            </a:spcAft>
            <a:buNone/>
          </a:pPr>
          <a:r>
            <a:rPr lang="en-US" sz="1200" b="0" kern="1200" dirty="0"/>
            <a:t>Health care models</a:t>
          </a:r>
        </a:p>
        <a:p>
          <a:pPr marL="0" lvl="0" indent="0" algn="l" defTabSz="533400">
            <a:lnSpc>
              <a:spcPct val="100000"/>
            </a:lnSpc>
            <a:spcBef>
              <a:spcPct val="0"/>
            </a:spcBef>
            <a:spcAft>
              <a:spcPts val="600"/>
            </a:spcAft>
            <a:buNone/>
          </a:pPr>
          <a:r>
            <a:rPr lang="en-US" sz="1200" b="0" kern="1200" dirty="0"/>
            <a:t>Health care policy</a:t>
          </a:r>
        </a:p>
        <a:p>
          <a:pPr marL="0" lvl="0" indent="0" algn="l" defTabSz="533400">
            <a:lnSpc>
              <a:spcPct val="90000"/>
            </a:lnSpc>
            <a:spcBef>
              <a:spcPct val="0"/>
            </a:spcBef>
            <a:spcAft>
              <a:spcPct val="35000"/>
            </a:spcAft>
            <a:buNone/>
          </a:pPr>
          <a:endParaRPr lang="en-US" sz="1200" b="1" kern="1200" dirty="0"/>
        </a:p>
        <a:p>
          <a:pPr marL="0" lvl="0" indent="0" algn="l" defTabSz="533400">
            <a:lnSpc>
              <a:spcPct val="90000"/>
            </a:lnSpc>
            <a:spcBef>
              <a:spcPct val="0"/>
            </a:spcBef>
            <a:spcAft>
              <a:spcPct val="35000"/>
            </a:spcAft>
            <a:buNone/>
          </a:pPr>
          <a:endParaRPr lang="en-US" sz="1200" b="1"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rot="10800000">
        <a:off x="4769145" y="2165829"/>
        <a:ext cx="1276956" cy="2605280"/>
      </dsp:txXfrm>
    </dsp:sp>
    <dsp:sp modelId="{32F3EC21-178D-4839-AE8E-4465EB617C9E}">
      <dsp:nvSpPr>
        <dsp:cNvPr id="0" name=""/>
        <dsp:cNvSpPr/>
      </dsp:nvSpPr>
      <dsp:spPr>
        <a:xfrm>
          <a:off x="6224011" y="288777"/>
          <a:ext cx="1360646" cy="1588275"/>
        </a:xfrm>
        <a:prstGeom prst="roundRect">
          <a:avLst>
            <a:gd name="adj" fmla="val 10000"/>
          </a:avLst>
        </a:prstGeom>
        <a:blipFill rotWithShape="1">
          <a:blip xmlns:r="http://schemas.openxmlformats.org/officeDocument/2006/relationships" r:embed="rId5"/>
          <a:srcRect/>
          <a:stretch>
            <a:fillRect l="-20000" r="-20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A1FDFF-0EC1-4D4B-A3C1-CE10E396B508}">
      <dsp:nvSpPr>
        <dsp:cNvPr id="0" name=""/>
        <dsp:cNvSpPr/>
      </dsp:nvSpPr>
      <dsp:spPr>
        <a:xfrm rot="10800000">
          <a:off x="6224011" y="2165829"/>
          <a:ext cx="1360646" cy="264712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Health Care Delivery in non-Clinical Settings</a:t>
          </a:r>
        </a:p>
        <a:p>
          <a:pPr marL="0" lvl="0" indent="0" algn="l" defTabSz="533400">
            <a:lnSpc>
              <a:spcPct val="100000"/>
            </a:lnSpc>
            <a:spcBef>
              <a:spcPct val="0"/>
            </a:spcBef>
            <a:spcAft>
              <a:spcPts val="600"/>
            </a:spcAft>
            <a:buNone/>
          </a:pPr>
          <a:r>
            <a:rPr lang="en-US" sz="1200" b="0" kern="1200" dirty="0"/>
            <a:t>Community-based behavioral settings</a:t>
          </a:r>
        </a:p>
        <a:p>
          <a:pPr marL="0" lvl="0" indent="0" algn="l" defTabSz="533400">
            <a:lnSpc>
              <a:spcPct val="100000"/>
            </a:lnSpc>
            <a:spcBef>
              <a:spcPct val="0"/>
            </a:spcBef>
            <a:spcAft>
              <a:spcPts val="600"/>
            </a:spcAft>
            <a:buNone/>
          </a:pPr>
          <a:r>
            <a:rPr lang="en-US" sz="1200" b="0" kern="1200" dirty="0"/>
            <a:t>Home-based care</a:t>
          </a:r>
        </a:p>
        <a:p>
          <a:pPr marL="0" lvl="0" indent="0" algn="l" defTabSz="533400">
            <a:lnSpc>
              <a:spcPct val="100000"/>
            </a:lnSpc>
            <a:spcBef>
              <a:spcPct val="0"/>
            </a:spcBef>
            <a:spcAft>
              <a:spcPts val="600"/>
            </a:spcAft>
            <a:buNone/>
          </a:pPr>
          <a:r>
            <a:rPr lang="en-US" sz="1200" b="0" kern="1200" dirty="0"/>
            <a:t>School-based health centers</a:t>
          </a:r>
        </a:p>
      </dsp:txBody>
      <dsp:txXfrm rot="10800000">
        <a:off x="6265856" y="2165829"/>
        <a:ext cx="1276956" cy="2605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6C17B-4983-49D3-B0E1-2258290D8C5D}">
      <dsp:nvSpPr>
        <dsp:cNvPr id="0" name=""/>
        <dsp:cNvSpPr/>
      </dsp:nvSpPr>
      <dsp:spPr>
        <a:xfrm>
          <a:off x="0" y="0"/>
          <a:ext cx="7821826" cy="2165829"/>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DDD9CB-93BE-42EB-B7FE-84D5D664DDF8}">
      <dsp:nvSpPr>
        <dsp:cNvPr id="0" name=""/>
        <dsp:cNvSpPr/>
      </dsp:nvSpPr>
      <dsp:spPr>
        <a:xfrm>
          <a:off x="237167" y="288777"/>
          <a:ext cx="1360646" cy="1588275"/>
        </a:xfrm>
        <a:prstGeom prst="roundRect">
          <a:avLst>
            <a:gd name="adj" fmla="val 10000"/>
          </a:avLst>
        </a:prstGeom>
        <a:blipFill rotWithShape="1">
          <a:blip xmlns:r="http://schemas.openxmlformats.org/officeDocument/2006/relationships" r:embed="rId1"/>
          <a:srcRect/>
          <a:stretch>
            <a:fillRect l="-20000" r="-20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84DDED-882A-4BF6-9914-9DA647304CD0}">
      <dsp:nvSpPr>
        <dsp:cNvPr id="0" name=""/>
        <dsp:cNvSpPr/>
      </dsp:nvSpPr>
      <dsp:spPr>
        <a:xfrm rot="10800000">
          <a:off x="237167" y="2165829"/>
          <a:ext cx="1360646" cy="264712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Biological, Physiological, and Developmental Mechanisms</a:t>
          </a:r>
        </a:p>
        <a:p>
          <a:pPr marL="0" lvl="1" indent="0" algn="l" defTabSz="533400">
            <a:lnSpc>
              <a:spcPct val="100000"/>
            </a:lnSpc>
            <a:spcBef>
              <a:spcPct val="0"/>
            </a:spcBef>
            <a:spcAft>
              <a:spcPts val="300"/>
            </a:spcAft>
            <a:buFontTx/>
            <a:buNone/>
          </a:pPr>
          <a:r>
            <a:rPr lang="en-US" sz="1200" kern="1200" dirty="0"/>
            <a:t>Genomic and Epigenomic Factors</a:t>
          </a:r>
        </a:p>
        <a:p>
          <a:pPr marL="0" lvl="1" indent="0" algn="l" defTabSz="533400">
            <a:lnSpc>
              <a:spcPct val="100000"/>
            </a:lnSpc>
            <a:spcBef>
              <a:spcPct val="0"/>
            </a:spcBef>
            <a:spcAft>
              <a:spcPts val="600"/>
            </a:spcAft>
            <a:buFontTx/>
            <a:buNone/>
          </a:pPr>
          <a:r>
            <a:rPr lang="en-US" sz="1200" kern="1200" dirty="0"/>
            <a:t>Social Epigenomics</a:t>
          </a:r>
        </a:p>
        <a:p>
          <a:pPr marL="0" lvl="1" indent="0" algn="l" defTabSz="533400">
            <a:lnSpc>
              <a:spcPct val="100000"/>
            </a:lnSpc>
            <a:spcBef>
              <a:spcPct val="0"/>
            </a:spcBef>
            <a:spcAft>
              <a:spcPts val="600"/>
            </a:spcAft>
            <a:buFontTx/>
            <a:buNone/>
          </a:pPr>
          <a:r>
            <a:rPr lang="en-US" sz="1200" kern="1200" dirty="0"/>
            <a:t>Stress on Physiological Functioning</a:t>
          </a:r>
        </a:p>
        <a:p>
          <a:pPr marL="114300" lvl="1" indent="0" algn="l" defTabSz="533400">
            <a:lnSpc>
              <a:spcPct val="90000"/>
            </a:lnSpc>
            <a:spcBef>
              <a:spcPct val="0"/>
            </a:spcBef>
            <a:spcAft>
              <a:spcPct val="15000"/>
            </a:spcAft>
            <a:buChar char="•"/>
          </a:pPr>
          <a:endParaRPr lang="en-US" sz="1200" kern="1200" dirty="0"/>
        </a:p>
      </dsp:txBody>
      <dsp:txXfrm rot="10800000">
        <a:off x="279012" y="2165829"/>
        <a:ext cx="1276956" cy="2605280"/>
      </dsp:txXfrm>
    </dsp:sp>
    <dsp:sp modelId="{E4E0A6A0-B776-4174-870E-ABB8E3257560}">
      <dsp:nvSpPr>
        <dsp:cNvPr id="0" name=""/>
        <dsp:cNvSpPr/>
      </dsp:nvSpPr>
      <dsp:spPr>
        <a:xfrm>
          <a:off x="1733878" y="288777"/>
          <a:ext cx="1360646" cy="1588275"/>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14B73-DD4E-4AF5-9EC7-40EC5E4D25C0}">
      <dsp:nvSpPr>
        <dsp:cNvPr id="0" name=""/>
        <dsp:cNvSpPr/>
      </dsp:nvSpPr>
      <dsp:spPr>
        <a:xfrm rot="10800000">
          <a:off x="1733878" y="2165829"/>
          <a:ext cx="1360646" cy="264712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Psychological, Behavioral, and Social Mechanisms</a:t>
          </a:r>
        </a:p>
        <a:p>
          <a:pPr marL="0" lvl="1" indent="0" algn="l" defTabSz="533400">
            <a:lnSpc>
              <a:spcPct val="100000"/>
            </a:lnSpc>
            <a:spcBef>
              <a:spcPct val="0"/>
            </a:spcBef>
            <a:spcAft>
              <a:spcPts val="600"/>
            </a:spcAft>
            <a:buNone/>
          </a:pPr>
          <a:r>
            <a:rPr lang="en-US" sz="1200" kern="1200" dirty="0"/>
            <a:t>Biobehavioral</a:t>
          </a:r>
        </a:p>
        <a:p>
          <a:pPr marL="0" lvl="1" indent="0" algn="l" defTabSz="533400">
            <a:lnSpc>
              <a:spcPct val="100000"/>
            </a:lnSpc>
            <a:spcBef>
              <a:spcPct val="0"/>
            </a:spcBef>
            <a:spcAft>
              <a:spcPts val="600"/>
            </a:spcAft>
            <a:buNone/>
          </a:pPr>
          <a:r>
            <a:rPr lang="en-US" sz="1200" kern="1200" dirty="0"/>
            <a:t>Affective Science</a:t>
          </a:r>
        </a:p>
        <a:p>
          <a:pPr marL="0" lvl="1" indent="0" algn="l" defTabSz="533400">
            <a:lnSpc>
              <a:spcPct val="100000"/>
            </a:lnSpc>
            <a:spcBef>
              <a:spcPct val="0"/>
            </a:spcBef>
            <a:spcAft>
              <a:spcPts val="600"/>
            </a:spcAft>
            <a:buNone/>
          </a:pPr>
          <a:r>
            <a:rPr lang="en-US" sz="1200" kern="1200" dirty="0"/>
            <a:t>Intra- and Interpersonal Thought Processes</a:t>
          </a:r>
        </a:p>
        <a:p>
          <a:pPr marL="0" lvl="1" indent="0" algn="l" defTabSz="533400">
            <a:lnSpc>
              <a:spcPct val="100000"/>
            </a:lnSpc>
            <a:spcBef>
              <a:spcPct val="0"/>
            </a:spcBef>
            <a:spcAft>
              <a:spcPts val="600"/>
            </a:spcAft>
            <a:buNone/>
          </a:pPr>
          <a:r>
            <a:rPr lang="en-US" sz="1200" kern="1200" dirty="0"/>
            <a:t>Resilience</a:t>
          </a:r>
        </a:p>
      </dsp:txBody>
      <dsp:txXfrm rot="10800000">
        <a:off x="1775723" y="2165829"/>
        <a:ext cx="1276956" cy="2605280"/>
      </dsp:txXfrm>
    </dsp:sp>
    <dsp:sp modelId="{DE0453FE-1328-4EE0-BAD0-C8E8CFB1153E}">
      <dsp:nvSpPr>
        <dsp:cNvPr id="0" name=""/>
        <dsp:cNvSpPr/>
      </dsp:nvSpPr>
      <dsp:spPr>
        <a:xfrm>
          <a:off x="3230589" y="288777"/>
          <a:ext cx="1360646" cy="1588275"/>
        </a:xfrm>
        <a:prstGeom prst="roundRect">
          <a:avLst>
            <a:gd name="adj" fmla="val 10000"/>
          </a:avLst>
        </a:prstGeom>
        <a:blipFill rotWithShape="1">
          <a:blip xmlns:r="http://schemas.openxmlformats.org/officeDocument/2006/relationships" r:embed="rId3"/>
          <a:srcRect/>
          <a:stretch>
            <a:fillRect l="-8000" r="-8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7FC42D-B986-4CA2-BB2A-92B2B379C852}">
      <dsp:nvSpPr>
        <dsp:cNvPr id="0" name=""/>
        <dsp:cNvSpPr/>
      </dsp:nvSpPr>
      <dsp:spPr>
        <a:xfrm rot="10800000">
          <a:off x="3230589" y="2165829"/>
          <a:ext cx="1360646" cy="264712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Environmental Factors</a:t>
          </a:r>
        </a:p>
        <a:p>
          <a:pPr marL="0" lvl="1" indent="0" algn="l" defTabSz="533400">
            <a:lnSpc>
              <a:spcPct val="100000"/>
            </a:lnSpc>
            <a:spcBef>
              <a:spcPct val="0"/>
            </a:spcBef>
            <a:spcAft>
              <a:spcPts val="600"/>
            </a:spcAft>
            <a:buFontTx/>
            <a:buNone/>
          </a:pPr>
          <a:r>
            <a:rPr lang="en-US" sz="1200" kern="1200" dirty="0"/>
            <a:t>Social and Built Environment</a:t>
          </a:r>
        </a:p>
        <a:p>
          <a:pPr marL="0" lvl="1" indent="0" algn="l" defTabSz="533400">
            <a:lnSpc>
              <a:spcPct val="100000"/>
            </a:lnSpc>
            <a:spcBef>
              <a:spcPct val="0"/>
            </a:spcBef>
            <a:spcAft>
              <a:spcPts val="600"/>
            </a:spcAft>
            <a:buFontTx/>
            <a:buNone/>
          </a:pPr>
          <a:r>
            <a:rPr lang="en-US" sz="1200" kern="1200" dirty="0"/>
            <a:t>Climate Change</a:t>
          </a:r>
        </a:p>
        <a:p>
          <a:pPr marL="0" lvl="1" indent="0" algn="l" defTabSz="533400">
            <a:lnSpc>
              <a:spcPct val="100000"/>
            </a:lnSpc>
            <a:spcBef>
              <a:spcPct val="0"/>
            </a:spcBef>
            <a:spcAft>
              <a:spcPts val="600"/>
            </a:spcAft>
            <a:buFontTx/>
            <a:buNone/>
          </a:pPr>
          <a:r>
            <a:rPr lang="en-US" sz="1200" kern="1200" dirty="0"/>
            <a:t>Exposome</a:t>
          </a:r>
        </a:p>
        <a:p>
          <a:pPr marL="0" lvl="1" indent="0" algn="l" defTabSz="533400">
            <a:lnSpc>
              <a:spcPct val="100000"/>
            </a:lnSpc>
            <a:spcBef>
              <a:spcPct val="0"/>
            </a:spcBef>
            <a:spcAft>
              <a:spcPts val="600"/>
            </a:spcAft>
            <a:buFontTx/>
            <a:buNone/>
          </a:pPr>
          <a:r>
            <a:rPr lang="en-US" sz="1200" kern="1200" dirty="0"/>
            <a:t>Chemical and Physical Agents and Other Hazardous Factors</a:t>
          </a:r>
        </a:p>
      </dsp:txBody>
      <dsp:txXfrm rot="10800000">
        <a:off x="3272434" y="2165829"/>
        <a:ext cx="1276956" cy="2605280"/>
      </dsp:txXfrm>
    </dsp:sp>
    <dsp:sp modelId="{D80071A0-F7A5-4088-8CFC-839D7BAA1114}">
      <dsp:nvSpPr>
        <dsp:cNvPr id="0" name=""/>
        <dsp:cNvSpPr/>
      </dsp:nvSpPr>
      <dsp:spPr>
        <a:xfrm>
          <a:off x="4727300" y="288777"/>
          <a:ext cx="1360646" cy="1588275"/>
        </a:xfrm>
        <a:prstGeom prst="roundRect">
          <a:avLst>
            <a:gd name="adj" fmla="val 10000"/>
          </a:avLst>
        </a:prstGeom>
        <a:blipFill rotWithShape="1">
          <a:blip xmlns:r="http://schemas.openxmlformats.org/officeDocument/2006/relationships" r:embed="rId4"/>
          <a:srcRect/>
          <a:stretch>
            <a:fillRect l="-32000" r="-3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8AE509-5026-45BA-AE79-ED3EF08631C4}">
      <dsp:nvSpPr>
        <dsp:cNvPr id="0" name=""/>
        <dsp:cNvSpPr/>
      </dsp:nvSpPr>
      <dsp:spPr>
        <a:xfrm rot="10800000">
          <a:off x="4727300" y="2165829"/>
          <a:ext cx="1360646" cy="264712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Development, Testing, and Delivery of Interventions</a:t>
          </a:r>
        </a:p>
        <a:p>
          <a:pPr marL="0" lvl="0" indent="0" algn="l" defTabSz="533400">
            <a:lnSpc>
              <a:spcPct val="100000"/>
            </a:lnSpc>
            <a:spcBef>
              <a:spcPct val="0"/>
            </a:spcBef>
            <a:spcAft>
              <a:spcPts val="600"/>
            </a:spcAft>
            <a:buNone/>
          </a:pPr>
          <a:r>
            <a:rPr lang="en-US" sz="1200" b="0" kern="1200" dirty="0"/>
            <a:t>Biobehavioral or Other Integrative Interventions</a:t>
          </a:r>
        </a:p>
        <a:p>
          <a:pPr marL="0" lvl="0" indent="0" algn="l" defTabSz="533400">
            <a:lnSpc>
              <a:spcPct val="100000"/>
            </a:lnSpc>
            <a:spcBef>
              <a:spcPct val="0"/>
            </a:spcBef>
            <a:spcAft>
              <a:spcPts val="600"/>
            </a:spcAft>
            <a:buNone/>
          </a:pPr>
          <a:r>
            <a:rPr lang="en-US" sz="1200" b="0" kern="1200" dirty="0"/>
            <a:t>Dissemination and Implementation Science</a:t>
          </a:r>
          <a:endParaRPr lang="en-US" sz="1200" b="1" kern="1200" dirty="0"/>
        </a:p>
        <a:p>
          <a:pPr marL="0" lvl="0" indent="0" algn="l" defTabSz="533400">
            <a:lnSpc>
              <a:spcPct val="90000"/>
            </a:lnSpc>
            <a:spcBef>
              <a:spcPct val="0"/>
            </a:spcBef>
            <a:spcAft>
              <a:spcPct val="35000"/>
            </a:spcAft>
            <a:buNone/>
          </a:pPr>
          <a:endParaRPr lang="en-US" sz="1200" b="1"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rot="10800000">
        <a:off x="4769145" y="2165829"/>
        <a:ext cx="1276956" cy="2605280"/>
      </dsp:txXfrm>
    </dsp:sp>
    <dsp:sp modelId="{32F3EC21-178D-4839-AE8E-4465EB617C9E}">
      <dsp:nvSpPr>
        <dsp:cNvPr id="0" name=""/>
        <dsp:cNvSpPr/>
      </dsp:nvSpPr>
      <dsp:spPr>
        <a:xfrm>
          <a:off x="6224011" y="288777"/>
          <a:ext cx="1360646" cy="1588275"/>
        </a:xfrm>
        <a:prstGeom prst="roundRect">
          <a:avLst>
            <a:gd name="adj" fmla="val 10000"/>
          </a:avLst>
        </a:prstGeom>
        <a:blipFill rotWithShape="1">
          <a:blip xmlns:r="http://schemas.openxmlformats.org/officeDocument/2006/relationships" r:embed="rId5"/>
          <a:srcRect/>
          <a:stretch>
            <a:fillRect l="-20000" r="-20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A1FDFF-0EC1-4D4B-A3C1-CE10E396B508}">
      <dsp:nvSpPr>
        <dsp:cNvPr id="0" name=""/>
        <dsp:cNvSpPr/>
      </dsp:nvSpPr>
      <dsp:spPr>
        <a:xfrm rot="10800000">
          <a:off x="6224011" y="2165829"/>
          <a:ext cx="1360646" cy="2647125"/>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Data Science, Statistical Models, and Technology</a:t>
          </a:r>
        </a:p>
      </dsp:txBody>
      <dsp:txXfrm rot="10800000">
        <a:off x="6265856" y="2165829"/>
        <a:ext cx="1276956" cy="26052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6C17B-4983-49D3-B0E1-2258290D8C5D}">
      <dsp:nvSpPr>
        <dsp:cNvPr id="0" name=""/>
        <dsp:cNvSpPr/>
      </dsp:nvSpPr>
      <dsp:spPr>
        <a:xfrm>
          <a:off x="0" y="0"/>
          <a:ext cx="6443829" cy="1952994"/>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DDD9CB-93BE-42EB-B7FE-84D5D664DDF8}">
      <dsp:nvSpPr>
        <dsp:cNvPr id="0" name=""/>
        <dsp:cNvSpPr/>
      </dsp:nvSpPr>
      <dsp:spPr>
        <a:xfrm>
          <a:off x="617275" y="260399"/>
          <a:ext cx="772335" cy="1432195"/>
        </a:xfrm>
        <a:prstGeom prst="roundRect">
          <a:avLst>
            <a:gd name="adj" fmla="val 10000"/>
          </a:avLst>
        </a:prstGeom>
        <a:blipFill rotWithShape="1">
          <a:blip xmlns:r="http://schemas.openxmlformats.org/officeDocument/2006/relationships" r:embed="rId1"/>
          <a:srcRect/>
          <a:stretch>
            <a:fillRect l="-20000" r="-20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84DDED-882A-4BF6-9914-9DA647304CD0}">
      <dsp:nvSpPr>
        <dsp:cNvPr id="0" name=""/>
        <dsp:cNvSpPr/>
      </dsp:nvSpPr>
      <dsp:spPr>
        <a:xfrm rot="10800000">
          <a:off x="104525" y="1928384"/>
          <a:ext cx="1579248" cy="2386992"/>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Epidemiology</a:t>
          </a:r>
        </a:p>
        <a:p>
          <a:pPr marL="0" lvl="1" indent="0" algn="l" defTabSz="533400">
            <a:lnSpc>
              <a:spcPct val="100000"/>
            </a:lnSpc>
            <a:spcBef>
              <a:spcPct val="0"/>
            </a:spcBef>
            <a:spcAft>
              <a:spcPts val="300"/>
            </a:spcAft>
            <a:buFontTx/>
            <a:buNone/>
          </a:pPr>
          <a:endParaRPr lang="en-US" sz="1200" kern="1200" dirty="0"/>
        </a:p>
        <a:p>
          <a:pPr marL="0" lvl="1" indent="0" algn="l" defTabSz="533400">
            <a:lnSpc>
              <a:spcPct val="100000"/>
            </a:lnSpc>
            <a:spcBef>
              <a:spcPct val="0"/>
            </a:spcBef>
            <a:spcAft>
              <a:spcPts val="600"/>
            </a:spcAft>
            <a:buFontTx/>
            <a:buNone/>
          </a:pPr>
          <a:r>
            <a:rPr lang="en-US" sz="1200" i="1" kern="1200" dirty="0"/>
            <a:t>Epidemiological research with understudied populations</a:t>
          </a:r>
        </a:p>
        <a:p>
          <a:pPr marL="0" lvl="1" indent="0" algn="l" defTabSz="533400">
            <a:lnSpc>
              <a:spcPct val="100000"/>
            </a:lnSpc>
            <a:spcBef>
              <a:spcPct val="0"/>
            </a:spcBef>
            <a:spcAft>
              <a:spcPts val="600"/>
            </a:spcAft>
            <a:buFontTx/>
            <a:buNone/>
          </a:pPr>
          <a:r>
            <a:rPr lang="en-US" sz="1200" i="1" kern="1200" dirty="0"/>
            <a:t>Epidemiology of emerging health behaviors or health conditions</a:t>
          </a:r>
        </a:p>
        <a:p>
          <a:pPr marL="114300" lvl="1" indent="0" algn="l" defTabSz="533400">
            <a:lnSpc>
              <a:spcPct val="90000"/>
            </a:lnSpc>
            <a:spcBef>
              <a:spcPct val="0"/>
            </a:spcBef>
            <a:spcAft>
              <a:spcPct val="15000"/>
            </a:spcAft>
            <a:buChar char="•"/>
          </a:pPr>
          <a:endParaRPr lang="en-US" sz="1200" kern="1200" dirty="0"/>
        </a:p>
      </dsp:txBody>
      <dsp:txXfrm rot="10800000">
        <a:off x="153092" y="1928384"/>
        <a:ext cx="1482114" cy="2338425"/>
      </dsp:txXfrm>
    </dsp:sp>
    <dsp:sp modelId="{E4E0A6A0-B776-4174-870E-ABB8E3257560}">
      <dsp:nvSpPr>
        <dsp:cNvPr id="0" name=""/>
        <dsp:cNvSpPr/>
      </dsp:nvSpPr>
      <dsp:spPr>
        <a:xfrm>
          <a:off x="2255773" y="260399"/>
          <a:ext cx="772335" cy="1432195"/>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14B73-DD4E-4AF5-9EC7-40EC5E4D25C0}">
      <dsp:nvSpPr>
        <dsp:cNvPr id="0" name=""/>
        <dsp:cNvSpPr/>
      </dsp:nvSpPr>
      <dsp:spPr>
        <a:xfrm rot="10800000">
          <a:off x="1674382" y="1940677"/>
          <a:ext cx="1543281" cy="2386992"/>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Pathways and Determinants of Population Health</a:t>
          </a:r>
        </a:p>
        <a:p>
          <a:pPr marL="0" lvl="1" indent="0" algn="l" defTabSz="533400">
            <a:lnSpc>
              <a:spcPct val="100000"/>
            </a:lnSpc>
            <a:spcBef>
              <a:spcPct val="0"/>
            </a:spcBef>
            <a:spcAft>
              <a:spcPts val="600"/>
            </a:spcAft>
            <a:buNone/>
          </a:pPr>
          <a:r>
            <a:rPr lang="en-US" sz="1200" i="1" kern="1200" dirty="0"/>
            <a:t>Pathways and mechanisms of macro-level health determinants on population health</a:t>
          </a:r>
        </a:p>
      </dsp:txBody>
      <dsp:txXfrm rot="10800000">
        <a:off x="1721843" y="1940677"/>
        <a:ext cx="1448359" cy="2339531"/>
      </dsp:txXfrm>
    </dsp:sp>
    <dsp:sp modelId="{DE0453FE-1328-4EE0-BAD0-C8E8CFB1153E}">
      <dsp:nvSpPr>
        <dsp:cNvPr id="0" name=""/>
        <dsp:cNvSpPr/>
      </dsp:nvSpPr>
      <dsp:spPr>
        <a:xfrm>
          <a:off x="3865097" y="260399"/>
          <a:ext cx="772335" cy="1432195"/>
        </a:xfrm>
        <a:prstGeom prst="roundRect">
          <a:avLst>
            <a:gd name="adj" fmla="val 10000"/>
          </a:avLst>
        </a:prstGeom>
        <a:blipFill rotWithShape="1">
          <a:blip xmlns:r="http://schemas.openxmlformats.org/officeDocument/2006/relationships" r:embed="rId3"/>
          <a:srcRect/>
          <a:stretch>
            <a:fillRect l="-8000" r="-8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7FC42D-B986-4CA2-BB2A-92B2B379C852}">
      <dsp:nvSpPr>
        <dsp:cNvPr id="0" name=""/>
        <dsp:cNvSpPr/>
      </dsp:nvSpPr>
      <dsp:spPr>
        <a:xfrm rot="10800000">
          <a:off x="3185094" y="1952994"/>
          <a:ext cx="1520898" cy="2386992"/>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Pathways and Determinants of Community Health</a:t>
          </a:r>
        </a:p>
        <a:p>
          <a:pPr marL="0" lvl="1" indent="0" algn="l" defTabSz="533400">
            <a:lnSpc>
              <a:spcPct val="100000"/>
            </a:lnSpc>
            <a:spcBef>
              <a:spcPct val="0"/>
            </a:spcBef>
            <a:spcAft>
              <a:spcPts val="600"/>
            </a:spcAft>
            <a:buFontTx/>
            <a:buNone/>
          </a:pPr>
          <a:r>
            <a:rPr lang="en-US" sz="1200" i="1" kern="1200" dirty="0"/>
            <a:t>Place-based, sociocultural, and organizational  influences on hea</a:t>
          </a:r>
          <a:r>
            <a:rPr lang="en-US" sz="1200" kern="1200" dirty="0"/>
            <a:t>lth</a:t>
          </a:r>
        </a:p>
      </dsp:txBody>
      <dsp:txXfrm rot="10800000">
        <a:off x="3231867" y="1952994"/>
        <a:ext cx="1427352" cy="2340219"/>
      </dsp:txXfrm>
    </dsp:sp>
    <dsp:sp modelId="{D80071A0-F7A5-4088-8CFC-839D7BAA1114}">
      <dsp:nvSpPr>
        <dsp:cNvPr id="0" name=""/>
        <dsp:cNvSpPr/>
      </dsp:nvSpPr>
      <dsp:spPr>
        <a:xfrm>
          <a:off x="5575388" y="223477"/>
          <a:ext cx="772335" cy="1432195"/>
        </a:xfrm>
        <a:prstGeom prst="roundRect">
          <a:avLst>
            <a:gd name="adj" fmla="val 10000"/>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8AE509-5026-45BA-AE79-ED3EF08631C4}">
      <dsp:nvSpPr>
        <dsp:cNvPr id="0" name=""/>
        <dsp:cNvSpPr/>
      </dsp:nvSpPr>
      <dsp:spPr>
        <a:xfrm rot="10800000" flipH="1">
          <a:off x="4707205" y="1940677"/>
          <a:ext cx="1745216" cy="2386992"/>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100000"/>
            </a:lnSpc>
            <a:spcBef>
              <a:spcPct val="0"/>
            </a:spcBef>
            <a:spcAft>
              <a:spcPts val="1200"/>
            </a:spcAft>
            <a:buNone/>
          </a:pPr>
          <a:r>
            <a:rPr lang="en-US" sz="1200" b="1" kern="1200" dirty="0"/>
            <a:t>Community-based Prevention and Health Promotion Interventions</a:t>
          </a:r>
        </a:p>
        <a:p>
          <a:pPr marL="0" lvl="0" indent="0" algn="l" defTabSz="533400">
            <a:lnSpc>
              <a:spcPct val="100000"/>
            </a:lnSpc>
            <a:spcBef>
              <a:spcPct val="0"/>
            </a:spcBef>
            <a:spcAft>
              <a:spcPts val="600"/>
            </a:spcAft>
            <a:buNone/>
          </a:pPr>
          <a:r>
            <a:rPr lang="en-US" sz="1200" b="0" i="1" kern="1200" dirty="0"/>
            <a:t>Community-derived interventions</a:t>
          </a:r>
        </a:p>
        <a:p>
          <a:pPr marL="0" lvl="0" indent="0" algn="l" defTabSz="533400">
            <a:lnSpc>
              <a:spcPct val="100000"/>
            </a:lnSpc>
            <a:spcBef>
              <a:spcPct val="0"/>
            </a:spcBef>
            <a:spcAft>
              <a:spcPts val="600"/>
            </a:spcAft>
            <a:buNone/>
          </a:pPr>
          <a:r>
            <a:rPr lang="en-US" sz="1200" b="0" i="1" kern="1200" dirty="0"/>
            <a:t>Dissemination and implementation research</a:t>
          </a:r>
          <a:endParaRPr lang="en-US" sz="1200" b="1" i="1" kern="1200" dirty="0"/>
        </a:p>
        <a:p>
          <a:pPr marL="0" lvl="0" indent="0" algn="l" defTabSz="533400">
            <a:lnSpc>
              <a:spcPct val="90000"/>
            </a:lnSpc>
            <a:spcBef>
              <a:spcPct val="0"/>
            </a:spcBef>
            <a:spcAft>
              <a:spcPct val="35000"/>
            </a:spcAft>
            <a:buNone/>
          </a:pPr>
          <a:endParaRPr lang="en-US" sz="1200" b="1"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rot="10800000">
        <a:off x="4760876" y="1940677"/>
        <a:ext cx="1637874" cy="23333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F1683-7038-4741-9F1F-35270F6AD2A1}">
      <dsp:nvSpPr>
        <dsp:cNvPr id="0" name=""/>
        <dsp:cNvSpPr/>
      </dsp:nvSpPr>
      <dsp:spPr>
        <a:xfrm>
          <a:off x="-5483036" y="-860398"/>
          <a:ext cx="6691719" cy="6691719"/>
        </a:xfrm>
        <a:prstGeom prst="blockArc">
          <a:avLst>
            <a:gd name="adj1" fmla="val 18900000"/>
            <a:gd name="adj2" fmla="val 2700000"/>
            <a:gd name="adj3" fmla="val 323"/>
          </a:avLst>
        </a:prstGeom>
        <a:solidFill>
          <a:schemeClr val="accent3"/>
        </a:solidFill>
        <a:ln w="1270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D36401A0-2358-431E-BBA5-80F05B1C052F}">
      <dsp:nvSpPr>
        <dsp:cNvPr id="0" name=""/>
        <dsp:cNvSpPr/>
      </dsp:nvSpPr>
      <dsp:spPr>
        <a:xfrm>
          <a:off x="601938" y="500512"/>
          <a:ext cx="9452389" cy="963662"/>
        </a:xfrm>
        <a:prstGeom prst="rect">
          <a:avLst/>
        </a:prstGeom>
        <a:solidFill>
          <a:schemeClr val="bg2">
            <a:lumMod val="75000"/>
          </a:schemeClr>
        </a:solidFill>
        <a:ln w="19050" cap="flat" cmpd="sng" algn="ctr">
          <a:no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9134" tIns="35560" rIns="35560" bIns="35560" numCol="1" spcCol="1270" anchor="ctr" anchorCtr="0">
          <a:noAutofit/>
        </a:bodyPr>
        <a:lstStyle/>
        <a:p>
          <a:pPr marL="0" lvl="0" indent="0" algn="ctr" defTabSz="622300">
            <a:lnSpc>
              <a:spcPct val="80000"/>
            </a:lnSpc>
            <a:spcBef>
              <a:spcPct val="0"/>
            </a:spcBef>
            <a:spcAft>
              <a:spcPct val="35000"/>
            </a:spcAft>
            <a:buNone/>
          </a:pPr>
          <a:r>
            <a:rPr lang="en-US" sz="1400" b="1" kern="1200">
              <a:latin typeface="Open Sans"/>
              <a:ea typeface="Open Sans"/>
              <a:cs typeface="Open Sans"/>
            </a:rPr>
            <a:t>Engagement Award: Capacity Building</a:t>
          </a:r>
          <a:endParaRPr lang="en-US" sz="1300" kern="1200">
            <a:latin typeface="Open Sans"/>
            <a:ea typeface="Open Sans"/>
            <a:cs typeface="Open Sans"/>
          </a:endParaRPr>
        </a:p>
        <a:p>
          <a:pPr marL="0" lvl="0" indent="0" algn="ctr" defTabSz="622300">
            <a:lnSpc>
              <a:spcPct val="80000"/>
            </a:lnSpc>
            <a:spcBef>
              <a:spcPct val="0"/>
            </a:spcBef>
            <a:spcAft>
              <a:spcPct val="35000"/>
            </a:spcAft>
            <a:buNone/>
          </a:pPr>
          <a:r>
            <a:rPr lang="en-US" sz="1300" kern="1200">
              <a:latin typeface="Open Sans"/>
              <a:ea typeface="Open Sans"/>
              <a:cs typeface="Open Sans"/>
            </a:rPr>
            <a:t>Support projects that help communities increase their ability</a:t>
          </a:r>
          <a:br>
            <a:rPr lang="en-US" sz="1300" kern="1200">
              <a:latin typeface="Open Sans"/>
              <a:ea typeface="Open Sans"/>
              <a:cs typeface="Open Sans"/>
            </a:rPr>
          </a:br>
          <a:r>
            <a:rPr lang="en-US" sz="1300" kern="1200">
              <a:latin typeface="Open Sans"/>
              <a:ea typeface="Open Sans"/>
              <a:cs typeface="Open Sans"/>
            </a:rPr>
            <a:t> to participate across all phases of PCOR/CER </a:t>
          </a:r>
        </a:p>
      </dsp:txBody>
      <dsp:txXfrm>
        <a:off x="601938" y="500512"/>
        <a:ext cx="9452389" cy="963662"/>
      </dsp:txXfrm>
    </dsp:sp>
    <dsp:sp modelId="{4AFC2F80-E064-4AED-AECB-19FFF84F91FA}">
      <dsp:nvSpPr>
        <dsp:cNvPr id="0" name=""/>
        <dsp:cNvSpPr/>
      </dsp:nvSpPr>
      <dsp:spPr>
        <a:xfrm>
          <a:off x="0" y="323153"/>
          <a:ext cx="1645921" cy="1234441"/>
        </a:xfrm>
        <a:prstGeom prst="ellipse">
          <a:avLst/>
        </a:prstGeom>
        <a:solidFill>
          <a:schemeClr val="bg2">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F62F424E-11DA-4C9F-89D0-1686042F19A8}">
      <dsp:nvSpPr>
        <dsp:cNvPr id="0" name=""/>
        <dsp:cNvSpPr/>
      </dsp:nvSpPr>
      <dsp:spPr>
        <a:xfrm>
          <a:off x="688412" y="2056515"/>
          <a:ext cx="9367902" cy="940826"/>
        </a:xfrm>
        <a:prstGeom prst="rect">
          <a:avLst/>
        </a:prstGeom>
        <a:solidFill>
          <a:schemeClr val="accent1">
            <a:lumMod val="75000"/>
          </a:schemeClr>
        </a:solidFill>
        <a:ln w="19050" cap="flat" cmpd="sng" algn="ctr">
          <a:no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2960" tIns="35560" rIns="0" bIns="35560" numCol="1" spcCol="1270" anchor="ctr" anchorCtr="0">
          <a:noAutofit/>
        </a:bodyPr>
        <a:lstStyle/>
        <a:p>
          <a:pPr marL="0" lvl="0" indent="0" algn="ctr" defTabSz="622300">
            <a:lnSpc>
              <a:spcPct val="80000"/>
            </a:lnSpc>
            <a:spcBef>
              <a:spcPct val="0"/>
            </a:spcBef>
            <a:spcAft>
              <a:spcPct val="35000"/>
            </a:spcAft>
            <a:buNone/>
          </a:pPr>
          <a:r>
            <a:rPr lang="en-US" sz="1400" b="1" kern="1200">
              <a:latin typeface="Open Sans"/>
              <a:ea typeface="Open Sans"/>
              <a:cs typeface="Open Sans"/>
            </a:rPr>
            <a:t>Engagement Award: Dissemination Initiative</a:t>
          </a:r>
          <a:endParaRPr lang="en-US" sz="1300" kern="1200">
            <a:latin typeface="Open Sans"/>
            <a:ea typeface="Open Sans"/>
            <a:cs typeface="Open Sans"/>
          </a:endParaRPr>
        </a:p>
        <a:p>
          <a:pPr marL="0" lvl="0" indent="0" algn="ctr" defTabSz="622300">
            <a:lnSpc>
              <a:spcPct val="80000"/>
            </a:lnSpc>
            <a:spcBef>
              <a:spcPct val="0"/>
            </a:spcBef>
            <a:spcAft>
              <a:spcPct val="35000"/>
            </a:spcAft>
            <a:buNone/>
          </a:pPr>
          <a:r>
            <a:rPr lang="en-US" sz="1300" kern="1200">
              <a:latin typeface="Open Sans"/>
              <a:ea typeface="Open Sans"/>
              <a:cs typeface="Open Sans"/>
            </a:rPr>
            <a:t>Support projects to help communities and organizations plan for or actively bring </a:t>
          </a:r>
          <a:br>
            <a:rPr lang="en-US" sz="1300" kern="1200">
              <a:latin typeface="Open Sans"/>
              <a:ea typeface="Open Sans"/>
              <a:cs typeface="Open Sans"/>
            </a:rPr>
          </a:br>
          <a:r>
            <a:rPr lang="en-US" sz="1300" kern="1200">
              <a:latin typeface="Open Sans"/>
              <a:ea typeface="Open Sans"/>
              <a:cs typeface="Open Sans"/>
            </a:rPr>
            <a:t>pertinent PCORI-funded research findings to their specific audiences </a:t>
          </a:r>
        </a:p>
      </dsp:txBody>
      <dsp:txXfrm>
        <a:off x="688412" y="2056515"/>
        <a:ext cx="9367902" cy="940826"/>
      </dsp:txXfrm>
    </dsp:sp>
    <dsp:sp modelId="{5D0A1B2C-7928-4471-881B-FFB18000537A}">
      <dsp:nvSpPr>
        <dsp:cNvPr id="0" name=""/>
        <dsp:cNvSpPr/>
      </dsp:nvSpPr>
      <dsp:spPr>
        <a:xfrm>
          <a:off x="364851" y="1868240"/>
          <a:ext cx="1645921" cy="1234441"/>
        </a:xfrm>
        <a:prstGeom prst="ellipse">
          <a:avLst/>
        </a:prstGeom>
        <a:solidFill>
          <a:schemeClr val="accent1">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4B1DD392-A703-4E78-9782-7B0BCA8E97E3}">
      <dsp:nvSpPr>
        <dsp:cNvPr id="0" name=""/>
        <dsp:cNvSpPr/>
      </dsp:nvSpPr>
      <dsp:spPr>
        <a:xfrm>
          <a:off x="1013302" y="3506538"/>
          <a:ext cx="9058696" cy="1000050"/>
        </a:xfrm>
        <a:prstGeom prst="rect">
          <a:avLst/>
        </a:prstGeom>
        <a:solidFill>
          <a:schemeClr val="accent3"/>
        </a:solidFill>
        <a:ln w="19050" cap="flat" cmpd="sng" algn="ctr">
          <a:no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9134" tIns="35560" rIns="35560" bIns="35560" numCol="1" spcCol="1270" anchor="ctr" anchorCtr="0">
          <a:noAutofit/>
        </a:bodyPr>
        <a:lstStyle/>
        <a:p>
          <a:pPr marL="0" lvl="0" indent="0" algn="ctr" defTabSz="622300">
            <a:lnSpc>
              <a:spcPct val="80000"/>
            </a:lnSpc>
            <a:spcBef>
              <a:spcPct val="0"/>
            </a:spcBef>
            <a:spcAft>
              <a:spcPct val="35000"/>
            </a:spcAft>
            <a:buNone/>
          </a:pPr>
          <a:r>
            <a:rPr lang="en-US" sz="1400" b="1" kern="1200" dirty="0">
              <a:latin typeface="Open Sans"/>
              <a:ea typeface="Open Sans"/>
              <a:cs typeface="Open Sans"/>
            </a:rPr>
            <a:t>Engagement Award: Stakeholder Convening Support</a:t>
          </a:r>
          <a:endParaRPr lang="en-US" sz="1300" kern="1200" dirty="0">
            <a:latin typeface="Open Sans"/>
            <a:ea typeface="Open Sans"/>
            <a:cs typeface="Open Sans"/>
          </a:endParaRPr>
        </a:p>
        <a:p>
          <a:pPr marL="0" lvl="0" indent="0" algn="ctr" defTabSz="622300">
            <a:lnSpc>
              <a:spcPct val="80000"/>
            </a:lnSpc>
            <a:spcBef>
              <a:spcPct val="0"/>
            </a:spcBef>
            <a:spcAft>
              <a:spcPct val="35000"/>
            </a:spcAft>
            <a:buNone/>
          </a:pPr>
          <a:r>
            <a:rPr lang="en-US" sz="1300" kern="1200" dirty="0">
              <a:latin typeface="Open Sans"/>
              <a:ea typeface="Open Sans"/>
              <a:cs typeface="Open Sans"/>
            </a:rPr>
            <a:t>Convene stakeholders to explore critical issues related to PCOR/CER</a:t>
          </a:r>
          <a:br>
            <a:rPr lang="en-US" sz="1300" kern="1200" dirty="0">
              <a:latin typeface="Open Sans"/>
              <a:ea typeface="Open Sans"/>
              <a:cs typeface="Open Sans"/>
            </a:rPr>
          </a:br>
          <a:r>
            <a:rPr lang="en-US" sz="1300" kern="1200" dirty="0">
              <a:latin typeface="Open Sans"/>
              <a:ea typeface="Open Sans"/>
              <a:cs typeface="Open Sans"/>
            </a:rPr>
            <a:t> and/or communicate PCORI-funded research findings to targeted end users</a:t>
          </a:r>
        </a:p>
      </dsp:txBody>
      <dsp:txXfrm>
        <a:off x="1013302" y="3506538"/>
        <a:ext cx="9058696" cy="1000050"/>
      </dsp:txXfrm>
    </dsp:sp>
    <dsp:sp modelId="{23C1DF4E-FEEC-431D-A461-CB5BCC2D04E5}">
      <dsp:nvSpPr>
        <dsp:cNvPr id="0" name=""/>
        <dsp:cNvSpPr/>
      </dsp:nvSpPr>
      <dsp:spPr>
        <a:xfrm>
          <a:off x="3465" y="3388795"/>
          <a:ext cx="1645921" cy="1234441"/>
        </a:xfrm>
        <a:prstGeom prst="ellipse">
          <a:avLst/>
        </a:prstGeom>
        <a:solidFill>
          <a:schemeClr val="accent3">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0.18075</cdr:x>
      <cdr:y>0.21601</cdr:y>
    </cdr:from>
    <cdr:to>
      <cdr:x>0.2704</cdr:x>
      <cdr:y>0.28382</cdr:y>
    </cdr:to>
    <cdr:sp macro="" textlink="">
      <cdr:nvSpPr>
        <cdr:cNvPr id="2" name="TextBox 1">
          <a:extLst xmlns:a="http://schemas.openxmlformats.org/drawingml/2006/main">
            <a:ext uri="{FF2B5EF4-FFF2-40B4-BE49-F238E27FC236}">
              <a16:creationId xmlns:a16="http://schemas.microsoft.com/office/drawing/2014/main" id="{73CBF17E-F337-9051-C9B7-96D696FEBFFC}"/>
            </a:ext>
          </a:extLst>
        </cdr:cNvPr>
        <cdr:cNvSpPr txBox="1"/>
      </cdr:nvSpPr>
      <cdr:spPr>
        <a:xfrm xmlns:a="http://schemas.openxmlformats.org/drawingml/2006/main">
          <a:off x="1039091" y="868063"/>
          <a:ext cx="515389" cy="2724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t>562</a:t>
          </a:r>
        </a:p>
      </cdr:txBody>
    </cdr:sp>
  </cdr:relSizeAnchor>
  <cdr:relSizeAnchor xmlns:cdr="http://schemas.openxmlformats.org/drawingml/2006/chartDrawing">
    <cdr:from>
      <cdr:x>0.34335</cdr:x>
      <cdr:y>0.18062</cdr:y>
    </cdr:from>
    <cdr:to>
      <cdr:x>0.433</cdr:x>
      <cdr:y>0.24842</cdr:y>
    </cdr:to>
    <cdr:sp macro="" textlink="">
      <cdr:nvSpPr>
        <cdr:cNvPr id="3" name="TextBox 1">
          <a:extLst xmlns:a="http://schemas.openxmlformats.org/drawingml/2006/main">
            <a:ext uri="{FF2B5EF4-FFF2-40B4-BE49-F238E27FC236}">
              <a16:creationId xmlns:a16="http://schemas.microsoft.com/office/drawing/2014/main" id="{BFADA19A-D7C6-6B98-4B0E-474EEE06DEB4}"/>
            </a:ext>
          </a:extLst>
        </cdr:cNvPr>
        <cdr:cNvSpPr txBox="1"/>
      </cdr:nvSpPr>
      <cdr:spPr>
        <a:xfrm xmlns:a="http://schemas.openxmlformats.org/drawingml/2006/main">
          <a:off x="1973811" y="725823"/>
          <a:ext cx="515389" cy="2724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609</a:t>
          </a:r>
        </a:p>
      </cdr:txBody>
    </cdr:sp>
  </cdr:relSizeAnchor>
  <cdr:relSizeAnchor xmlns:cdr="http://schemas.openxmlformats.org/drawingml/2006/chartDrawing">
    <cdr:from>
      <cdr:x>0.5</cdr:x>
      <cdr:y>0.22107</cdr:y>
    </cdr:from>
    <cdr:to>
      <cdr:x>0.58965</cdr:x>
      <cdr:y>0.28887</cdr:y>
    </cdr:to>
    <cdr:sp macro="" textlink="">
      <cdr:nvSpPr>
        <cdr:cNvPr id="4" name="TextBox 1">
          <a:extLst xmlns:a="http://schemas.openxmlformats.org/drawingml/2006/main">
            <a:ext uri="{FF2B5EF4-FFF2-40B4-BE49-F238E27FC236}">
              <a16:creationId xmlns:a16="http://schemas.microsoft.com/office/drawing/2014/main" id="{87C279E9-C65A-FF1A-219A-13C326CC5DC3}"/>
            </a:ext>
          </a:extLst>
        </cdr:cNvPr>
        <cdr:cNvSpPr txBox="1"/>
      </cdr:nvSpPr>
      <cdr:spPr>
        <a:xfrm xmlns:a="http://schemas.openxmlformats.org/drawingml/2006/main">
          <a:off x="2874356" y="888383"/>
          <a:ext cx="515389" cy="2724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541</a:t>
          </a:r>
        </a:p>
      </cdr:txBody>
    </cdr:sp>
  </cdr:relSizeAnchor>
  <cdr:relSizeAnchor xmlns:cdr="http://schemas.openxmlformats.org/drawingml/2006/chartDrawing">
    <cdr:from>
      <cdr:x>0.65617</cdr:x>
      <cdr:y>0.13764</cdr:y>
    </cdr:from>
    <cdr:to>
      <cdr:x>0.74582</cdr:x>
      <cdr:y>0.20544</cdr:y>
    </cdr:to>
    <cdr:sp macro="" textlink="">
      <cdr:nvSpPr>
        <cdr:cNvPr id="5" name="TextBox 1">
          <a:extLst xmlns:a="http://schemas.openxmlformats.org/drawingml/2006/main">
            <a:ext uri="{FF2B5EF4-FFF2-40B4-BE49-F238E27FC236}">
              <a16:creationId xmlns:a16="http://schemas.microsoft.com/office/drawing/2014/main" id="{87C279E9-C65A-FF1A-219A-13C326CC5DC3}"/>
            </a:ext>
          </a:extLst>
        </cdr:cNvPr>
        <cdr:cNvSpPr txBox="1"/>
      </cdr:nvSpPr>
      <cdr:spPr>
        <a:xfrm xmlns:a="http://schemas.openxmlformats.org/drawingml/2006/main">
          <a:off x="3772131" y="553103"/>
          <a:ext cx="515389" cy="2724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651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45CBE-D252-4DB0-BF29-602708540B30}"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F7397-B19C-4967-BAE0-1D0B4253921F}" type="slidenum">
              <a:rPr lang="en-US" smtClean="0"/>
              <a:t>‹#›</a:t>
            </a:fld>
            <a:endParaRPr lang="en-US"/>
          </a:p>
        </p:txBody>
      </p:sp>
    </p:spTree>
    <p:extLst>
      <p:ext uri="{BB962C8B-B14F-4D97-AF65-F5344CB8AC3E}">
        <p14:creationId xmlns:p14="http://schemas.microsoft.com/office/powerpoint/2010/main" val="355538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jph.aphapublications.org/toc/ajph/109/S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7974AF-E120-6349-AB75-6CE4929B3E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25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7974AF-E120-6349-AB75-6CE4929B3E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42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E04F0E95-C768-DE39-DB4A-E3D74E19E1FA}"/>
              </a:ext>
            </a:extLst>
          </p:cNvPr>
          <p:cNvSpPr>
            <a:spLocks noGrp="1" noRot="1" noChangeAspect="1" noChangeArrowheads="1" noTextEdit="1"/>
          </p:cNvSpPr>
          <p:nvPr>
            <p:ph type="sldImg"/>
          </p:nvPr>
        </p:nvSpPr>
        <p:spPr>
          <a:xfrm>
            <a:off x="685800" y="1143000"/>
            <a:ext cx="5486400" cy="3086100"/>
          </a:xfrm>
          <a:ln/>
        </p:spPr>
      </p:sp>
      <p:sp>
        <p:nvSpPr>
          <p:cNvPr id="116739" name="Notes Placeholder 2">
            <a:extLst>
              <a:ext uri="{FF2B5EF4-FFF2-40B4-BE49-F238E27FC236}">
                <a16:creationId xmlns:a16="http://schemas.microsoft.com/office/drawing/2014/main" id="{86AB0484-2BAE-AB50-BFEA-6794DF3712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anose="02020603050405020304" pitchFamily="18" charset="0"/>
            </a:endParaRPr>
          </a:p>
        </p:txBody>
      </p:sp>
      <p:sp>
        <p:nvSpPr>
          <p:cNvPr id="116740" name="Slide Number Placeholder 3">
            <a:extLst>
              <a:ext uri="{FF2B5EF4-FFF2-40B4-BE49-F238E27FC236}">
                <a16:creationId xmlns:a16="http://schemas.microsoft.com/office/drawing/2014/main" id="{8753B68D-DF65-83CF-9E13-CB712CD6C0E4}"/>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182CB3D-F272-499B-A53A-7791B4CDD44E}" type="slidenum">
              <a:rPr lang="en-US" altLang="en-US"/>
              <a:pPr/>
              <a:t>12</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How is an application scored in the review meeting?</a:t>
            </a:r>
          </a:p>
          <a:p>
            <a:endParaRPr lang="en-US" dirty="0"/>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15</a:t>
            </a:fld>
            <a:endParaRPr lang="en-US" dirty="0"/>
          </a:p>
        </p:txBody>
      </p:sp>
    </p:spTree>
    <p:extLst>
      <p:ext uri="{BB962C8B-B14F-4D97-AF65-F5344CB8AC3E}">
        <p14:creationId xmlns:p14="http://schemas.microsoft.com/office/powerpoint/2010/main" val="233374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F45E5D1B-7853-4A59-87F9-BA9F6D44F8E7}"/>
              </a:ext>
            </a:extLst>
          </p:cNvPr>
          <p:cNvSpPr>
            <a:spLocks noGrp="1" noRot="1" noChangeAspect="1" noTextEdit="1"/>
          </p:cNvSpPr>
          <p:nvPr>
            <p:ph type="sldImg"/>
          </p:nvPr>
        </p:nvSpPr>
        <p:spPr>
          <a:xfrm>
            <a:off x="685800" y="1143000"/>
            <a:ext cx="5486400" cy="3086100"/>
          </a:xfrm>
          <a:ln/>
        </p:spPr>
      </p:sp>
      <p:sp>
        <p:nvSpPr>
          <p:cNvPr id="75779" name="Notes Placeholder 2">
            <a:extLst>
              <a:ext uri="{FF2B5EF4-FFF2-40B4-BE49-F238E27FC236}">
                <a16:creationId xmlns:a16="http://schemas.microsoft.com/office/drawing/2014/main" id="{2AF49C97-8697-4C80-AF38-74916ECB0BBF}"/>
              </a:ext>
            </a:extLst>
          </p:cNvPr>
          <p:cNvSpPr>
            <a:spLocks noGrp="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a:spcBef>
                <a:spcPct val="0"/>
              </a:spcBef>
            </a:pPr>
            <a:r>
              <a:rPr lang="en-US" altLang="en-US" b="1" dirty="0">
                <a:latin typeface="Times" panose="02020603050405020304" pitchFamily="18" charset="0"/>
              </a:rPr>
              <a:t>At the end of the discussion, all eligible members of the review panel will record an overall impact/priority score for each application. These scores will be averaged to one decimal place, and multiplied by 10.</a:t>
            </a:r>
            <a:r>
              <a:rPr lang="en-US" altLang="en-US" sz="800" b="1" dirty="0">
                <a:latin typeface="Times" panose="02020603050405020304" pitchFamily="18" charset="0"/>
              </a:rPr>
              <a:t> </a:t>
            </a:r>
            <a:endParaRPr lang="en-US" altLang="en-US" b="1" dirty="0">
              <a:latin typeface="Times" panose="02020603050405020304" pitchFamily="18" charset="0"/>
            </a:endParaRPr>
          </a:p>
          <a:p>
            <a:pPr>
              <a:spcBef>
                <a:spcPct val="0"/>
              </a:spcBef>
            </a:pPr>
            <a:r>
              <a:rPr lang="en-US" altLang="en-US" b="1" dirty="0">
                <a:latin typeface="Times" panose="02020603050405020304" pitchFamily="18" charset="0"/>
              </a:rPr>
              <a:t>Thus, the final score will be a whole number that will range from 10 to 90. </a:t>
            </a:r>
          </a:p>
          <a:p>
            <a:pPr>
              <a:spcBef>
                <a:spcPct val="0"/>
              </a:spcBef>
            </a:pPr>
            <a:endParaRPr lang="en-US" altLang="en-US" b="1" dirty="0">
              <a:latin typeface="Times" panose="02020603050405020304" pitchFamily="18" charset="0"/>
            </a:endParaRPr>
          </a:p>
          <a:p>
            <a:pPr>
              <a:spcBef>
                <a:spcPct val="0"/>
              </a:spcBef>
            </a:pPr>
            <a:endParaRPr lang="en-US" altLang="en-US" b="1" dirty="0">
              <a:latin typeface="Times" panose="02020603050405020304" pitchFamily="18" charset="0"/>
            </a:endParaRPr>
          </a:p>
          <a:p>
            <a:pPr>
              <a:spcBef>
                <a:spcPct val="0"/>
              </a:spcBef>
            </a:pPr>
            <a:endParaRPr lang="en-US" altLang="en-US" b="1" dirty="0">
              <a:latin typeface="Times" panose="02020603050405020304" pitchFamily="18" charset="0"/>
            </a:endParaRPr>
          </a:p>
          <a:p>
            <a:pPr>
              <a:spcBef>
                <a:spcPct val="0"/>
              </a:spcBef>
            </a:pPr>
            <a:endParaRPr lang="en-US" altLang="en-US" dirty="0">
              <a:latin typeface="Times" panose="02020603050405020304" pitchFamily="18" charset="0"/>
            </a:endParaRPr>
          </a:p>
        </p:txBody>
      </p:sp>
      <p:sp>
        <p:nvSpPr>
          <p:cNvPr id="75780" name="Slide Number Placeholder 3">
            <a:extLst>
              <a:ext uri="{FF2B5EF4-FFF2-40B4-BE49-F238E27FC236}">
                <a16:creationId xmlns:a16="http://schemas.microsoft.com/office/drawing/2014/main" id="{59FB761C-66D5-411D-A765-4747849AF396}"/>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sz="1200" b="1">
                <a:solidFill>
                  <a:schemeClr val="tx1"/>
                </a:solidFill>
                <a:latin typeface="Times" panose="02020603050405020304" pitchFamily="18" charset="0"/>
                <a:ea typeface="MS PGothic" panose="020B0600070205080204" pitchFamily="34" charset="-128"/>
              </a:defRPr>
            </a:lvl1pPr>
            <a:lvl2pPr marL="742950" indent="-285750" defTabSz="931863">
              <a:defRPr sz="1200" b="1">
                <a:solidFill>
                  <a:schemeClr val="tx1"/>
                </a:solidFill>
                <a:latin typeface="Times" panose="02020603050405020304" pitchFamily="18" charset="0"/>
                <a:ea typeface="MS PGothic" panose="020B0600070205080204" pitchFamily="34" charset="-128"/>
              </a:defRPr>
            </a:lvl2pPr>
            <a:lvl3pPr marL="1143000" indent="-228600" defTabSz="931863">
              <a:defRPr sz="1200" b="1">
                <a:solidFill>
                  <a:schemeClr val="tx1"/>
                </a:solidFill>
                <a:latin typeface="Times" panose="02020603050405020304" pitchFamily="18" charset="0"/>
                <a:ea typeface="MS PGothic" panose="020B0600070205080204" pitchFamily="34" charset="-128"/>
              </a:defRPr>
            </a:lvl3pPr>
            <a:lvl4pPr marL="1600200" indent="-228600" defTabSz="931863">
              <a:defRPr sz="1200" b="1">
                <a:solidFill>
                  <a:schemeClr val="tx1"/>
                </a:solidFill>
                <a:latin typeface="Times" panose="02020603050405020304" pitchFamily="18" charset="0"/>
                <a:ea typeface="MS PGothic" panose="020B0600070205080204" pitchFamily="34" charset="-128"/>
              </a:defRPr>
            </a:lvl4pPr>
            <a:lvl5pPr marL="2057400" indent="-228600" defTabSz="931863">
              <a:defRPr sz="1200" b="1">
                <a:solidFill>
                  <a:schemeClr val="tx1"/>
                </a:solidFill>
                <a:latin typeface="Times" panose="02020603050405020304" pitchFamily="18" charset="0"/>
                <a:ea typeface="MS PGothic" panose="020B0600070205080204" pitchFamily="34" charset="-128"/>
              </a:defRPr>
            </a:lvl5pPr>
            <a:lvl6pPr marL="2514600" indent="-228600" defTabSz="931863" eaLnBrk="0" fontAlgn="base" hangingPunct="0">
              <a:spcBef>
                <a:spcPct val="0"/>
              </a:spcBef>
              <a:spcAft>
                <a:spcPct val="0"/>
              </a:spcAft>
              <a:defRPr sz="1200" b="1">
                <a:solidFill>
                  <a:schemeClr val="tx1"/>
                </a:solidFill>
                <a:latin typeface="Times" panose="02020603050405020304" pitchFamily="18" charset="0"/>
                <a:ea typeface="MS PGothic" panose="020B0600070205080204" pitchFamily="34" charset="-128"/>
              </a:defRPr>
            </a:lvl6pPr>
            <a:lvl7pPr marL="2971800" indent="-228600" defTabSz="931863" eaLnBrk="0" fontAlgn="base" hangingPunct="0">
              <a:spcBef>
                <a:spcPct val="0"/>
              </a:spcBef>
              <a:spcAft>
                <a:spcPct val="0"/>
              </a:spcAft>
              <a:defRPr sz="1200" b="1">
                <a:solidFill>
                  <a:schemeClr val="tx1"/>
                </a:solidFill>
                <a:latin typeface="Times" panose="02020603050405020304" pitchFamily="18" charset="0"/>
                <a:ea typeface="MS PGothic" panose="020B0600070205080204" pitchFamily="34" charset="-128"/>
              </a:defRPr>
            </a:lvl7pPr>
            <a:lvl8pPr marL="3429000" indent="-228600" defTabSz="931863" eaLnBrk="0" fontAlgn="base" hangingPunct="0">
              <a:spcBef>
                <a:spcPct val="0"/>
              </a:spcBef>
              <a:spcAft>
                <a:spcPct val="0"/>
              </a:spcAft>
              <a:defRPr sz="1200" b="1">
                <a:solidFill>
                  <a:schemeClr val="tx1"/>
                </a:solidFill>
                <a:latin typeface="Times" panose="02020603050405020304" pitchFamily="18" charset="0"/>
                <a:ea typeface="MS PGothic" panose="020B0600070205080204" pitchFamily="34" charset="-128"/>
              </a:defRPr>
            </a:lvl8pPr>
            <a:lvl9pPr marL="3886200" indent="-228600" defTabSz="931863" eaLnBrk="0" fontAlgn="base" hangingPunct="0">
              <a:spcBef>
                <a:spcPct val="0"/>
              </a:spcBef>
              <a:spcAft>
                <a:spcPct val="0"/>
              </a:spcAft>
              <a:defRPr sz="1200" b="1">
                <a:solidFill>
                  <a:schemeClr val="tx1"/>
                </a:solidFill>
                <a:latin typeface="Times" panose="02020603050405020304" pitchFamily="18" charset="0"/>
                <a:ea typeface="MS PGothic" panose="020B0600070205080204" pitchFamily="34" charset="-128"/>
              </a:defRPr>
            </a:lvl9pPr>
          </a:lstStyle>
          <a:p>
            <a:pPr algn="r" eaLnBrk="1" hangingPunct="1">
              <a:spcBef>
                <a:spcPct val="20000"/>
              </a:spcBef>
            </a:pPr>
            <a:fld id="{CBC55814-61BE-4071-BFB4-9BAA6F4BB5B3}" type="slidenum">
              <a:rPr lang="en-US" altLang="en-US">
                <a:solidFill>
                  <a:srgbClr val="000000"/>
                </a:solidFill>
                <a:latin typeface="Bodoni MT" panose="02070603080606020203" pitchFamily="18" charset="0"/>
              </a:rPr>
              <a:pPr algn="r" eaLnBrk="1" hangingPunct="1">
                <a:spcBef>
                  <a:spcPct val="20000"/>
                </a:spcBef>
              </a:pPr>
              <a:t>17</a:t>
            </a:fld>
            <a:endParaRPr lang="en-US" altLang="en-US" dirty="0">
              <a:solidFill>
                <a:srgbClr val="000000"/>
              </a:solidFill>
              <a:latin typeface="Bodoni MT" panose="02070603080606020203"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 year we support young scholars to come to NIH for a week training in Minority health and Health disparities research. It is competitive but very successful, so please do visit the website for next year application, if you are interested</a:t>
            </a:r>
          </a:p>
          <a:p>
            <a:endParaRPr lang="en-US" dirty="0"/>
          </a:p>
        </p:txBody>
      </p:sp>
      <p:sp>
        <p:nvSpPr>
          <p:cNvPr id="4" name="Slide Number Placeholder 3"/>
          <p:cNvSpPr>
            <a:spLocks noGrp="1"/>
          </p:cNvSpPr>
          <p:nvPr>
            <p:ph type="sldNum" sz="quarter" idx="10"/>
          </p:nvPr>
        </p:nvSpPr>
        <p:spPr/>
        <p:txBody>
          <a:bodyPr/>
          <a:lstStyle/>
          <a:p>
            <a:fld id="{AE8BEB54-B1B4-4A85-8C95-C74597E9DC7C}" type="slidenum">
              <a:rPr lang="en-US" smtClean="0"/>
              <a:pPr/>
              <a:t>21</a:t>
            </a:fld>
            <a:endParaRPr lang="en-US"/>
          </a:p>
        </p:txBody>
      </p:sp>
    </p:spTree>
    <p:extLst>
      <p:ext uri="{BB962C8B-B14F-4D97-AF65-F5344CB8AC3E}">
        <p14:creationId xmlns:p14="http://schemas.microsoft.com/office/powerpoint/2010/main" val="2882804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a:extLst>
              <a:ext uri="{FF2B5EF4-FFF2-40B4-BE49-F238E27FC236}">
                <a16:creationId xmlns:a16="http://schemas.microsoft.com/office/drawing/2014/main" id="{90F37066-1252-9F41-B82F-654581922C22}"/>
              </a:ext>
            </a:extLst>
          </p:cNvPr>
          <p:cNvSpPr>
            <a:spLocks noGrp="1" noRot="1" noChangeAspect="1" noChangeArrowheads="1" noTextEdit="1"/>
          </p:cNvSpPr>
          <p:nvPr>
            <p:ph type="sldImg"/>
          </p:nvPr>
        </p:nvSpPr>
        <p:spPr>
          <a:xfrm>
            <a:off x="685800" y="1143000"/>
            <a:ext cx="5486400" cy="3086100"/>
          </a:xfrm>
          <a:ln/>
        </p:spPr>
      </p:sp>
      <p:sp>
        <p:nvSpPr>
          <p:cNvPr id="200706" name="Notes Placeholder 2">
            <a:extLst>
              <a:ext uri="{FF2B5EF4-FFF2-40B4-BE49-F238E27FC236}">
                <a16:creationId xmlns:a16="http://schemas.microsoft.com/office/drawing/2014/main" id="{ED43AB10-F51B-C745-A2B5-BC94147080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1" kern="1200" dirty="0">
                <a:solidFill>
                  <a:schemeClr val="tx1"/>
                </a:solidFill>
                <a:effectLst/>
                <a:latin typeface="+mn-lt"/>
                <a:ea typeface="+mn-ea"/>
                <a:cs typeface="+mn-cs"/>
              </a:rPr>
              <a:t>This is a book that NIMHD helped with called The Science of Health Disparities Research, it</a:t>
            </a:r>
            <a:r>
              <a:rPr lang="en-US" sz="1200" b="0" i="0" kern="1200" dirty="0">
                <a:solidFill>
                  <a:schemeClr val="tx1"/>
                </a:solidFill>
                <a:effectLst/>
                <a:latin typeface="+mn-lt"/>
                <a:ea typeface="+mn-ea"/>
                <a:cs typeface="+mn-cs"/>
              </a:rPr>
              <a:t> is an in-depth volume for comprehensive information on conducting clinical and translational health disparities studies.</a:t>
            </a:r>
          </a:p>
          <a:p>
            <a:r>
              <a:rPr lang="en-US" sz="1200" b="0" i="0" kern="1200" dirty="0">
                <a:solidFill>
                  <a:schemeClr val="tx1"/>
                </a:solidFill>
                <a:effectLst/>
                <a:latin typeface="+mn-lt"/>
                <a:ea typeface="+mn-ea"/>
                <a:cs typeface="+mn-cs"/>
              </a:rPr>
              <a:t>NIMHD researchers—along with leading experts from around the country—have written this 26-chapter textbook to cover the spectrum of health disparities research. This textbook:</a:t>
            </a:r>
          </a:p>
          <a:p>
            <a:r>
              <a:rPr lang="en-US" sz="1200" b="0" i="0" kern="1200" dirty="0">
                <a:solidFill>
                  <a:schemeClr val="tx1"/>
                </a:solidFill>
                <a:effectLst/>
                <a:latin typeface="+mn-lt"/>
                <a:ea typeface="+mn-ea"/>
                <a:cs typeface="+mn-cs"/>
              </a:rPr>
              <a:t>describes how using an interdisciplinary approach can reduce inequalities in population health studies, the importance of adding community engagement to the research process, and the ways that rigorous research can promote social justice. It also features examples from contemporary research studies, highlights conceptual models, and includes a broad range of scientific perspectives. So please do check that out. I have provided the link to our website</a:t>
            </a:r>
            <a:endParaRPr lang="en-US" altLang="en-US" dirty="0">
              <a:latin typeface="Times" pitchFamily="2" charset="0"/>
            </a:endParaRPr>
          </a:p>
          <a:p>
            <a:endParaRPr lang="en-US" altLang="en-US" dirty="0">
              <a:latin typeface="Times" pitchFamily="2" charset="0"/>
            </a:endParaRPr>
          </a:p>
        </p:txBody>
      </p:sp>
    </p:spTree>
    <p:extLst>
      <p:ext uri="{BB962C8B-B14F-4D97-AF65-F5344CB8AC3E}">
        <p14:creationId xmlns:p14="http://schemas.microsoft.com/office/powerpoint/2010/main" val="1593130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latin typeface="+mn-lt"/>
              </a:rPr>
              <a:t>NIMHD has put out this special issue of AJPH vol 109, s1 in 2019. This was published in </a:t>
            </a:r>
            <a:r>
              <a:rPr lang="en-US" dirty="0" err="1">
                <a:latin typeface="+mn-lt"/>
              </a:rPr>
              <a:t>january</a:t>
            </a:r>
            <a:r>
              <a:rPr lang="en-US" dirty="0">
                <a:latin typeface="+mn-lt"/>
              </a:rPr>
              <a:t> of 2019</a:t>
            </a:r>
          </a:p>
          <a:p>
            <a:r>
              <a:rPr lang="en-US" dirty="0">
                <a:latin typeface="+mn-lt"/>
              </a:rPr>
              <a:t>In 2015, NIMHD began a science visioning process to transform minority health and health disparities research. This was to come up with key areas where the research of health disparities needs to go.</a:t>
            </a:r>
          </a:p>
          <a:p>
            <a:r>
              <a:rPr lang="en-US" sz="1200" b="0" i="0" kern="1200" dirty="0">
                <a:solidFill>
                  <a:schemeClr val="tx1"/>
                </a:solidFill>
                <a:effectLst/>
                <a:latin typeface="+mn-lt"/>
                <a:ea typeface="+mn-ea"/>
                <a:cs typeface="+mn-cs"/>
              </a:rPr>
              <a:t>NIMHD solicited input from diverse voices, including researchers, medical professionals, community-based health groups, and members of the NIMHD Advisory Council, along with other stakeholders to create a framework for how best to achieve the goal of improving minority health and reducing health disparities. This was a multi-phase process. </a:t>
            </a:r>
            <a:r>
              <a:rPr lang="en-US" altLang="en-US" dirty="0">
                <a:solidFill>
                  <a:srgbClr val="000000"/>
                </a:solidFill>
                <a:latin typeface="+mn-lt"/>
              </a:rPr>
              <a:t>The American Journal of Public Health (AJPH) published a special issue, </a:t>
            </a:r>
            <a:r>
              <a:rPr lang="en-US" altLang="en-US" i="1" dirty="0">
                <a:solidFill>
                  <a:srgbClr val="07458A"/>
                </a:solidFill>
                <a:latin typeface="+mn-lt"/>
                <a:hlinkClick r:id="rId3"/>
              </a:rPr>
              <a:t>New Perspectives to Advance Minority Health and Health Disparities Research</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24</a:t>
            </a:fld>
            <a:endParaRPr lang="en-US"/>
          </a:p>
        </p:txBody>
      </p:sp>
    </p:spTree>
    <p:extLst>
      <p:ext uri="{BB962C8B-B14F-4D97-AF65-F5344CB8AC3E}">
        <p14:creationId xmlns:p14="http://schemas.microsoft.com/office/powerpoint/2010/main" val="1991357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strategic plan for the next five years, it is on our website, it may help you as you think of developing your grant applications</a:t>
            </a:r>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25</a:t>
            </a:fld>
            <a:endParaRPr lang="en-US"/>
          </a:p>
        </p:txBody>
      </p:sp>
    </p:spTree>
    <p:extLst>
      <p:ext uri="{BB962C8B-B14F-4D97-AF65-F5344CB8AC3E}">
        <p14:creationId xmlns:p14="http://schemas.microsoft.com/office/powerpoint/2010/main" val="3949985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information on how to connect with NIMHD, if you are interested to learn more about our institute.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89C9D81-42AC-494E-9179-CF0061AC1E01}" type="slidenum">
              <a:rPr kumimoji="0" lang="en-US" sz="12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959054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A40C-25F7-4A81-B7B0-365A5351F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26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8BEB54-B1B4-4A85-8C95-C74597E9DC7C}" type="slidenum">
              <a:rPr lang="en-US" smtClean="0"/>
              <a:pPr/>
              <a:t>3</a:t>
            </a:fld>
            <a:endParaRPr lang="en-US" dirty="0"/>
          </a:p>
        </p:txBody>
      </p:sp>
    </p:spTree>
    <p:extLst>
      <p:ext uri="{BB962C8B-B14F-4D97-AF65-F5344CB8AC3E}">
        <p14:creationId xmlns:p14="http://schemas.microsoft.com/office/powerpoint/2010/main" val="21019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Source Sans Pro" panose="020B0503030403020204" pitchFamily="34" charset="0"/>
              </a:rPr>
              <a:t>AHRQ’s budget related to grants and contracts includes four main funding streams. Approximately 80% of AHRQ’s budget goes out the door to support other institutions through grants and contracts.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A40C-25F7-4A81-B7B0-365A5351F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948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Ahrq.gov/funding is your one-stop shop for information on current funding opportunities and guides for navigating your way through the application process.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A40C-25F7-4A81-B7B0-365A5351F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147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AHRQ’s standard research grants come in two sizes: small and large (sorry, no medium). R03 small grants are best suited to doing preliminary research to build up to an R01, but can also be used for smaller, discreet projects. R18s are “demonstration and dissemination” grants, often used to spread innovations that produced promising evidence under an R01.</a:t>
            </a:r>
          </a:p>
          <a:p>
            <a:endParaRPr lang="en-US" dirty="0"/>
          </a:p>
          <a:p>
            <a:r>
              <a:rPr lang="en-US" dirty="0"/>
              <a:t>AHRQ also offers conference grants to support the development of research agendas, research design and methodology, dissemination &amp; implementation, and research training and career development.</a:t>
            </a:r>
          </a:p>
          <a:p>
            <a:endParaRPr lang="en-US" dirty="0"/>
          </a:p>
          <a:p>
            <a:r>
              <a:rPr lang="en-US" dirty="0"/>
              <a:t>AHRQ will occasionally release calls for specific research topics to address gaps in the field or develop priority areas. You can find more information about any of these at ahrq.gov/funding.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A40C-25F7-4A81-B7B0-365A5351F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309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485B4-9194-45DF-A2FD-5D2DC9DB53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667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Rot="1" noChangeAspect="1" noChangeArrowheads="1" noTextEdit="1"/>
          </p:cNvSpPr>
          <p:nvPr>
            <p:ph type="sldImg"/>
          </p:nvPr>
        </p:nvSpPr>
        <p:spPr>
          <a:xfrm>
            <a:off x="2316163" y="527050"/>
            <a:ext cx="4670425" cy="2627313"/>
          </a:xfrm>
          <a:ln/>
        </p:spPr>
      </p:sp>
      <p:sp>
        <p:nvSpPr>
          <p:cNvPr id="323586" name="Rectangle 3"/>
          <p:cNvSpPr>
            <a:spLocks noGrp="1" noChangeArrowheads="1"/>
          </p:cNvSpPr>
          <p:nvPr>
            <p:ph type="body" idx="1"/>
          </p:nvPr>
        </p:nvSpPr>
        <p:spPr>
          <a:xfrm>
            <a:off x="1239520" y="3329226"/>
            <a:ext cx="6817360" cy="3154440"/>
          </a:xfrm>
          <a:noFill/>
          <a:ln w="9525"/>
        </p:spPr>
        <p:txBody>
          <a:bodyPr/>
          <a:lstStyle/>
          <a:p>
            <a:pPr eaLnBrk="1" hangingPunct="1"/>
            <a:endParaRPr lang="en-US"/>
          </a:p>
        </p:txBody>
      </p:sp>
    </p:spTree>
    <p:extLst>
      <p:ext uri="{BB962C8B-B14F-4D97-AF65-F5344CB8AC3E}">
        <p14:creationId xmlns:p14="http://schemas.microsoft.com/office/powerpoint/2010/main" val="2159637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E8660-7856-439C-BF81-6FB5E40E3C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625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4" name="Rectangle 2"/>
          <p:cNvSpPr>
            <a:spLocks noGrp="1" noRot="1" noChangeAspect="1" noChangeArrowheads="1" noTextEdit="1"/>
          </p:cNvSpPr>
          <p:nvPr>
            <p:ph type="sldImg"/>
          </p:nvPr>
        </p:nvSpPr>
        <p:spPr>
          <a:xfrm>
            <a:off x="685800" y="1143000"/>
            <a:ext cx="5486400" cy="3086100"/>
          </a:xfrm>
          <a:ln/>
        </p:spPr>
      </p:sp>
      <p:sp>
        <p:nvSpPr>
          <p:cNvPr id="12625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5637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E8660-7856-439C-BF81-6FB5E40E3C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911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E8660-7856-439C-BF81-6FB5E40E3C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455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59f9bf79d5_7_208:notes"/>
          <p:cNvSpPr txBox="1">
            <a:spLocks noGrp="1"/>
          </p:cNvSpPr>
          <p:nvPr>
            <p:ph type="sldNum" idx="12"/>
          </p:nvPr>
        </p:nvSpPr>
        <p:spPr>
          <a:xfrm>
            <a:off x="148268" y="8774271"/>
            <a:ext cx="432449" cy="461804"/>
          </a:xfrm>
          <a:prstGeom prst="rect">
            <a:avLst/>
          </a:prstGeom>
          <a:noFill/>
          <a:ln>
            <a:noFill/>
          </a:ln>
        </p:spPr>
        <p:txBody>
          <a:bodyPr spcFirstLastPara="1" wrap="square" lIns="92476" tIns="46226" rIns="92476" bIns="462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g259f9bf79d5_7_208: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8" name="Google Shape;428;g259f9bf79d5_7_208:notes"/>
          <p:cNvSpPr txBox="1">
            <a:spLocks noGrp="1"/>
          </p:cNvSpPr>
          <p:nvPr>
            <p:ph type="body" idx="1"/>
          </p:nvPr>
        </p:nvSpPr>
        <p:spPr>
          <a:xfrm>
            <a:off x="698225" y="4387136"/>
            <a:ext cx="5558452" cy="4156234"/>
          </a:xfrm>
          <a:prstGeom prst="rect">
            <a:avLst/>
          </a:prstGeom>
          <a:noFill/>
          <a:ln>
            <a:noFill/>
          </a:ln>
        </p:spPr>
        <p:txBody>
          <a:bodyPr spcFirstLastPara="1" wrap="square" lIns="92476" tIns="46226" rIns="92476" bIns="46226" anchor="t" anchorCtr="0">
            <a:noAutofit/>
          </a:bodyPr>
          <a:lstStyle/>
          <a:p>
            <a:pPr marL="0" indent="0">
              <a:spcBef>
                <a:spcPts val="0"/>
              </a:spcBef>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116B1-8FF9-434F-A710-6CB5BB17228D}" type="slidenum">
              <a:rPr lang="en-US" smtClean="0"/>
              <a:pPr/>
              <a:t>4</a:t>
            </a:fld>
            <a:endParaRPr lang="en-US" dirty="0"/>
          </a:p>
        </p:txBody>
      </p:sp>
    </p:spTree>
    <p:extLst>
      <p:ext uri="{BB962C8B-B14F-4D97-AF65-F5344CB8AC3E}">
        <p14:creationId xmlns:p14="http://schemas.microsoft.com/office/powerpoint/2010/main" val="59454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a0010f4cc4_0_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a0010f4cc4_0_1:notes"/>
          <p:cNvSpPr txBox="1">
            <a:spLocks noGrp="1"/>
          </p:cNvSpPr>
          <p:nvPr>
            <p:ph type="body" idx="1"/>
          </p:nvPr>
        </p:nvSpPr>
        <p:spPr>
          <a:xfrm>
            <a:off x="698225" y="4387136"/>
            <a:ext cx="5558540" cy="4156234"/>
          </a:xfrm>
          <a:prstGeom prst="rect">
            <a:avLst/>
          </a:prstGeom>
        </p:spPr>
        <p:txBody>
          <a:bodyPr spcFirstLastPara="1" wrap="square" lIns="92476" tIns="46226" rIns="92476" bIns="46226" anchor="t" anchorCtr="0">
            <a:noAutofit/>
          </a:bodyPr>
          <a:lstStyle/>
          <a:p>
            <a:pPr marL="0" indent="0">
              <a:spcBef>
                <a:spcPts val="273"/>
              </a:spcBef>
            </a:pPr>
            <a:endParaRPr dirty="0"/>
          </a:p>
        </p:txBody>
      </p:sp>
      <p:sp>
        <p:nvSpPr>
          <p:cNvPr id="437" name="Google Shape;437;g2a0010f4cc4_0_1:notes"/>
          <p:cNvSpPr txBox="1">
            <a:spLocks noGrp="1"/>
          </p:cNvSpPr>
          <p:nvPr>
            <p:ph type="sldNum" idx="12"/>
          </p:nvPr>
        </p:nvSpPr>
        <p:spPr>
          <a:xfrm>
            <a:off x="148268" y="8774271"/>
            <a:ext cx="432328" cy="461804"/>
          </a:xfrm>
          <a:prstGeom prst="rect">
            <a:avLst/>
          </a:prstGeom>
        </p:spPr>
        <p:txBody>
          <a:bodyPr spcFirstLastPara="1" wrap="square" lIns="92476" tIns="46226" rIns="92476" bIns="462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t>46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b4cac06805_0_24: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b4cac06805_0_24:notes"/>
          <p:cNvSpPr txBox="1">
            <a:spLocks noGrp="1"/>
          </p:cNvSpPr>
          <p:nvPr>
            <p:ph type="body" idx="1"/>
          </p:nvPr>
        </p:nvSpPr>
        <p:spPr>
          <a:xfrm>
            <a:off x="698225" y="4387136"/>
            <a:ext cx="5558540" cy="4156234"/>
          </a:xfrm>
          <a:prstGeom prst="rect">
            <a:avLst/>
          </a:prstGeom>
        </p:spPr>
        <p:txBody>
          <a:bodyPr spcFirstLastPara="1" wrap="square" lIns="92476" tIns="46226" rIns="92476" bIns="46226" anchor="t" anchorCtr="0">
            <a:noAutofit/>
          </a:bodyPr>
          <a:lstStyle/>
          <a:p>
            <a:pPr marL="0" indent="0">
              <a:spcBef>
                <a:spcPts val="273"/>
              </a:spcBef>
            </a:pPr>
            <a:endParaRPr dirty="0"/>
          </a:p>
        </p:txBody>
      </p:sp>
      <p:sp>
        <p:nvSpPr>
          <p:cNvPr id="454" name="Google Shape;454;g2b4cac06805_0_24:notes"/>
          <p:cNvSpPr txBox="1">
            <a:spLocks noGrp="1"/>
          </p:cNvSpPr>
          <p:nvPr>
            <p:ph type="sldNum" idx="12"/>
          </p:nvPr>
        </p:nvSpPr>
        <p:spPr>
          <a:xfrm>
            <a:off x="148268" y="8774271"/>
            <a:ext cx="432328" cy="461804"/>
          </a:xfrm>
          <a:prstGeom prst="rect">
            <a:avLst/>
          </a:prstGeom>
        </p:spPr>
        <p:txBody>
          <a:bodyPr spcFirstLastPara="1" wrap="square" lIns="92476" tIns="46226" rIns="92476" bIns="462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t>47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886032dad8_5_7: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886032dad8_5_7:notes"/>
          <p:cNvSpPr txBox="1">
            <a:spLocks noGrp="1"/>
          </p:cNvSpPr>
          <p:nvPr>
            <p:ph type="body" idx="1"/>
          </p:nvPr>
        </p:nvSpPr>
        <p:spPr>
          <a:xfrm>
            <a:off x="698225" y="4387136"/>
            <a:ext cx="5558540" cy="4156234"/>
          </a:xfrm>
          <a:prstGeom prst="rect">
            <a:avLst/>
          </a:prstGeom>
        </p:spPr>
        <p:txBody>
          <a:bodyPr spcFirstLastPara="1" wrap="square" lIns="92476" tIns="46226" rIns="92476" bIns="46226" anchor="t" anchorCtr="0">
            <a:noAutofit/>
          </a:bodyPr>
          <a:lstStyle/>
          <a:p>
            <a:pPr marL="0" indent="0">
              <a:spcBef>
                <a:spcPts val="273"/>
              </a:spcBef>
            </a:pPr>
            <a:endParaRPr dirty="0"/>
          </a:p>
        </p:txBody>
      </p:sp>
      <p:sp>
        <p:nvSpPr>
          <p:cNvPr id="513" name="Google Shape;513;g2886032dad8_5_7:notes"/>
          <p:cNvSpPr txBox="1">
            <a:spLocks noGrp="1"/>
          </p:cNvSpPr>
          <p:nvPr>
            <p:ph type="sldNum" idx="12"/>
          </p:nvPr>
        </p:nvSpPr>
        <p:spPr>
          <a:xfrm>
            <a:off x="148268" y="8774271"/>
            <a:ext cx="432328" cy="461804"/>
          </a:xfrm>
          <a:prstGeom prst="rect">
            <a:avLst/>
          </a:prstGeom>
        </p:spPr>
        <p:txBody>
          <a:bodyPr spcFirstLastPara="1" wrap="square" lIns="92476" tIns="46226" rIns="92476" bIns="46226"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t>48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BB1226-68F8-4309-ACEE-F608DAEB1A2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6594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t>50</a:t>
            </a:fld>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02121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t>51</a:t>
            </a:fld>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6640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t>52</a:t>
            </a:fld>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3700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31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66800"/>
            <a:ext cx="5486400" cy="3086100"/>
          </a:xfrm>
        </p:spPr>
      </p:sp>
      <p:sp>
        <p:nvSpPr>
          <p:cNvPr id="3" name="Notes Placeholder 2"/>
          <p:cNvSpPr>
            <a:spLocks noGrp="1"/>
          </p:cNvSpPr>
          <p:nvPr>
            <p:ph type="body" idx="1"/>
          </p:nvPr>
        </p:nvSpPr>
        <p:spPr/>
        <p:txBody>
          <a:bodyPr/>
          <a:lstStyle/>
          <a:p>
            <a:r>
              <a:rPr lang="en-US" dirty="0"/>
              <a:t>Let’s begin with, who is PCORI and what PCORI does?</a:t>
            </a:r>
          </a:p>
          <a:p>
            <a:endParaRPr lang="en-US" dirty="0"/>
          </a:p>
          <a:p>
            <a:r>
              <a:rPr lang="en-US" dirty="0"/>
              <a:t>PCORI is an independent, nonprofit research organization </a:t>
            </a:r>
            <a:r>
              <a:rPr lang="en-US" b="1" dirty="0"/>
              <a:t>authorized by Congress in 2010 (and reauthorized in 2019!)</a:t>
            </a:r>
            <a:r>
              <a:rPr lang="en-US" dirty="0"/>
              <a:t> that seeks to empower patients and others with actionable information about their health and healthcare choices. </a:t>
            </a:r>
            <a:r>
              <a:rPr lang="en-US" b="1" dirty="0"/>
              <a:t>We are governed by a 23-member </a:t>
            </a:r>
            <a:r>
              <a:rPr lang="en-US" b="1" dirty="0" err="1"/>
              <a:t>BoG</a:t>
            </a:r>
            <a:r>
              <a:rPr lang="en-US" b="1" dirty="0"/>
              <a:t> representing the entire healthcare community. </a:t>
            </a:r>
            <a:endParaRPr lang="en-US" b="1" dirty="0">
              <a:cs typeface="Calibri"/>
            </a:endParaRPr>
          </a:p>
          <a:p>
            <a:endParaRPr lang="en-US" dirty="0"/>
          </a:p>
          <a:p>
            <a:r>
              <a:rPr lang="en-US" dirty="0"/>
              <a:t>We fund comparative clinical effectiveness research or CER, which compares two or more medical treatments, services, or health practices. The findings from these studies help patients and other stakeholders make better informed decisions.</a:t>
            </a:r>
            <a:endParaRPr lang="en-US" dirty="0">
              <a:cs typeface="Calibri"/>
            </a:endParaRPr>
          </a:p>
          <a:p>
            <a:endParaRPr lang="en-US" dirty="0"/>
          </a:p>
          <a:p>
            <a:r>
              <a:rPr lang="en-US" dirty="0"/>
              <a:t>The vast majority of the research PCORI funds is for CER projects, but we also fund awards to promote engagement in research, dissemination and implementation projects, methodology research, and the development of research infrastructure, including </a:t>
            </a:r>
            <a:r>
              <a:rPr lang="en-US" dirty="0" err="1"/>
              <a:t>PCORnet</a:t>
            </a:r>
            <a:r>
              <a:rPr lang="en-US" dirty="0"/>
              <a:t>®, the National Patient-Centered Clinical Research Network. We issue PCORI Funding Announcements several times each year.</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673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ea typeface="Open Sans" panose="020B0606030504020204" pitchFamily="34" charset="0"/>
                <a:cs typeface="Open Sans" panose="020B0606030504020204" pitchFamily="34" charset="0"/>
              </a:rPr>
              <a:t>Key features of our funded research and research-related projects</a:t>
            </a:r>
          </a:p>
          <a:p>
            <a:endParaRPr lang="en-US">
              <a:ea typeface="Open Sans" panose="020B0606030504020204" pitchFamily="34" charset="0"/>
              <a:cs typeface="Times New Roman" panose="02020603050405020304" pitchFamily="18" charset="0"/>
            </a:endParaRPr>
          </a:p>
          <a:p>
            <a:pPr marL="171450" indent="-171450">
              <a:spcBef>
                <a:spcPts val="600"/>
              </a:spcBef>
              <a:buFont typeface="Arial" panose="020B0604020202020204" pitchFamily="34" charset="0"/>
              <a:buChar char="•"/>
            </a:pPr>
            <a:r>
              <a:rPr lang="en-US" sz="1200">
                <a:effectLst/>
                <a:ea typeface="Open Sans" panose="020B0606030504020204" pitchFamily="34" charset="0"/>
                <a:cs typeface="Open Sans" panose="020B0606030504020204" pitchFamily="34" charset="0"/>
              </a:rPr>
              <a:t>We engage patients and other stakeholders throughout the research process, and are committed to ensuring they have a seat at the table throughout the research process—helping to prioritize research topics, design and conduct the studies, and share the results.</a:t>
            </a:r>
          </a:p>
          <a:p>
            <a:pPr marL="171450" indent="-171450">
              <a:spcBef>
                <a:spcPts val="600"/>
              </a:spcBef>
              <a:buFont typeface="Arial" panose="020B0604020202020204" pitchFamily="34" charset="0"/>
              <a:buChar char="•"/>
            </a:pPr>
            <a:r>
              <a:rPr lang="en-US" sz="1200">
                <a:effectLst/>
                <a:ea typeface="Open Sans" panose="020B0606030504020204" pitchFamily="34" charset="0"/>
                <a:cs typeface="Open Sans" panose="020B0606030504020204" pitchFamily="34" charset="0"/>
              </a:rPr>
              <a:t>We fund comparative clinical effectiveness research, which compares two or more medical treatments, services, or health practices to help patients and other stakeholders make better informed health and healthcare decisions.</a:t>
            </a:r>
          </a:p>
          <a:p>
            <a:pPr marL="171450" indent="-171450">
              <a:spcBef>
                <a:spcPts val="600"/>
              </a:spcBef>
              <a:buFont typeface="Arial" panose="020B0604020202020204" pitchFamily="34" charset="0"/>
              <a:buChar char="•"/>
            </a:pPr>
            <a:r>
              <a:rPr lang="en-US" sz="1200">
                <a:effectLst/>
                <a:ea typeface="Open Sans" panose="020B0606030504020204" pitchFamily="34" charset="0"/>
                <a:cs typeface="Open Sans" panose="020B0606030504020204" pitchFamily="34" charset="0"/>
              </a:rPr>
              <a:t>Our funded work focuses on answering questions most important to patients and those who care for them. We believe patients deserve to know whether some approaches work better than others for certain populations, and caregivers, clinicians, and all of our stakeholders benefit from having better information about different care options. With health, information is power, and PCORI funds research that allows all patients to become more empowered decision makers.</a:t>
            </a:r>
          </a:p>
          <a:p>
            <a:pPr marL="171450" indent="-171450">
              <a:spcBef>
                <a:spcPts val="600"/>
              </a:spcBef>
              <a:buFont typeface="Arial" panose="020B0604020202020204" pitchFamily="34" charset="0"/>
              <a:buChar char="•"/>
            </a:pPr>
            <a:r>
              <a:rPr lang="en-US" sz="1200">
                <a:effectLst/>
                <a:ea typeface="Open Sans" panose="020B0606030504020204" pitchFamily="34" charset="0"/>
                <a:cs typeface="Open Sans" panose="020B0606030504020204" pitchFamily="34" charset="0"/>
              </a:rPr>
              <a:t>Our funded work aims to produce evidence that can be applied in real-world practice settings – this is often not a focus within health research.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307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116B1-8FF9-434F-A710-6CB5BB17228D}" type="slidenum">
              <a:rPr lang="en-US" smtClean="0"/>
              <a:pPr/>
              <a:t>5</a:t>
            </a:fld>
            <a:endParaRPr lang="en-US" dirty="0"/>
          </a:p>
        </p:txBody>
      </p:sp>
    </p:spTree>
    <p:extLst>
      <p:ext uri="{BB962C8B-B14F-4D97-AF65-F5344CB8AC3E}">
        <p14:creationId xmlns:p14="http://schemas.microsoft.com/office/powerpoint/2010/main" val="4136471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13200"/>
          </a:xfrm>
        </p:spPr>
        <p:txBody>
          <a:bodyPr/>
          <a:lstStyle/>
          <a:p>
            <a:r>
              <a:rPr lang="en-US"/>
              <a:t>At the core of the Strategic Plan are five National Priorities for Health. These are ambitious, long-term goals that will guide PCORI’s funding of patient-centered CER and other initiatives related to engagement, dissemination and implementation, and research infrastructure. </a:t>
            </a:r>
          </a:p>
          <a:p>
            <a:endParaRPr lang="en-US"/>
          </a:p>
          <a:p>
            <a:r>
              <a:rPr lang="en-US"/>
              <a:t>Briefly, the adopted National Priorities for Health are: </a:t>
            </a:r>
          </a:p>
          <a:p>
            <a:pPr marL="228600" indent="-228600">
              <a:buFont typeface="+mj-lt"/>
              <a:buAutoNum type="arabicPeriod"/>
            </a:pPr>
            <a:r>
              <a:rPr lang="en-US"/>
              <a:t>Increase Evidence for Existing Interventions and Emerging Innovations in Health </a:t>
            </a:r>
          </a:p>
          <a:p>
            <a:pPr marL="228600" indent="-228600">
              <a:buFont typeface="+mj-lt"/>
              <a:buAutoNum type="arabicPeriod"/>
            </a:pPr>
            <a:r>
              <a:rPr lang="en-US"/>
              <a:t>Enhance Infrastructure to Accelerate Patient-Centered Outcomes Research </a:t>
            </a:r>
          </a:p>
          <a:p>
            <a:pPr marL="228600" indent="-228600">
              <a:buFont typeface="+mj-lt"/>
              <a:buAutoNum type="arabicPeriod"/>
            </a:pPr>
            <a:r>
              <a:rPr lang="en-US"/>
              <a:t>Advance the Science of Dissemination, Implementation, and Health Communication </a:t>
            </a:r>
          </a:p>
          <a:p>
            <a:pPr marL="228600" indent="-228600">
              <a:buFont typeface="+mj-lt"/>
              <a:buAutoNum type="arabicPeriod"/>
            </a:pPr>
            <a:r>
              <a:rPr lang="en-US"/>
              <a:t>Achieve Health Equity</a:t>
            </a:r>
          </a:p>
          <a:p>
            <a:pPr marL="228600" indent="-228600">
              <a:buFont typeface="+mj-lt"/>
              <a:buAutoNum type="arabicPeriod"/>
            </a:pPr>
            <a:r>
              <a:rPr lang="en-US"/>
              <a:t>Accelerate Progress Toward an Integrated Learning Health System </a:t>
            </a:r>
          </a:p>
          <a:p>
            <a:endParaRPr lang="en-US"/>
          </a:p>
          <a:p>
            <a:r>
              <a:rPr lang="en-US"/>
              <a:t>They are designed to work together in an integrated and synergistic way, revolving around the core goal of patient-centered health – and reinforced by the two cross-cutting themes of health equity and stakeholder engagement. </a:t>
            </a:r>
          </a:p>
          <a:p>
            <a:endParaRPr lang="en-US"/>
          </a:p>
          <a:p>
            <a:r>
              <a:rPr lang="en-US"/>
              <a:t>They are also focused intentionally on outcomes, through action verbs like advance and achieve, which reflects influences on health that are beyond the purely clinical realm.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520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US"/>
          </a:p>
        </p:txBody>
      </p:sp>
      <p:sp>
        <p:nvSpPr>
          <p:cNvPr id="4" name="Slide Number Placeholder 3"/>
          <p:cNvSpPr>
            <a:spLocks noGrp="1"/>
          </p:cNvSpPr>
          <p:nvPr>
            <p:ph type="sldNum" sz="quarter" idx="5"/>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17899050-ADAA-47A6-9D8E-6A7DDA42B30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223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11980"/>
          </a:xfrm>
        </p:spPr>
        <p:txBody>
          <a:bodyPr/>
          <a:lstStyle/>
          <a:p>
            <a:pPr marL="171450" indent="-171450">
              <a:buFont typeface="Arial" panose="020B0604020202020204" pitchFamily="34" charset="0"/>
              <a:buChar char="•"/>
            </a:pPr>
            <a:r>
              <a:rPr lang="en-US" dirty="0"/>
              <a:t>This slide gives you a snapshot of our typical suite of research award funding announcements that we offer throughout the year, multiple times a year, across 3 cycles. </a:t>
            </a:r>
          </a:p>
          <a:p>
            <a:pPr marL="171450" indent="-171450">
              <a:buFont typeface="Arial" panose="020B0604020202020204" pitchFamily="34" charset="0"/>
              <a:buChar char="•"/>
            </a:pPr>
            <a:r>
              <a:rPr lang="en-US" dirty="0"/>
              <a:t>Please note, there are other important funding opportunities that PCORI offers each cycle through different mechanisms including our Implementation funding opportunities and Engagement Award funding opportunities.</a:t>
            </a:r>
          </a:p>
          <a:p>
            <a:pPr marL="171450" indent="-171450">
              <a:buFont typeface="Arial" panose="020B0604020202020204" pitchFamily="34" charset="0"/>
              <a:buChar char="•"/>
            </a:pPr>
            <a:r>
              <a:rPr lang="en-US" dirty="0"/>
              <a:t>These will be addressed in breakouts and roundtables offered later today, which I highly encourage you to attend if interested.  </a:t>
            </a:r>
          </a:p>
          <a:p>
            <a:pPr marL="171450" indent="-171450">
              <a:buFont typeface="Arial" panose="020B0604020202020204" pitchFamily="34" charset="0"/>
              <a:buChar char="•"/>
            </a:pPr>
            <a:r>
              <a:rPr lang="en-US" b="0" dirty="0"/>
              <a:t>Our funding announcements may either be "broad" calls for applications (for instance--Broad Pragmatic Studies, Methods, </a:t>
            </a:r>
            <a:r>
              <a:rPr lang="en-US" b="0" dirty="0" err="1"/>
              <a:t>SoE</a:t>
            </a:r>
            <a:r>
              <a:rPr lang="en-US" b="0" dirty="0"/>
              <a:t>, and PLACER)…or specific to certain topics (such as topical and targeted PFAs). </a:t>
            </a:r>
          </a:p>
          <a:p>
            <a:pPr marL="171450" indent="-171450">
              <a:buFont typeface="Arial" panose="020B0604020202020204" pitchFamily="34" charset="0"/>
              <a:buChar char="•"/>
            </a:pPr>
            <a:r>
              <a:rPr lang="en-US" dirty="0">
                <a:cs typeface="Calibri"/>
              </a:rPr>
              <a:t>I would also like to call your attention to the blue box on the right side of this slide.  These are the 2024 Funding Cycle LOI deadlines.</a:t>
            </a:r>
          </a:p>
          <a:p>
            <a:pPr marL="171450" indent="-171450">
              <a:buFont typeface="Arial" panose="020B0604020202020204" pitchFamily="34" charset="0"/>
              <a:buChar char="•"/>
            </a:pPr>
            <a:r>
              <a:rPr lang="en-US" dirty="0"/>
              <a:t>I encourage you to visit PCORI.org to review the detailed announcements and, if you have not already done so, to sign up for PCORI emails to receive notifications of funding opportunities.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cs typeface="Calibri"/>
              </a:rPr>
              <a:t>I’m now going to delve a bit more deeply into each of these.</a:t>
            </a:r>
          </a:p>
          <a:p>
            <a:pPr marL="171450" indent="-171450">
              <a:buFont typeface="Arial" panose="020B0604020202020204" pitchFamily="34" charset="0"/>
              <a:buChar char="•"/>
            </a:pPr>
            <a:endParaRPr lang="en-US" dirty="0">
              <a:cs typeface="Calibri"/>
            </a:endParaRPr>
          </a:p>
          <a:p>
            <a:pPr>
              <a:spcBef>
                <a:spcPts val="600"/>
              </a:spcBef>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842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39424F"/>
                </a:solidFill>
                <a:effectLst/>
                <a:latin typeface="+mn-lt"/>
              </a:rPr>
              <a:t>And now for some key award management facts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39424F"/>
                </a:solidFill>
                <a:effectLst/>
                <a:latin typeface="+mn-lt"/>
              </a:rPr>
              <a:t>PCORI funds comparative clinical effectiveness research through contracts rather than grant awards.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39424F"/>
                </a:solidFill>
                <a:effectLst/>
                <a:latin typeface="+mn-lt"/>
              </a:rPr>
              <a:t>Once awarded, PCORI works with the applicant to execute a contract.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a:solidFill>
                  <a:schemeClr val="tx1"/>
                </a:solidFill>
                <a:effectLst/>
                <a:latin typeface="+mn-lt"/>
                <a:ea typeface="Open Sans"/>
                <a:cs typeface="Open Sans"/>
              </a:rPr>
              <a:t>It’s important to note here that </a:t>
            </a:r>
            <a:r>
              <a:rPr lang="en-US" sz="1200" b="0" i="0" u="none" strike="noStrike">
                <a:solidFill>
                  <a:srgbClr val="000000"/>
                </a:solidFill>
                <a:effectLst/>
                <a:latin typeface="+mn-lt"/>
              </a:rPr>
              <a:t>awards are issued to institutions via the Administrative Official—or AO—who is required to sign off on and submit all formal award-related communications.</a:t>
            </a:r>
            <a:r>
              <a:rPr lang="en-US" sz="1200" b="0" i="0">
                <a:solidFill>
                  <a:srgbClr val="000000"/>
                </a:solidFill>
                <a:effectLst/>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mn-lt"/>
              </a:rPr>
              <a:t>Of course, the PI is involved throughout the whole of the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mn-lt"/>
              </a:rPr>
              <a:t>You may be asking--</a:t>
            </a:r>
            <a:r>
              <a:rPr lang="en-US" sz="1200" b="0" i="0">
                <a:solidFill>
                  <a:srgbClr val="39424F"/>
                </a:solidFill>
                <a:effectLst/>
                <a:latin typeface="+mn-lt"/>
              </a:rPr>
              <a:t>why Contracts?  Well--PCORI research award contracts are milestone- and deliverable-driven, and payment is strictly tied to expenses related to successful performance and achievement of contract milestones and deliverables.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39424F"/>
                </a:solidFill>
                <a:effectLst/>
                <a:latin typeface="+mn-lt"/>
                <a:ea typeface="Open Sans"/>
                <a:cs typeface="Open Sans"/>
              </a:rPr>
              <a:t>In other words, </a:t>
            </a:r>
            <a:r>
              <a:rPr lang="en-US" sz="1200">
                <a:latin typeface="+mn-lt"/>
                <a:ea typeface="Open Sans"/>
                <a:cs typeface="Open Sans"/>
              </a:rPr>
              <a:t>contracts are more specific than grants, have deliverables that must be established during contract negotiation and met throughout the course of the study, and have significant funder involvement</a:t>
            </a:r>
            <a:endParaRPr lang="en-US" sz="1200" b="0" i="0" u="none" strike="noStrike">
              <a:solidFill>
                <a:schemeClr val="tx1"/>
              </a:solidFill>
              <a:effectLst/>
              <a:latin typeface="+mn-lt"/>
              <a:ea typeface="Open Sans"/>
              <a:cs typeface="Open Sans"/>
            </a:endParaRPr>
          </a:p>
          <a:p>
            <a:endParaRPr lang="en-US" sz="1200" b="1">
              <a:latin typeface="+mn-lt"/>
              <a:cs typeface="Calibri"/>
            </a:endParaRPr>
          </a:p>
          <a:p>
            <a:endParaRPr lang="en-US" sz="1200" b="1">
              <a:latin typeface="+mn-lt"/>
              <a:cs typeface="Calibri"/>
            </a:endParaRPr>
          </a:p>
          <a:p>
            <a:endParaRPr lang="en-US" sz="1200" b="1">
              <a:latin typeface="+mn-lt"/>
              <a:cs typeface="Calibri"/>
            </a:endParaRPr>
          </a:p>
          <a:p>
            <a:endParaRPr lang="en-US" sz="1200" b="1">
              <a:latin typeface="+mn-lt"/>
              <a:cs typeface="Calibri"/>
            </a:endParaRPr>
          </a:p>
          <a:p>
            <a:endParaRPr lang="en-US" sz="1200" b="1">
              <a:latin typeface="+mn-lt"/>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405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PCORI’s Methodology Standards provide minimal requirements for the conduct of scientifically valid patient-centered comparative effectiveness research.  Reviewing these standards will be most helpful during the application phase, but we want to encourage you to look over them as you develop your letter of intent. </a:t>
            </a:r>
            <a:endParaRPr lang="en-US">
              <a:cs typeface="Calibri"/>
            </a:endParaRPr>
          </a:p>
          <a:p>
            <a:r>
              <a:rPr lang="en-US"/>
              <a:t>There are five cross-cutting standards that are considered relevant to most CER studies and those are in the left column. Please note, the Methodology Standards do not address all issues related to study design and methods, but are the considered the minimum standards for our research. </a:t>
            </a:r>
            <a:endParaRPr lang="en-US">
              <a:cs typeface="Calibri"/>
            </a:endParaRPr>
          </a:p>
          <a:p>
            <a:r>
              <a:rPr lang="en-US"/>
              <a:t>More information about each of the methodology standards can be found on our website.</a:t>
            </a:r>
            <a:endParaRPr lang="en-US">
              <a:cs typeface="Calibri"/>
            </a:endParaRPr>
          </a:p>
          <a:p>
            <a:endParaRPr lang="en-US">
              <a:cs typeface="Calibri"/>
            </a:endParaRPr>
          </a:p>
          <a:p>
            <a:r>
              <a:rPr lang="en-US" b="1">
                <a:cs typeface="Calibri"/>
              </a:rPr>
              <a:t>PCORI staff assesses adherence to these standards prior to award and continue to monitor adherence over the course of the award. Methodology standards will be highlighted in your protocol and in interim progress reports. </a:t>
            </a:r>
            <a:endParaRPr lang="en-US">
              <a:cs typeface="Calibri"/>
            </a:endParaRP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492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b="0" i="0" dirty="0">
                <a:effectLst/>
                <a:latin typeface="Arial" panose="020B0604020202020204" pitchFamily="34" charset="0"/>
              </a:rPr>
              <a:t>We are interested in funding applications with rigorous study designs such as randomized controlled trials and well-designed observational studies. </a:t>
            </a:r>
          </a:p>
          <a:p>
            <a:pPr marL="174296" indent="-174296">
              <a:buFont typeface="Arial" panose="020B0604020202020204" pitchFamily="34" charset="0"/>
              <a:buChar char="•"/>
            </a:pPr>
            <a:r>
              <a:rPr lang="en-US" b="0" i="0" dirty="0">
                <a:effectLst/>
                <a:latin typeface="Arial" panose="020B0604020202020204" pitchFamily="34" charset="0"/>
              </a:rPr>
              <a:t>In addition, combined clinical effectiveness and implementation trials using hybrid study designs may be proposed to assist in the translation of research findings into routine practice.  </a:t>
            </a:r>
          </a:p>
          <a:p>
            <a:pPr marL="174296" indent="-174296">
              <a:buFont typeface="Arial" panose="020B0604020202020204" pitchFamily="34" charset="0"/>
              <a:buChar char="•"/>
            </a:pPr>
            <a:r>
              <a:rPr lang="en-US" b="0" i="0" dirty="0">
                <a:effectLst/>
                <a:latin typeface="Arial" panose="020B0604020202020204" pitchFamily="34" charset="0"/>
              </a:rPr>
              <a:t>If such hybrid designs are used, one of the primary aims must focus on a comparative clinical effectiveness research question. </a:t>
            </a:r>
          </a:p>
          <a:p>
            <a:pPr marL="174296" indent="-174296">
              <a:buFont typeface="Arial" panose="020B0604020202020204" pitchFamily="34" charset="0"/>
              <a:buChar char="•"/>
            </a:pPr>
            <a:r>
              <a:rPr lang="en-US" b="0" i="0" dirty="0">
                <a:effectLst/>
                <a:latin typeface="Arial" panose="020B0604020202020204" pitchFamily="34" charset="0"/>
              </a:rPr>
              <a:t>As such, hybrid type 1 and hybrid type 2 trial designs are responsive to all four National Priorities for Health noted in this PFA. </a:t>
            </a:r>
          </a:p>
          <a:p>
            <a:pPr marL="174296" indent="-174296">
              <a:buFont typeface="Arial" panose="020B0604020202020204" pitchFamily="34" charset="0"/>
              <a:buChar char="•"/>
            </a:pPr>
            <a:r>
              <a:rPr lang="en-US" b="0" i="0" dirty="0">
                <a:effectLst/>
                <a:latin typeface="Arial" panose="020B0604020202020204" pitchFamily="34" charset="0"/>
              </a:rPr>
              <a:t>Do note, hybrid type 3 designs focusing on implementation will be considered responsive only for applications primarily addressing the National Priorities for Health goal: Advance the Science of Dissemination, Implementation, and Health Communication. </a:t>
            </a:r>
            <a:endParaRPr lang="en-US" b="0" i="0" dirty="0">
              <a:effectLst/>
              <a:latin typeface="Arial" panose="020B0604020202020204" pitchFamily="34" charset="0"/>
              <a:cs typeface="+mn-cs"/>
            </a:endParaRPr>
          </a:p>
          <a:p>
            <a:pPr marL="174296" indent="-174296">
              <a:buFont typeface="Arial" panose="020B0604020202020204" pitchFamily="34" charset="0"/>
              <a:buChar char="•"/>
            </a:pPr>
            <a:r>
              <a:rPr lang="en-US" b="0" i="0" dirty="0">
                <a:effectLst/>
                <a:latin typeface="Arial" panose="020B0604020202020204" pitchFamily="34" charset="0"/>
                <a:cs typeface="+mn-cs"/>
              </a:rPr>
              <a:t>Finally, </a:t>
            </a:r>
            <a:r>
              <a:rPr lang="en-US" dirty="0">
                <a:cs typeface="Calibri"/>
              </a:rPr>
              <a:t>we are also interested in rigorously designed natural experiments comparing policies, systems-level strategies or community partnerships.</a:t>
            </a:r>
          </a:p>
          <a:p>
            <a:pPr marL="174296" indent="-174296">
              <a:buFont typeface="Arial" panose="020B0604020202020204" pitchFamily="34" charset="0"/>
              <a:buChar char="•"/>
            </a:pPr>
            <a:endParaRPr lang="en-US" dirty="0">
              <a:cs typeface="Calibri"/>
            </a:endParaRPr>
          </a:p>
          <a:p>
            <a:r>
              <a:rPr lang="en-US" b="0" i="0" dirty="0">
                <a:effectLst/>
                <a:latin typeface="Arial" panose="020B0604020202020204" pitchFamily="34" charset="0"/>
              </a:rPr>
              <a:t>Consistent with PCORI’s authorizing law, PCORI does not fund research for which findings will include the following:</a:t>
            </a:r>
          </a:p>
          <a:p>
            <a:pPr marL="174296" indent="-174296">
              <a:buFont typeface="Arial" panose="020B0604020202020204" pitchFamily="34" charset="0"/>
              <a:buChar char="•"/>
            </a:pPr>
            <a:r>
              <a:rPr lang="en-US" b="0" i="0" dirty="0">
                <a:effectLst/>
                <a:latin typeface="Arial" panose="020B0604020202020204" pitchFamily="34" charset="0"/>
              </a:rPr>
              <a:t>Coverage recommendations</a:t>
            </a:r>
          </a:p>
          <a:p>
            <a:pPr marL="174296" indent="-174296">
              <a:buFont typeface="Arial" panose="020B0604020202020204" pitchFamily="34" charset="0"/>
              <a:buChar char="•"/>
            </a:pPr>
            <a:r>
              <a:rPr lang="en-US" b="0" i="0" dirty="0">
                <a:effectLst/>
                <a:latin typeface="Arial" panose="020B0604020202020204" pitchFamily="34" charset="0"/>
              </a:rPr>
              <a:t>Payment or policy recommendations</a:t>
            </a:r>
          </a:p>
          <a:p>
            <a:pPr marL="174296" indent="-174296">
              <a:buFont typeface="Arial" panose="020B0604020202020204" pitchFamily="34" charset="0"/>
              <a:buChar char="•"/>
            </a:pPr>
            <a:r>
              <a:rPr lang="en-US" b="0" i="0" dirty="0">
                <a:effectLst/>
                <a:latin typeface="Arial" panose="020B0604020202020204" pitchFamily="34" charset="0"/>
              </a:rPr>
              <a:t>Creation of clinical practice guidelines or clinical pathways</a:t>
            </a:r>
          </a:p>
          <a:p>
            <a:pPr marL="174296" indent="-174296">
              <a:buFont typeface="Arial" panose="020B0604020202020204" pitchFamily="34" charset="0"/>
              <a:buChar char="•"/>
            </a:pPr>
            <a:r>
              <a:rPr lang="en-US" b="0" i="0" dirty="0">
                <a:effectLst/>
                <a:latin typeface="Arial" panose="020B0604020202020204" pitchFamily="34" charset="0"/>
              </a:rPr>
              <a:t>Establishment of efficacy for a new clinical strategy</a:t>
            </a:r>
          </a:p>
          <a:p>
            <a:pPr marL="174296" indent="-174296">
              <a:buFont typeface="Arial" panose="020B0604020202020204" pitchFamily="34" charset="0"/>
              <a:buChar char="•"/>
            </a:pPr>
            <a:r>
              <a:rPr lang="en-US" b="0" i="0" dirty="0">
                <a:effectLst/>
                <a:latin typeface="Arial" panose="020B0604020202020204" pitchFamily="34" charset="0"/>
              </a:rPr>
              <a:t>Pharmacodynamics</a:t>
            </a:r>
          </a:p>
          <a:p>
            <a:pPr marL="174296" indent="-174296">
              <a:buFont typeface="Arial" panose="020B0604020202020204" pitchFamily="34" charset="0"/>
              <a:buChar char="•"/>
            </a:pPr>
            <a:r>
              <a:rPr lang="en-US" b="0" i="0" dirty="0">
                <a:effectLst/>
                <a:latin typeface="Arial" panose="020B0604020202020204" pitchFamily="34" charset="0"/>
              </a:rPr>
              <a:t>Study of the natural history of disease</a:t>
            </a:r>
          </a:p>
          <a:p>
            <a:pPr marL="174296" indent="-174296">
              <a:buFont typeface="Arial" panose="020B0604020202020204" pitchFamily="34" charset="0"/>
              <a:buChar char="•"/>
            </a:pPr>
            <a:r>
              <a:rPr lang="en-US" b="0" i="0" dirty="0">
                <a:effectLst/>
                <a:latin typeface="Arial" panose="020B0604020202020204" pitchFamily="34" charset="0"/>
              </a:rPr>
              <a:t>Basic science or the study of biological mechanisms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123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157360" y="4332452"/>
            <a:ext cx="6884420" cy="4868770"/>
          </a:xfrm>
        </p:spPr>
        <p:txBody>
          <a:bodyPr/>
          <a:lstStyle/>
          <a:p>
            <a:pPr marL="173422" indent="-173422">
              <a:buFontTx/>
              <a:buChar char="-"/>
            </a:pPr>
            <a:r>
              <a:rPr lang="en-US" sz="1400" dirty="0"/>
              <a:t>Now, I’d like to step back and look at the research funding process from a wider perspective.  </a:t>
            </a:r>
          </a:p>
          <a:p>
            <a:pPr marL="173422" indent="-173422">
              <a:buFontTx/>
              <a:buChar char="-"/>
            </a:pPr>
            <a:endParaRPr lang="en-US" sz="1400" dirty="0"/>
          </a:p>
          <a:p>
            <a:pPr marL="173422" indent="-173422">
              <a:buFontTx/>
              <a:buChar char="-"/>
            </a:pPr>
            <a:r>
              <a:rPr lang="en-US" sz="1400" b="1" dirty="0"/>
              <a:t>What really makes PCORI unique is that we truly are stakeholder driven</a:t>
            </a:r>
            <a:r>
              <a:rPr lang="en-US" sz="1400" dirty="0"/>
              <a:t>. </a:t>
            </a:r>
          </a:p>
          <a:p>
            <a:pPr marL="173422" indent="-173422">
              <a:buFontTx/>
              <a:buChar char="-"/>
            </a:pPr>
            <a:r>
              <a:rPr lang="en-US" sz="1400" dirty="0"/>
              <a:t>We seek the input of those stakeholders – patients, providers, caregivers, payers, employers, and policymakers </a:t>
            </a:r>
            <a:r>
              <a:rPr lang="en-US" sz="1400" b="1" dirty="0"/>
              <a:t>– throughout our processes, from topic prioritization, generating the research question, conducting the study, to disseminating and implementing the results</a:t>
            </a:r>
            <a:r>
              <a:rPr lang="en-US" sz="1400" dirty="0"/>
              <a:t>.</a:t>
            </a:r>
          </a:p>
          <a:p>
            <a:pPr marL="173422" indent="-173422">
              <a:buFontTx/>
              <a:buChar char="-"/>
            </a:pPr>
            <a:r>
              <a:rPr lang="en-US" sz="1400" dirty="0"/>
              <a:t>That input </a:t>
            </a:r>
            <a:r>
              <a:rPr lang="en-US" sz="1400" b="1" dirty="0"/>
              <a:t>means we get a more meaningful question at the outset and increased likelihood that the results will be useful.</a:t>
            </a:r>
          </a:p>
          <a:p>
            <a:pPr marL="173422" indent="-173422">
              <a:buFontTx/>
              <a:buChar char="-"/>
              <a:defRPr/>
            </a:pPr>
            <a:r>
              <a:rPr lang="en-US" sz="1400" b="1" dirty="0"/>
              <a:t>Balancing perspectives of stakeholders is done thru meaningful engagement, and meaningful engagement leads to better health outcomes. </a:t>
            </a:r>
          </a:p>
          <a:p>
            <a:pPr marL="173422" indent="-173422">
              <a:buFontTx/>
              <a:buChar char="-"/>
              <a:defRPr/>
            </a:pPr>
            <a:endParaRPr lang="en-US" sz="1400" b="1" u="sng" dirty="0">
              <a:solidFill>
                <a:srgbClr val="FF0000"/>
              </a:solidFill>
            </a:endParaRPr>
          </a:p>
          <a:p>
            <a:pPr marL="173422" indent="-173422">
              <a:buFontTx/>
              <a:buChar char="-"/>
              <a:defRPr/>
            </a:pPr>
            <a:r>
              <a:rPr lang="en-US" sz="1400" b="1" u="sng" dirty="0">
                <a:solidFill>
                  <a:srgbClr val="FF0000"/>
                </a:solidFill>
              </a:rPr>
              <a:t>BROAD</a:t>
            </a:r>
            <a:r>
              <a:rPr lang="en-US" sz="1400" b="1" u="sng" baseline="0" dirty="0">
                <a:solidFill>
                  <a:srgbClr val="FF0000"/>
                </a:solidFill>
              </a:rPr>
              <a:t>S ARE STILL PI DRIVEN</a:t>
            </a:r>
            <a:endParaRPr lang="en-US" sz="1400" b="1" u="sng" dirty="0">
              <a:solidFill>
                <a:srgbClr val="FF0000"/>
              </a:solidFill>
            </a:endParaRPr>
          </a:p>
          <a:p>
            <a:pPr marL="173422" indent="-173422">
              <a:buFontTx/>
              <a:buChar char="-"/>
            </a:pPr>
            <a:r>
              <a:rPr lang="en-US" b="1" dirty="0"/>
              <a:t>The </a:t>
            </a:r>
            <a:r>
              <a:rPr lang="en-US" b="1" u="sng" dirty="0"/>
              <a:t>MS Case Study:</a:t>
            </a:r>
          </a:p>
          <a:p>
            <a:pPr marL="635879" lvl="1" indent="-173422">
              <a:buFontTx/>
              <a:buChar char="-"/>
            </a:pPr>
            <a:r>
              <a:rPr lang="en-US" dirty="0"/>
              <a:t>A perfect example of how stakeholders drive our research portfolio is in the case of Multiple Sclerosis.</a:t>
            </a:r>
          </a:p>
          <a:p>
            <a:pPr marL="635879" lvl="1" indent="-173422">
              <a:buFontTx/>
              <a:buChar char="-"/>
            </a:pPr>
            <a:r>
              <a:rPr lang="en-US" dirty="0"/>
              <a:t>This is a situation where a number of new drugs (14) had come to market to treat patients with MS. But patients, providers, payers, all raised the need for more evidence to actually help them figure out which one worked best for certain populations and under what circumstances.</a:t>
            </a:r>
          </a:p>
          <a:p>
            <a:pPr marL="635879" lvl="1" indent="-173422">
              <a:buFontTx/>
              <a:buChar char="-"/>
            </a:pPr>
            <a:r>
              <a:rPr lang="en-US" dirty="0"/>
              <a:t>So we convened several workshops with each individual stakeholder before bringing them all together to make sure that whatever we funded had the input of all stakeholders and would actually be impactful for them.</a:t>
            </a:r>
          </a:p>
          <a:p>
            <a:pPr marL="635879" lvl="1" indent="-173422">
              <a:buFontTx/>
              <a:buChar char="-"/>
            </a:pPr>
            <a:r>
              <a:rPr lang="en-US" dirty="0"/>
              <a:t>And we now have several large studies on MS that will help patients decide how best to manage their care.</a:t>
            </a:r>
          </a:p>
          <a:p>
            <a:pPr marL="635879" lvl="1" indent="-173422">
              <a:buFontTx/>
              <a:buChar char="-"/>
            </a:pPr>
            <a:endParaRPr lang="en-US" dirty="0"/>
          </a:p>
          <a:p>
            <a:pPr marL="635879" lvl="1" indent="-173422">
              <a:buFontTx/>
              <a:buChar char="-"/>
            </a:pPr>
            <a:r>
              <a:rPr lang="en-US" dirty="0"/>
              <a:t>NOTE HERE WE HAVE SPECIFIC PROGRAMS TO SUPPORT THESE ACTIVITIES</a:t>
            </a:r>
          </a:p>
          <a:p>
            <a:pPr marL="635879" lvl="1" indent="-173422">
              <a:buFontTx/>
              <a:buChar char="-"/>
            </a:pPr>
            <a:r>
              <a:rPr lang="en-US" dirty="0"/>
              <a:t>PPE, EA, , ETC.</a:t>
            </a:r>
          </a:p>
          <a:p>
            <a:pPr marL="635879" lvl="1" indent="-173422">
              <a:buFontTx/>
              <a:buChar char="-"/>
            </a:pPr>
            <a:endParaRPr lang="en-US" sz="1600" dirty="0">
              <a:ea typeface="MS PGothic" pitchFamily="34"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D4291-39C2-41EA-BD0B-4C09DBC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503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dirty="0"/>
              <a:t>PCORI believes meaningful stakeholder engagement is a critical building block for relevant patient-centered outcomes research. </a:t>
            </a:r>
          </a:p>
          <a:p>
            <a:pPr>
              <a:defRPr/>
            </a:pPr>
            <a:endParaRPr lang="en-US" dirty="0"/>
          </a:p>
          <a:p>
            <a:pPr>
              <a:defRPr/>
            </a:pPr>
            <a:r>
              <a:rPr lang="en-US" dirty="0"/>
              <a:t>The Engagement Award Program provides funding to organizations around the country to build a community of patients and other stakeholders who are equipped to be partners in PCOR/CER.</a:t>
            </a:r>
            <a:endParaRPr lang="en-US" dirty="0">
              <a:ea typeface="Calibri"/>
              <a:cs typeface="Calibri"/>
            </a:endParaRPr>
          </a:p>
          <a:p>
            <a:endParaRPr lang="en-US" dirty="0"/>
          </a:p>
          <a:p>
            <a:r>
              <a:rPr lang="en-US" dirty="0"/>
              <a:t>Our program not only builds capacity for patients, caregivers, clinicians and other stakeholders to be genuine partners in research, but also supports the dissemination of results back to communities in tailored ways that resonate and speak directly to the stakeholders. This program can be a good entry point for some in the broader community who are not familiar with PCORI and our work.</a:t>
            </a:r>
            <a:endParaRPr lang="en-US" dirty="0">
              <a:cs typeface="Open Sans" panose="020B0606030504020204" pitchFamily="34" charset="0"/>
            </a:endParaRPr>
          </a:p>
          <a:p>
            <a:pPr defTabSz="947987"/>
            <a:endParaRPr lang="en-US" dirty="0">
              <a:solidFill>
                <a:srgbClr val="000000"/>
              </a:solidFill>
              <a:ea typeface="Calibri"/>
              <a:cs typeface="Calibri"/>
            </a:endParaRPr>
          </a:p>
          <a:p>
            <a:pPr defTabSz="947987"/>
            <a:r>
              <a:rPr lang="en-US" dirty="0">
                <a:solidFill>
                  <a:srgbClr val="000000"/>
                </a:solidFill>
                <a:ea typeface="Calibri"/>
                <a:cs typeface="Calibri"/>
              </a:rPr>
              <a:t>Please note that the Engagement Award Program is not a research funding opportunity. Our program does not fund research studies. </a:t>
            </a:r>
          </a:p>
          <a:p>
            <a:r>
              <a:rPr lang="en-US" dirty="0"/>
              <a:t>This Engagement Award Program funding cycle includes the following funding opportunities. Please visit PCORI’s Funding Center for the full funding announcements.</a:t>
            </a:r>
          </a:p>
          <a:p>
            <a:endParaRPr lang="en-US" b="1" dirty="0">
              <a:ea typeface="Calibri"/>
              <a:cs typeface="Calibri"/>
            </a:endParaRPr>
          </a:p>
          <a:p>
            <a:endParaRPr lang="en-US" b="1" dirty="0">
              <a:ea typeface="Calibri"/>
              <a:cs typeface="Calibri"/>
            </a:endParaRPr>
          </a:p>
          <a:p>
            <a:endParaRPr lang="en-US"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99050-ADAA-47A6-9D8E-6A7DDA42B3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0652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HCSRN member organizations have a strong record of receiving PCORI funding. </a:t>
            </a:r>
          </a:p>
          <a:p>
            <a:r>
              <a:rPr lang="en-US" dirty="0"/>
              <a:t>In total, HCSRN member organizations have received over 115 million dollars of funding across 51 different projects. These projects have spanned all the funding opportunities we’ve discussed. </a:t>
            </a:r>
          </a:p>
          <a:p>
            <a:r>
              <a:rPr lang="en-US" dirty="0"/>
              <a:t>If you’re interested in a PCORI funding announcement, your colleagues in this room are incredible resources who have demonstrated success </a:t>
            </a:r>
            <a:r>
              <a:rPr lang="en-US"/>
              <a:t>in receiving funding.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55F89-EEC4-AA45-B254-4E8B0F0EF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229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C9C3D33B-EFB6-40EF-EB08-85E16259DBED}"/>
              </a:ext>
            </a:extLst>
          </p:cNvPr>
          <p:cNvSpPr>
            <a:spLocks noGrp="1" noRot="1" noChangeAspect="1" noChangeArrowheads="1" noTextEdit="1"/>
          </p:cNvSpPr>
          <p:nvPr>
            <p:ph type="sldImg"/>
          </p:nvPr>
        </p:nvSpPr>
        <p:spPr>
          <a:xfrm>
            <a:off x="685800" y="1143000"/>
            <a:ext cx="5486400" cy="3086100"/>
          </a:xfrm>
          <a:ln/>
        </p:spPr>
      </p:sp>
      <p:sp>
        <p:nvSpPr>
          <p:cNvPr id="93187" name="Notes Placeholder 2">
            <a:extLst>
              <a:ext uri="{FF2B5EF4-FFF2-40B4-BE49-F238E27FC236}">
                <a16:creationId xmlns:a16="http://schemas.microsoft.com/office/drawing/2014/main" id="{CEB1BB62-4D57-F7F1-F869-BA88B29C03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571B256E-E27F-804D-ACAA-2B3A2155ABBD}"/>
              </a:ext>
            </a:extLst>
          </p:cNvPr>
          <p:cNvSpPr>
            <a:spLocks noGrp="1" noRot="1" noChangeAspect="1" noChangeArrowheads="1" noTextEdit="1"/>
          </p:cNvSpPr>
          <p:nvPr>
            <p:ph type="sldImg"/>
          </p:nvPr>
        </p:nvSpPr>
        <p:spPr>
          <a:xfrm>
            <a:off x="685800" y="1143000"/>
            <a:ext cx="5486400" cy="3086100"/>
          </a:xfrm>
          <a:ln/>
        </p:spPr>
      </p:sp>
      <p:sp>
        <p:nvSpPr>
          <p:cNvPr id="74754" name="Notes Placeholder 2">
            <a:extLst>
              <a:ext uri="{FF2B5EF4-FFF2-40B4-BE49-F238E27FC236}">
                <a16:creationId xmlns:a16="http://schemas.microsoft.com/office/drawing/2014/main" id="{E77C8F0E-3126-344C-A70D-E7B66135C8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74755" name="Slide Number Placeholder 3">
            <a:extLst>
              <a:ext uri="{FF2B5EF4-FFF2-40B4-BE49-F238E27FC236}">
                <a16:creationId xmlns:a16="http://schemas.microsoft.com/office/drawing/2014/main" id="{418CD60F-F3FE-5445-8E16-9E63D567C802}"/>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pitchFamily="2" charset="0"/>
                <a:ea typeface="MS PGothic" panose="020B0600070205080204" pitchFamily="34" charset="-128"/>
              </a:defRPr>
            </a:lvl1pPr>
            <a:lvl2pPr marL="749696" indent="-288344">
              <a:defRPr sz="2300">
                <a:solidFill>
                  <a:schemeClr val="tx1"/>
                </a:solidFill>
                <a:latin typeface="Times" pitchFamily="2" charset="0"/>
                <a:ea typeface="MS PGothic" panose="020B0600070205080204" pitchFamily="34" charset="-128"/>
              </a:defRPr>
            </a:lvl2pPr>
            <a:lvl3pPr marL="1153378" indent="-230675">
              <a:defRPr sz="2300">
                <a:solidFill>
                  <a:schemeClr val="tx1"/>
                </a:solidFill>
                <a:latin typeface="Times" pitchFamily="2" charset="0"/>
                <a:ea typeface="MS PGothic" panose="020B0600070205080204" pitchFamily="34" charset="-128"/>
              </a:defRPr>
            </a:lvl3pPr>
            <a:lvl4pPr marL="1614728" indent="-230675">
              <a:defRPr sz="2300">
                <a:solidFill>
                  <a:schemeClr val="tx1"/>
                </a:solidFill>
                <a:latin typeface="Times" pitchFamily="2" charset="0"/>
                <a:ea typeface="MS PGothic" panose="020B0600070205080204" pitchFamily="34" charset="-128"/>
              </a:defRPr>
            </a:lvl4pPr>
            <a:lvl5pPr marL="2076079" indent="-230675">
              <a:defRPr sz="2300">
                <a:solidFill>
                  <a:schemeClr val="tx1"/>
                </a:solidFill>
                <a:latin typeface="Times" pitchFamily="2" charset="0"/>
                <a:ea typeface="MS PGothic" panose="020B0600070205080204" pitchFamily="34" charset="-128"/>
              </a:defRPr>
            </a:lvl5pPr>
            <a:lvl6pPr marL="2537430" indent="-230675" eaLnBrk="0" fontAlgn="base" hangingPunct="0">
              <a:spcBef>
                <a:spcPct val="0"/>
              </a:spcBef>
              <a:spcAft>
                <a:spcPct val="0"/>
              </a:spcAft>
              <a:defRPr sz="2300">
                <a:solidFill>
                  <a:schemeClr val="tx1"/>
                </a:solidFill>
                <a:latin typeface="Times" pitchFamily="2" charset="0"/>
                <a:ea typeface="MS PGothic" panose="020B0600070205080204" pitchFamily="34" charset="-128"/>
              </a:defRPr>
            </a:lvl6pPr>
            <a:lvl7pPr marL="2998781" indent="-230675" eaLnBrk="0" fontAlgn="base" hangingPunct="0">
              <a:spcBef>
                <a:spcPct val="0"/>
              </a:spcBef>
              <a:spcAft>
                <a:spcPct val="0"/>
              </a:spcAft>
              <a:defRPr sz="2300">
                <a:solidFill>
                  <a:schemeClr val="tx1"/>
                </a:solidFill>
                <a:latin typeface="Times" pitchFamily="2" charset="0"/>
                <a:ea typeface="MS PGothic" panose="020B0600070205080204" pitchFamily="34" charset="-128"/>
              </a:defRPr>
            </a:lvl7pPr>
            <a:lvl8pPr marL="3460133" indent="-230675" eaLnBrk="0" fontAlgn="base" hangingPunct="0">
              <a:spcBef>
                <a:spcPct val="0"/>
              </a:spcBef>
              <a:spcAft>
                <a:spcPct val="0"/>
              </a:spcAft>
              <a:defRPr sz="2300">
                <a:solidFill>
                  <a:schemeClr val="tx1"/>
                </a:solidFill>
                <a:latin typeface="Times" pitchFamily="2" charset="0"/>
                <a:ea typeface="MS PGothic" panose="020B0600070205080204" pitchFamily="34" charset="-128"/>
              </a:defRPr>
            </a:lvl8pPr>
            <a:lvl9pPr marL="3921484" indent="-230675" eaLnBrk="0" fontAlgn="base" hangingPunct="0">
              <a:spcBef>
                <a:spcPct val="0"/>
              </a:spcBef>
              <a:spcAft>
                <a:spcPct val="0"/>
              </a:spcAft>
              <a:defRPr sz="2300">
                <a:solidFill>
                  <a:schemeClr val="tx1"/>
                </a:solidFill>
                <a:latin typeface="Times" pitchFamily="2"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E54E0A-EB94-344E-83AB-48AB0E71EAC0}" type="slidenum">
              <a:rPr kumimoji="0" lang="en-US" altLang="en-US" sz="2300" b="0" i="0" u="none" strike="noStrike" kern="1200" cap="none" spc="0" normalizeH="0" baseline="0" noProof="0">
                <a:ln>
                  <a:noFill/>
                </a:ln>
                <a:solidFill>
                  <a:prstClr val="black"/>
                </a:solidFill>
                <a:effectLst/>
                <a:uLnTx/>
                <a:uFillTx/>
                <a:latin typeface="Times" pitchFamily="2"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2300" b="0" i="0" u="none" strike="noStrike" kern="1200" cap="none" spc="0" normalizeH="0" baseline="0" noProof="0" dirty="0">
              <a:ln>
                <a:noFill/>
              </a:ln>
              <a:solidFill>
                <a:prstClr val="black"/>
              </a:solidFill>
              <a:effectLst/>
              <a:uLnTx/>
              <a:uFillTx/>
              <a:latin typeface="Times" pitchFamily="2" charset="0"/>
              <a:ea typeface="MS PGothic" panose="020B0600070205080204" pitchFamily="34" charset="-128"/>
              <a:cs typeface="+mn-cs"/>
            </a:endParaRPr>
          </a:p>
        </p:txBody>
      </p:sp>
    </p:spTree>
    <p:extLst>
      <p:ext uri="{BB962C8B-B14F-4D97-AF65-F5344CB8AC3E}">
        <p14:creationId xmlns:p14="http://schemas.microsoft.com/office/powerpoint/2010/main" val="364058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7974AF-E120-6349-AB75-6CE4929B3E0D}" type="slidenum">
              <a:rPr lang="en-US" smtClean="0"/>
              <a:pPr>
                <a:defRPr/>
              </a:pPr>
              <a:t>8</a:t>
            </a:fld>
            <a:endParaRPr lang="en-US" dirty="0"/>
          </a:p>
        </p:txBody>
      </p:sp>
    </p:spTree>
    <p:extLst>
      <p:ext uri="{BB962C8B-B14F-4D97-AF65-F5344CB8AC3E}">
        <p14:creationId xmlns:p14="http://schemas.microsoft.com/office/powerpoint/2010/main" val="1669960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D1D7E-9681-38B3-817A-9A4C6001C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862C8-F511-AA2A-3DE7-F5D05234995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DB32562-06D6-EBC5-0261-0766149504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8A2F00-72A7-25A4-5458-0FE4EE5E2A9E}"/>
              </a:ext>
            </a:extLst>
          </p:cNvPr>
          <p:cNvSpPr>
            <a:spLocks noGrp="1"/>
          </p:cNvSpPr>
          <p:nvPr>
            <p:ph type="sldNum" sz="quarter" idx="10"/>
          </p:nvPr>
        </p:nvSpPr>
        <p:spPr/>
        <p:txBody>
          <a:bodyPr/>
          <a:lstStyle/>
          <a:p>
            <a:pPr>
              <a:defRPr/>
            </a:pPr>
            <a:fld id="{D77974AF-E120-6349-AB75-6CE4929B3E0D}" type="slidenum">
              <a:rPr lang="en-US" smtClean="0"/>
              <a:pPr>
                <a:defRPr/>
              </a:pPr>
              <a:t>9</a:t>
            </a:fld>
            <a:endParaRPr lang="en-US" dirty="0"/>
          </a:p>
        </p:txBody>
      </p:sp>
    </p:spTree>
    <p:extLst>
      <p:ext uri="{BB962C8B-B14F-4D97-AF65-F5344CB8AC3E}">
        <p14:creationId xmlns:p14="http://schemas.microsoft.com/office/powerpoint/2010/main" val="157762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7974AF-E120-6349-AB75-6CE4929B3E0D}" type="slidenum">
              <a:rPr lang="en-US" smtClean="0"/>
              <a:pPr>
                <a:defRPr/>
              </a:pPr>
              <a:t>10</a:t>
            </a:fld>
            <a:endParaRPr lang="en-US" dirty="0"/>
          </a:p>
        </p:txBody>
      </p:sp>
    </p:spTree>
    <p:extLst>
      <p:ext uri="{BB962C8B-B14F-4D97-AF65-F5344CB8AC3E}">
        <p14:creationId xmlns:p14="http://schemas.microsoft.com/office/powerpoint/2010/main" val="2764637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emf"/><Relationship Id="rId1" Type="http://schemas.openxmlformats.org/officeDocument/2006/relationships/slideMaster" Target="../slideMasters/slideMaster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Master" Target="../slideMasters/slideMaster1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emf"/><Relationship Id="rId1" Type="http://schemas.openxmlformats.org/officeDocument/2006/relationships/slideMaster" Target="../slideMasters/slideMaster1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Master" Target="../slideMasters/slideMaster9.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Green Titl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1"/>
          </a:solidFill>
        </p:spPr>
      </p:pic>
      <p:sp>
        <p:nvSpPr>
          <p:cNvPr id="6" name="Text Placeholder 2"/>
          <p:cNvSpPr>
            <a:spLocks noGrp="1"/>
          </p:cNvSpPr>
          <p:nvPr>
            <p:ph idx="10"/>
          </p:nvPr>
        </p:nvSpPr>
        <p:spPr>
          <a:xfrm>
            <a:off x="1384944" y="2148158"/>
            <a:ext cx="10618909" cy="377872"/>
          </a:xfrm>
          <a:prstGeom prst="rect">
            <a:avLst/>
          </a:prstGeom>
        </p:spPr>
        <p:txBody>
          <a:bodyPr rtlCol="0">
            <a:normAutofit/>
          </a:bodyPr>
          <a:lstStyle>
            <a:lvl1pPr>
              <a:defRPr sz="2000">
                <a:latin typeface="Arial" charset="0"/>
                <a:ea typeface="Arial" charset="0"/>
                <a:cs typeface="Arial" charset="0"/>
              </a:defRPr>
            </a:lvl1pPr>
          </a:lstStyle>
          <a:p>
            <a:pPr lvl="0"/>
            <a:r>
              <a:rPr lang="en-US"/>
              <a:t>Click to edit Master text styles</a:t>
            </a:r>
          </a:p>
        </p:txBody>
      </p:sp>
      <p:sp>
        <p:nvSpPr>
          <p:cNvPr id="8" name="Text Placeholder 3"/>
          <p:cNvSpPr>
            <a:spLocks noGrp="1"/>
          </p:cNvSpPr>
          <p:nvPr>
            <p:ph type="body" sz="quarter" idx="11"/>
          </p:nvPr>
        </p:nvSpPr>
        <p:spPr>
          <a:xfrm>
            <a:off x="1387900" y="2606359"/>
            <a:ext cx="10636037" cy="508001"/>
          </a:xfrm>
        </p:spPr>
        <p:txBody>
          <a:bodyPr>
            <a:normAutofit/>
          </a:bodyPr>
          <a:lstStyle>
            <a:lvl1pPr>
              <a:defRPr sz="1600"/>
            </a:lvl1pPr>
          </a:lstStyle>
          <a:p>
            <a:pPr lvl="0"/>
            <a:r>
              <a:rPr lang="en-US"/>
              <a:t>Click to edit Master text styles</a:t>
            </a:r>
          </a:p>
        </p:txBody>
      </p:sp>
      <p:sp>
        <p:nvSpPr>
          <p:cNvPr id="9" name="Title 1"/>
          <p:cNvSpPr>
            <a:spLocks noGrp="1"/>
          </p:cNvSpPr>
          <p:nvPr>
            <p:ph type="title"/>
          </p:nvPr>
        </p:nvSpPr>
        <p:spPr>
          <a:xfrm>
            <a:off x="1383635" y="260350"/>
            <a:ext cx="10619983" cy="161925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13258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Picture/Caption">
    <p:spTree>
      <p:nvGrpSpPr>
        <p:cNvPr id="1" name=""/>
        <p:cNvGrpSpPr/>
        <p:nvPr/>
      </p:nvGrpSpPr>
      <p:grpSpPr>
        <a:xfrm>
          <a:off x="0" y="0"/>
          <a:ext cx="0" cy="0"/>
          <a:chOff x="0" y="0"/>
          <a:chExt cx="0" cy="0"/>
        </a:xfrm>
      </p:grpSpPr>
      <p:grpSp>
        <p:nvGrpSpPr>
          <p:cNvPr id="7" name="Group 6"/>
          <p:cNvGrpSpPr/>
          <p:nvPr userDrawn="1"/>
        </p:nvGrpSpPr>
        <p:grpSpPr>
          <a:xfrm>
            <a:off x="-1" y="5503030"/>
            <a:ext cx="12192001" cy="1354970"/>
            <a:chOff x="-1" y="5503030"/>
            <a:chExt cx="9144001" cy="1354970"/>
          </a:xfrm>
        </p:grpSpPr>
        <p:sp>
          <p:nvSpPr>
            <p:cNvPr id="8" name="Rectangle 7"/>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13" name="Title 1"/>
          <p:cNvSpPr>
            <a:spLocks noGrp="1"/>
          </p:cNvSpPr>
          <p:nvPr>
            <p:ph type="title"/>
          </p:nvPr>
        </p:nvSpPr>
        <p:spPr>
          <a:xfrm>
            <a:off x="609600" y="271464"/>
            <a:ext cx="10972800" cy="1419225"/>
          </a:xfrm>
          <a:prstGeom prst="rect">
            <a:avLst/>
          </a:prstGeom>
        </p:spPr>
        <p:txBody>
          <a:bodyPr/>
          <a:lstStyle/>
          <a:p>
            <a:r>
              <a:rPr lang="en-US"/>
              <a:t>Click to edit Master title style</a:t>
            </a:r>
          </a:p>
        </p:txBody>
      </p:sp>
      <p:sp>
        <p:nvSpPr>
          <p:cNvPr id="9" name="Picture Placeholder 2"/>
          <p:cNvSpPr>
            <a:spLocks noGrp="1"/>
          </p:cNvSpPr>
          <p:nvPr>
            <p:ph type="pic" idx="1"/>
          </p:nvPr>
        </p:nvSpPr>
        <p:spPr>
          <a:xfrm>
            <a:off x="618341" y="2074857"/>
            <a:ext cx="10207367" cy="3317525"/>
          </a:xfrm>
          <a:prstGeom prst="rect">
            <a:avLst/>
          </a:prstGeom>
        </p:spPr>
        <p:txBody>
          <a:bodyPr lIns="0" tIns="0"/>
          <a:lstStyle>
            <a:lvl1pPr marL="0" indent="0">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1" name="Text Placeholder 3"/>
          <p:cNvSpPr>
            <a:spLocks noGrp="1"/>
          </p:cNvSpPr>
          <p:nvPr>
            <p:ph type="body" sz="half" idx="11"/>
          </p:nvPr>
        </p:nvSpPr>
        <p:spPr>
          <a:xfrm>
            <a:off x="633580" y="5514471"/>
            <a:ext cx="7315200" cy="514854"/>
          </a:xfrm>
          <a:prstGeom prst="rect">
            <a:avLst/>
          </a:prstGeom>
        </p:spPr>
        <p:txBody>
          <a:bodyPr lIns="0" t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48972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ubtitle, Pictur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8" y="6400802"/>
            <a:ext cx="459783" cy="323917"/>
          </a:xfrm>
        </p:spPr>
        <p:txBody>
          <a:bodyPr/>
          <a:lstStyle>
            <a:lvl1pPr algn="r">
              <a:defRPr/>
            </a:lvl1pPr>
          </a:lstStyle>
          <a:p>
            <a:fld id="{CD8FCAE6-69AE-D04B-8E7E-F5F188FCE417}" type="slidenum">
              <a:rPr lang="en-US" smtClean="0"/>
              <a:pP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9" y="-1"/>
            <a:ext cx="11430000" cy="781777"/>
          </a:xfrm>
        </p:spPr>
        <p:txBody>
          <a:bodyPr bIns="0" anchor="b" anchorCtr="0">
            <a:normAutofit/>
          </a:bodyPr>
          <a:lstStyle>
            <a:lvl1pPr>
              <a:defRPr sz="24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54639"/>
            <a:ext cx="11430000" cy="518988"/>
          </a:xfrm>
        </p:spPr>
        <p:txBody>
          <a:bodyPr vert="horz" wrap="square" lIns="0" tIns="91440" rIns="0" bIns="137160" rtlCol="0" anchor="ctr" anchorCtr="0">
            <a:spAutoFit/>
          </a:bodyPr>
          <a:lstStyle>
            <a:lvl1pPr marL="0" indent="0">
              <a:buNone/>
              <a:def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171450" lvl="0" indent="-171450"/>
            <a:r>
              <a:rPr lang="en-US"/>
              <a:t>Click to add subtitle</a:t>
            </a:r>
          </a:p>
        </p:txBody>
      </p:sp>
      <p:sp>
        <p:nvSpPr>
          <p:cNvPr id="4" name="Picture Placeholder 3">
            <a:extLst>
              <a:ext uri="{FF2B5EF4-FFF2-40B4-BE49-F238E27FC236}">
                <a16:creationId xmlns:a16="http://schemas.microsoft.com/office/drawing/2014/main" id="{18505926-6299-6A4C-BEE5-4AB81B84557C}"/>
              </a:ext>
            </a:extLst>
          </p:cNvPr>
          <p:cNvSpPr>
            <a:spLocks noGrp="1"/>
          </p:cNvSpPr>
          <p:nvPr>
            <p:ph type="pic" sz="quarter" idx="14"/>
          </p:nvPr>
        </p:nvSpPr>
        <p:spPr>
          <a:xfrm>
            <a:off x="0" y="1325976"/>
            <a:ext cx="12192000" cy="381771"/>
          </a:xfrm>
        </p:spPr>
        <p:txBody>
          <a:bodyPr/>
          <a:lstStyle>
            <a:lvl1pPr>
              <a:defRPr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icon to add picture</a:t>
            </a:r>
          </a:p>
        </p:txBody>
      </p:sp>
    </p:spTree>
    <p:extLst>
      <p:ext uri="{BB962C8B-B14F-4D97-AF65-F5344CB8AC3E}">
        <p14:creationId xmlns:p14="http://schemas.microsoft.com/office/powerpoint/2010/main" val="772289212"/>
      </p:ext>
    </p:extLst>
  </p:cSld>
  <p:clrMapOvr>
    <a:masterClrMapping/>
  </p:clrMapOvr>
  <p:extLst>
    <p:ext uri="{DCECCB84-F9BA-43D5-87BE-67443E8EF086}">
      <p15:sldGuideLst xmlns:p15="http://schemas.microsoft.com/office/powerpoint/2012/main">
        <p15:guide id="1" pos="4928" userDrawn="1">
          <p15:clr>
            <a:srgbClr val="FBAE40"/>
          </p15:clr>
        </p15:guide>
        <p15:guide id="2" pos="5312" userDrawn="1">
          <p15:clr>
            <a:srgbClr val="FBAE40"/>
          </p15:clr>
        </p15:guide>
        <p15:guide id="3" pos="5579" userDrawn="1">
          <p15:clr>
            <a:srgbClr val="FBAE40"/>
          </p15:clr>
        </p15:guide>
        <p15:guide id="4" pos="9653" userDrawn="1">
          <p15:clr>
            <a:srgbClr val="FBAE40"/>
          </p15:clr>
        </p15:guide>
        <p15:guide id="5" orient="horz" pos="3803"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ubtitle, Medi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8" y="6400802"/>
            <a:ext cx="459783" cy="323917"/>
          </a:xfrm>
        </p:spPr>
        <p:txBody>
          <a:bodyPr/>
          <a:lstStyle>
            <a:lvl1pPr algn="r">
              <a:defRPr/>
            </a:lvl1pPr>
          </a:lstStyle>
          <a:p>
            <a:fld id="{CD8FCAE6-69AE-D04B-8E7E-F5F188FCE417}" type="slidenum">
              <a:rPr lang="en-US" smtClean="0"/>
              <a:pP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9" y="-1"/>
            <a:ext cx="11430000" cy="781777"/>
          </a:xfrm>
        </p:spPr>
        <p:txBody>
          <a:bodyPr bIns="0" anchor="b" anchorCtr="0">
            <a:normAutofit/>
          </a:bodyPr>
          <a:lstStyle>
            <a:lvl1pPr>
              <a:defRPr sz="24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54639"/>
            <a:ext cx="11430000" cy="518988"/>
          </a:xfrm>
        </p:spPr>
        <p:txBody>
          <a:bodyPr vert="horz" wrap="square" lIns="0" tIns="91440" rIns="0" bIns="137160" rtlCol="0" anchor="ctr" anchorCtr="0">
            <a:spAutoFit/>
          </a:bodyPr>
          <a:lstStyle>
            <a:lvl1pPr marL="0" indent="0">
              <a:buNone/>
              <a:def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171450" lvl="0" indent="-171450"/>
            <a:r>
              <a:rPr lang="en-US"/>
              <a:t>Click to add subtitle</a:t>
            </a:r>
          </a:p>
        </p:txBody>
      </p:sp>
      <p:sp>
        <p:nvSpPr>
          <p:cNvPr id="5" name="Media Placeholder 4">
            <a:extLst>
              <a:ext uri="{FF2B5EF4-FFF2-40B4-BE49-F238E27FC236}">
                <a16:creationId xmlns:a16="http://schemas.microsoft.com/office/drawing/2014/main" id="{0E1726A5-A1E0-D392-4618-11890C374500}"/>
              </a:ext>
            </a:extLst>
          </p:cNvPr>
          <p:cNvSpPr>
            <a:spLocks noGrp="1"/>
          </p:cNvSpPr>
          <p:nvPr>
            <p:ph type="media" sz="quarter" idx="14"/>
          </p:nvPr>
        </p:nvSpPr>
        <p:spPr>
          <a:xfrm>
            <a:off x="0" y="1321624"/>
            <a:ext cx="12192000" cy="381771"/>
          </a:xfrm>
          <a:noFill/>
        </p:spPr>
        <p:txBody>
          <a:bodyPr/>
          <a:lstStyle>
            <a:lvl1pPr>
              <a:defRPr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icon to add media</a:t>
            </a:r>
          </a:p>
        </p:txBody>
      </p:sp>
    </p:spTree>
    <p:extLst>
      <p:ext uri="{BB962C8B-B14F-4D97-AF65-F5344CB8AC3E}">
        <p14:creationId xmlns:p14="http://schemas.microsoft.com/office/powerpoint/2010/main" val="675694779"/>
      </p:ext>
    </p:extLst>
  </p:cSld>
  <p:clrMapOvr>
    <a:masterClrMapping/>
  </p:clrMapOvr>
  <p:extLst>
    <p:ext uri="{DCECCB84-F9BA-43D5-87BE-67443E8EF086}">
      <p15:sldGuideLst xmlns:p15="http://schemas.microsoft.com/office/powerpoint/2012/main">
        <p15:guide id="1" pos="4928" userDrawn="1">
          <p15:clr>
            <a:srgbClr val="FBAE40"/>
          </p15:clr>
        </p15:guide>
        <p15:guide id="2" pos="5312" userDrawn="1">
          <p15:clr>
            <a:srgbClr val="FBAE40"/>
          </p15:clr>
        </p15:guide>
        <p15:guide id="3" pos="5579" userDrawn="1">
          <p15:clr>
            <a:srgbClr val="FBAE40"/>
          </p15:clr>
        </p15:guide>
        <p15:guide id="4" pos="9653" userDrawn="1">
          <p15:clr>
            <a:srgbClr val="FBAE40"/>
          </p15:clr>
        </p15:guide>
        <p15:guide id="5" orient="horz" pos="3803"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1A8B9-0D5D-CC63-AB17-41D3A795F190}"/>
              </a:ext>
            </a:extLst>
          </p:cNvPr>
          <p:cNvSpPr>
            <a:spLocks noGrp="1"/>
          </p:cNvSpPr>
          <p:nvPr>
            <p:ph type="title"/>
          </p:nvPr>
        </p:nvSpPr>
        <p:spPr>
          <a:xfrm>
            <a:off x="382588" y="228602"/>
            <a:ext cx="11430000" cy="1094875"/>
          </a:xfrm>
        </p:spPr>
        <p:txBody>
          <a:bodyPr>
            <a:normAutofit/>
          </a:bodyPr>
          <a:lstStyle>
            <a:lvl1pPr>
              <a:defRPr sz="2400"/>
            </a:lvl1pPr>
          </a:lstStyle>
          <a:p>
            <a:r>
              <a:rPr lang="en-US"/>
              <a:t>Click to edit Master title style</a:t>
            </a:r>
          </a:p>
        </p:txBody>
      </p:sp>
      <p:sp>
        <p:nvSpPr>
          <p:cNvPr id="5" name="Slide Number Placeholder 4">
            <a:extLst>
              <a:ext uri="{FF2B5EF4-FFF2-40B4-BE49-F238E27FC236}">
                <a16:creationId xmlns:a16="http://schemas.microsoft.com/office/drawing/2014/main" id="{E8B82BD1-4913-897D-2BC0-F1520B047207}"/>
              </a:ext>
            </a:extLst>
          </p:cNvPr>
          <p:cNvSpPr>
            <a:spLocks noGrp="1"/>
          </p:cNvSpPr>
          <p:nvPr>
            <p:ph type="sldNum" sz="quarter" idx="12"/>
          </p:nvPr>
        </p:nvSpPr>
        <p:spPr/>
        <p:txBody>
          <a:bodyPr/>
          <a:lstStyle/>
          <a:p>
            <a:fld id="{CD8FCAE6-69AE-D04B-8E7E-F5F188FCE417}" type="slidenum">
              <a:rPr lang="en-US" smtClean="0"/>
              <a:t>‹#›</a:t>
            </a:fld>
            <a:endParaRPr lang="en-US"/>
          </a:p>
        </p:txBody>
      </p:sp>
    </p:spTree>
    <p:extLst>
      <p:ext uri="{BB962C8B-B14F-4D97-AF65-F5344CB8AC3E}">
        <p14:creationId xmlns:p14="http://schemas.microsoft.com/office/powerpoint/2010/main" val="36832914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9BC53C-7323-C3F9-5CCA-FF9AFD67BEE8}"/>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Rectangle 4">
            <a:extLst>
              <a:ext uri="{FF2B5EF4-FFF2-40B4-BE49-F238E27FC236}">
                <a16:creationId xmlns:a16="http://schemas.microsoft.com/office/drawing/2014/main" id="{5B2BBFC3-65D9-3A61-C675-6E4CC98C9C2D}"/>
              </a:ext>
            </a:extLst>
          </p:cNvPr>
          <p:cNvSpPr/>
          <p:nvPr userDrawn="1"/>
        </p:nvSpPr>
        <p:spPr>
          <a:xfrm>
            <a:off x="3048" y="6729984"/>
            <a:ext cx="12188952" cy="128016"/>
          </a:xfrm>
          <a:prstGeom prst="rect">
            <a:avLst/>
          </a:prstGeom>
          <a:gradFill>
            <a:gsLst>
              <a:gs pos="0">
                <a:srgbClr val="76BC21"/>
              </a:gs>
              <a:gs pos="99000">
                <a:srgbClr val="00AEEF"/>
              </a:gs>
            </a:gsLst>
            <a:lin ang="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087946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Contact Info">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6DCE06A-90FD-EBA9-4D54-EA7AADCD3F97}"/>
              </a:ext>
            </a:extLst>
          </p:cNvPr>
          <p:cNvPicPr>
            <a:picLocks noChangeAspect="1"/>
          </p:cNvPicPr>
          <p:nvPr userDrawn="1"/>
        </p:nvPicPr>
        <p:blipFill>
          <a:blip r:embed="rId2"/>
          <a:stretch>
            <a:fillRect/>
          </a:stretch>
        </p:blipFill>
        <p:spPr>
          <a:xfrm>
            <a:off x="6441296" y="4087995"/>
            <a:ext cx="640080" cy="640080"/>
          </a:xfrm>
          <a:prstGeom prst="rect">
            <a:avLst/>
          </a:prstGeom>
        </p:spPr>
      </p:pic>
      <p:pic>
        <p:nvPicPr>
          <p:cNvPr id="44" name="Graphic 43">
            <a:extLst>
              <a:ext uri="{FF2B5EF4-FFF2-40B4-BE49-F238E27FC236}">
                <a16:creationId xmlns:a16="http://schemas.microsoft.com/office/drawing/2014/main" id="{FD987CF0-FB7F-037E-8AD5-2177A6DDFA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41296" y="3292777"/>
            <a:ext cx="640080" cy="640080"/>
          </a:xfrm>
          <a:prstGeom prst="rect">
            <a:avLst/>
          </a:prstGeom>
        </p:spPr>
      </p:pic>
      <p:grpSp>
        <p:nvGrpSpPr>
          <p:cNvPr id="47" name="Group 46">
            <a:extLst>
              <a:ext uri="{FF2B5EF4-FFF2-40B4-BE49-F238E27FC236}">
                <a16:creationId xmlns:a16="http://schemas.microsoft.com/office/drawing/2014/main" id="{CD98B641-67E8-40E7-06CF-B17D5BBB9C16}"/>
              </a:ext>
            </a:extLst>
          </p:cNvPr>
          <p:cNvGrpSpPr/>
          <p:nvPr userDrawn="1"/>
        </p:nvGrpSpPr>
        <p:grpSpPr>
          <a:xfrm>
            <a:off x="6441296" y="2497559"/>
            <a:ext cx="640080" cy="640080"/>
            <a:chOff x="6408456" y="5560499"/>
            <a:chExt cx="640080" cy="640080"/>
          </a:xfrm>
        </p:grpSpPr>
        <p:sp>
          <p:nvSpPr>
            <p:cNvPr id="12" name="Oval 11">
              <a:extLst>
                <a:ext uri="{FF2B5EF4-FFF2-40B4-BE49-F238E27FC236}">
                  <a16:creationId xmlns:a16="http://schemas.microsoft.com/office/drawing/2014/main" id="{4B59E9E7-5A66-D283-83D0-1579EB89E4A3}"/>
                </a:ext>
              </a:extLst>
            </p:cNvPr>
            <p:cNvSpPr>
              <a:spLocks noChangeAspect="1"/>
            </p:cNvSpPr>
            <p:nvPr userDrawn="1"/>
          </p:nvSpPr>
          <p:spPr>
            <a:xfrm>
              <a:off x="6408456" y="5560499"/>
              <a:ext cx="640080" cy="640080"/>
            </a:xfrm>
            <a:prstGeom prst="ellipse">
              <a:avLst/>
            </a:prstGeom>
            <a:solidFill>
              <a:srgbClr val="1D9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pic>
          <p:nvPicPr>
            <p:cNvPr id="46" name="Graphic 45">
              <a:extLst>
                <a:ext uri="{FF2B5EF4-FFF2-40B4-BE49-F238E27FC236}">
                  <a16:creationId xmlns:a16="http://schemas.microsoft.com/office/drawing/2014/main" id="{08532788-0C4A-2ED9-24A7-36865FD79C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41044" y="5693087"/>
              <a:ext cx="374904" cy="374904"/>
            </a:xfrm>
            <a:prstGeom prst="rect">
              <a:avLst/>
            </a:prstGeom>
          </p:spPr>
        </p:pic>
      </p:grpSp>
      <p:sp>
        <p:nvSpPr>
          <p:cNvPr id="39" name="Graphic 37">
            <a:extLst>
              <a:ext uri="{FF2B5EF4-FFF2-40B4-BE49-F238E27FC236}">
                <a16:creationId xmlns:a16="http://schemas.microsoft.com/office/drawing/2014/main" id="{0041A8D8-0B8C-0C8F-87B3-628E149120C3}"/>
              </a:ext>
            </a:extLst>
          </p:cNvPr>
          <p:cNvSpPr>
            <a:spLocks noChangeAspect="1"/>
          </p:cNvSpPr>
          <p:nvPr/>
        </p:nvSpPr>
        <p:spPr>
          <a:xfrm>
            <a:off x="613476" y="4087995"/>
            <a:ext cx="640080" cy="640080"/>
          </a:xfrm>
          <a:custGeom>
            <a:avLst/>
            <a:gdLst>
              <a:gd name="connsiteX0" fmla="*/ 2010823 w 2743200"/>
              <a:gd name="connsiteY0" fmla="*/ 623126 h 2741294"/>
              <a:gd name="connsiteX1" fmla="*/ 1405890 w 2743200"/>
              <a:gd name="connsiteY1" fmla="*/ 771906 h 2741294"/>
              <a:gd name="connsiteX2" fmla="*/ 1405890 w 2743200"/>
              <a:gd name="connsiteY2" fmla="*/ 1336262 h 2741294"/>
              <a:gd name="connsiteX3" fmla="*/ 2134457 w 2743200"/>
              <a:gd name="connsiteY3" fmla="*/ 1336262 h 2741294"/>
              <a:gd name="connsiteX4" fmla="*/ 2010823 w 2743200"/>
              <a:gd name="connsiteY4" fmla="*/ 623030 h 2741294"/>
              <a:gd name="connsiteX5" fmla="*/ 1905572 w 2743200"/>
              <a:gd name="connsiteY5" fmla="*/ 2348103 h 2741294"/>
              <a:gd name="connsiteX6" fmla="*/ 1985867 w 2743200"/>
              <a:gd name="connsiteY6" fmla="*/ 2182368 h 2741294"/>
              <a:gd name="connsiteX7" fmla="*/ 1405890 w 2743200"/>
              <a:gd name="connsiteY7" fmla="*/ 2037969 h 2741294"/>
              <a:gd name="connsiteX8" fmla="*/ 1405890 w 2743200"/>
              <a:gd name="connsiteY8" fmla="*/ 2741295 h 2741294"/>
              <a:gd name="connsiteX9" fmla="*/ 1905572 w 2743200"/>
              <a:gd name="connsiteY9" fmla="*/ 2348198 h 2741294"/>
              <a:gd name="connsiteX10" fmla="*/ 1905572 w 2743200"/>
              <a:gd name="connsiteY10" fmla="*/ 393097 h 2741294"/>
              <a:gd name="connsiteX11" fmla="*/ 1405890 w 2743200"/>
              <a:gd name="connsiteY11" fmla="*/ 0 h 2741294"/>
              <a:gd name="connsiteX12" fmla="*/ 1405890 w 2743200"/>
              <a:gd name="connsiteY12" fmla="*/ 703326 h 2741294"/>
              <a:gd name="connsiteX13" fmla="*/ 1985867 w 2743200"/>
              <a:gd name="connsiteY13" fmla="*/ 558927 h 2741294"/>
              <a:gd name="connsiteX14" fmla="*/ 1905572 w 2743200"/>
              <a:gd name="connsiteY14" fmla="*/ 393192 h 2741294"/>
              <a:gd name="connsiteX15" fmla="*/ 671132 w 2743200"/>
              <a:gd name="connsiteY15" fmla="*/ 590836 h 2741294"/>
              <a:gd name="connsiteX16" fmla="*/ 403479 w 2743200"/>
              <a:gd name="connsiteY16" fmla="*/ 398431 h 2741294"/>
              <a:gd name="connsiteX17" fmla="*/ 401479 w 2743200"/>
              <a:gd name="connsiteY17" fmla="*/ 400431 h 2741294"/>
              <a:gd name="connsiteX18" fmla="*/ 0 w 2743200"/>
              <a:gd name="connsiteY18" fmla="*/ 1336262 h 2741294"/>
              <a:gd name="connsiteX19" fmla="*/ 540163 w 2743200"/>
              <a:gd name="connsiteY19" fmla="*/ 1336262 h 2741294"/>
              <a:gd name="connsiteX20" fmla="*/ 671132 w 2743200"/>
              <a:gd name="connsiteY20" fmla="*/ 590836 h 2741294"/>
              <a:gd name="connsiteX21" fmla="*/ 2134362 w 2743200"/>
              <a:gd name="connsiteY21" fmla="*/ 1404842 h 2741294"/>
              <a:gd name="connsiteX22" fmla="*/ 1405795 w 2743200"/>
              <a:gd name="connsiteY22" fmla="*/ 1404842 h 2741294"/>
              <a:gd name="connsiteX23" fmla="*/ 1405795 w 2743200"/>
              <a:gd name="connsiteY23" fmla="*/ 1969199 h 2741294"/>
              <a:gd name="connsiteX24" fmla="*/ 2010728 w 2743200"/>
              <a:gd name="connsiteY24" fmla="*/ 2117979 h 2741294"/>
              <a:gd name="connsiteX25" fmla="*/ 2134362 w 2743200"/>
              <a:gd name="connsiteY25" fmla="*/ 1404747 h 2741294"/>
              <a:gd name="connsiteX26" fmla="*/ 540068 w 2743200"/>
              <a:gd name="connsiteY26" fmla="*/ 1404842 h 2741294"/>
              <a:gd name="connsiteX27" fmla="*/ 0 w 2743200"/>
              <a:gd name="connsiteY27" fmla="*/ 1404842 h 2741294"/>
              <a:gd name="connsiteX28" fmla="*/ 401479 w 2743200"/>
              <a:gd name="connsiteY28" fmla="*/ 2340674 h 2741294"/>
              <a:gd name="connsiteX29" fmla="*/ 403479 w 2743200"/>
              <a:gd name="connsiteY29" fmla="*/ 2342674 h 2741294"/>
              <a:gd name="connsiteX30" fmla="*/ 671132 w 2743200"/>
              <a:gd name="connsiteY30" fmla="*/ 2150269 h 2741294"/>
              <a:gd name="connsiteX31" fmla="*/ 540163 w 2743200"/>
              <a:gd name="connsiteY31" fmla="*/ 1404842 h 2741294"/>
              <a:gd name="connsiteX32" fmla="*/ 1965293 w 2743200"/>
              <a:gd name="connsiteY32" fmla="*/ 359283 h 2741294"/>
              <a:gd name="connsiteX33" fmla="*/ 2046732 w 2743200"/>
              <a:gd name="connsiteY33" fmla="*/ 526447 h 2741294"/>
              <a:gd name="connsiteX34" fmla="*/ 2289810 w 2743200"/>
              <a:gd name="connsiteY34" fmla="*/ 351092 h 2741294"/>
              <a:gd name="connsiteX35" fmla="*/ 1685163 w 2743200"/>
              <a:gd name="connsiteY35" fmla="*/ 34481 h 2741294"/>
              <a:gd name="connsiteX36" fmla="*/ 1965293 w 2743200"/>
              <a:gd name="connsiteY36" fmla="*/ 359283 h 2741294"/>
              <a:gd name="connsiteX37" fmla="*/ 2072068 w 2743200"/>
              <a:gd name="connsiteY37" fmla="*/ 2150269 h 2741294"/>
              <a:gd name="connsiteX38" fmla="*/ 2339721 w 2743200"/>
              <a:gd name="connsiteY38" fmla="*/ 2342674 h 2741294"/>
              <a:gd name="connsiteX39" fmla="*/ 2341721 w 2743200"/>
              <a:gd name="connsiteY39" fmla="*/ 2340674 h 2741294"/>
              <a:gd name="connsiteX40" fmla="*/ 2743200 w 2743200"/>
              <a:gd name="connsiteY40" fmla="*/ 1404842 h 2741294"/>
              <a:gd name="connsiteX41" fmla="*/ 2203037 w 2743200"/>
              <a:gd name="connsiteY41" fmla="*/ 1404842 h 2741294"/>
              <a:gd name="connsiteX42" fmla="*/ 2072068 w 2743200"/>
              <a:gd name="connsiteY42" fmla="*/ 2150269 h 2741294"/>
              <a:gd name="connsiteX43" fmla="*/ 732377 w 2743200"/>
              <a:gd name="connsiteY43" fmla="*/ 2118074 h 2741294"/>
              <a:gd name="connsiteX44" fmla="*/ 1337310 w 2743200"/>
              <a:gd name="connsiteY44" fmla="*/ 1969294 h 2741294"/>
              <a:gd name="connsiteX45" fmla="*/ 1337310 w 2743200"/>
              <a:gd name="connsiteY45" fmla="*/ 1404938 h 2741294"/>
              <a:gd name="connsiteX46" fmla="*/ 608743 w 2743200"/>
              <a:gd name="connsiteY46" fmla="*/ 1404938 h 2741294"/>
              <a:gd name="connsiteX47" fmla="*/ 732377 w 2743200"/>
              <a:gd name="connsiteY47" fmla="*/ 2118170 h 2741294"/>
              <a:gd name="connsiteX48" fmla="*/ 777907 w 2743200"/>
              <a:gd name="connsiteY48" fmla="*/ 2381917 h 2741294"/>
              <a:gd name="connsiteX49" fmla="*/ 696468 w 2743200"/>
              <a:gd name="connsiteY49" fmla="*/ 2214753 h 2741294"/>
              <a:gd name="connsiteX50" fmla="*/ 453390 w 2743200"/>
              <a:gd name="connsiteY50" fmla="*/ 2390108 h 2741294"/>
              <a:gd name="connsiteX51" fmla="*/ 1058037 w 2743200"/>
              <a:gd name="connsiteY51" fmla="*/ 2706720 h 2741294"/>
              <a:gd name="connsiteX52" fmla="*/ 777907 w 2743200"/>
              <a:gd name="connsiteY52" fmla="*/ 2381917 h 2741294"/>
              <a:gd name="connsiteX53" fmla="*/ 1965198 w 2743200"/>
              <a:gd name="connsiteY53" fmla="*/ 2381917 h 2741294"/>
              <a:gd name="connsiteX54" fmla="*/ 1685068 w 2743200"/>
              <a:gd name="connsiteY54" fmla="*/ 2706720 h 2741294"/>
              <a:gd name="connsiteX55" fmla="*/ 2289715 w 2743200"/>
              <a:gd name="connsiteY55" fmla="*/ 2390108 h 2741294"/>
              <a:gd name="connsiteX56" fmla="*/ 2046637 w 2743200"/>
              <a:gd name="connsiteY56" fmla="*/ 2214753 h 2741294"/>
              <a:gd name="connsiteX57" fmla="*/ 1965198 w 2743200"/>
              <a:gd name="connsiteY57" fmla="*/ 2381917 h 2741294"/>
              <a:gd name="connsiteX58" fmla="*/ 2202942 w 2743200"/>
              <a:gd name="connsiteY58" fmla="*/ 1336262 h 2741294"/>
              <a:gd name="connsiteX59" fmla="*/ 2743105 w 2743200"/>
              <a:gd name="connsiteY59" fmla="*/ 1336262 h 2741294"/>
              <a:gd name="connsiteX60" fmla="*/ 2341626 w 2743200"/>
              <a:gd name="connsiteY60" fmla="*/ 400431 h 2741294"/>
              <a:gd name="connsiteX61" fmla="*/ 2339626 w 2743200"/>
              <a:gd name="connsiteY61" fmla="*/ 398431 h 2741294"/>
              <a:gd name="connsiteX62" fmla="*/ 2071973 w 2743200"/>
              <a:gd name="connsiteY62" fmla="*/ 590836 h 2741294"/>
              <a:gd name="connsiteX63" fmla="*/ 2202942 w 2743200"/>
              <a:gd name="connsiteY63" fmla="*/ 1336262 h 2741294"/>
              <a:gd name="connsiteX64" fmla="*/ 777907 w 2743200"/>
              <a:gd name="connsiteY64" fmla="*/ 359283 h 2741294"/>
              <a:gd name="connsiteX65" fmla="*/ 1058037 w 2743200"/>
              <a:gd name="connsiteY65" fmla="*/ 34481 h 2741294"/>
              <a:gd name="connsiteX66" fmla="*/ 453390 w 2743200"/>
              <a:gd name="connsiteY66" fmla="*/ 351092 h 2741294"/>
              <a:gd name="connsiteX67" fmla="*/ 696468 w 2743200"/>
              <a:gd name="connsiteY67" fmla="*/ 526447 h 2741294"/>
              <a:gd name="connsiteX68" fmla="*/ 777907 w 2743200"/>
              <a:gd name="connsiteY68" fmla="*/ 359283 h 2741294"/>
              <a:gd name="connsiteX69" fmla="*/ 837629 w 2743200"/>
              <a:gd name="connsiteY69" fmla="*/ 2348103 h 2741294"/>
              <a:gd name="connsiteX70" fmla="*/ 1337310 w 2743200"/>
              <a:gd name="connsiteY70" fmla="*/ 2741200 h 2741294"/>
              <a:gd name="connsiteX71" fmla="*/ 1337310 w 2743200"/>
              <a:gd name="connsiteY71" fmla="*/ 2037874 h 2741294"/>
              <a:gd name="connsiteX72" fmla="*/ 757333 w 2743200"/>
              <a:gd name="connsiteY72" fmla="*/ 2182273 h 2741294"/>
              <a:gd name="connsiteX73" fmla="*/ 837629 w 2743200"/>
              <a:gd name="connsiteY73" fmla="*/ 2348008 h 2741294"/>
              <a:gd name="connsiteX74" fmla="*/ 837629 w 2743200"/>
              <a:gd name="connsiteY74" fmla="*/ 393097 h 2741294"/>
              <a:gd name="connsiteX75" fmla="*/ 757333 w 2743200"/>
              <a:gd name="connsiteY75" fmla="*/ 558832 h 2741294"/>
              <a:gd name="connsiteX76" fmla="*/ 1337310 w 2743200"/>
              <a:gd name="connsiteY76" fmla="*/ 703231 h 2741294"/>
              <a:gd name="connsiteX77" fmla="*/ 1337310 w 2743200"/>
              <a:gd name="connsiteY77" fmla="*/ 0 h 2741294"/>
              <a:gd name="connsiteX78" fmla="*/ 837629 w 2743200"/>
              <a:gd name="connsiteY78" fmla="*/ 393097 h 2741294"/>
              <a:gd name="connsiteX79" fmla="*/ 608743 w 2743200"/>
              <a:gd name="connsiteY79" fmla="*/ 1336262 h 2741294"/>
              <a:gd name="connsiteX80" fmla="*/ 1337310 w 2743200"/>
              <a:gd name="connsiteY80" fmla="*/ 1336262 h 2741294"/>
              <a:gd name="connsiteX81" fmla="*/ 1337310 w 2743200"/>
              <a:gd name="connsiteY81" fmla="*/ 771906 h 2741294"/>
              <a:gd name="connsiteX82" fmla="*/ 732377 w 2743200"/>
              <a:gd name="connsiteY82" fmla="*/ 623126 h 2741294"/>
              <a:gd name="connsiteX83" fmla="*/ 608743 w 2743200"/>
              <a:gd name="connsiteY83" fmla="*/ 1336358 h 274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743200" h="2741294">
                <a:moveTo>
                  <a:pt x="2010823" y="623126"/>
                </a:moveTo>
                <a:cubicBezTo>
                  <a:pt x="1824228" y="715613"/>
                  <a:pt x="1618488" y="766953"/>
                  <a:pt x="1405890" y="771906"/>
                </a:cubicBezTo>
                <a:lnTo>
                  <a:pt x="1405890" y="1336262"/>
                </a:lnTo>
                <a:lnTo>
                  <a:pt x="2134457" y="1336262"/>
                </a:lnTo>
                <a:cubicBezTo>
                  <a:pt x="2130933" y="1079278"/>
                  <a:pt x="2087975" y="834390"/>
                  <a:pt x="2010823" y="623030"/>
                </a:cubicBezTo>
                <a:close/>
                <a:moveTo>
                  <a:pt x="1905572" y="2348103"/>
                </a:moveTo>
                <a:cubicBezTo>
                  <a:pt x="1935004" y="2296097"/>
                  <a:pt x="1961769" y="2240661"/>
                  <a:pt x="1985867" y="2182368"/>
                </a:cubicBezTo>
                <a:cubicBezTo>
                  <a:pt x="1807178" y="2092738"/>
                  <a:pt x="1609820" y="2042922"/>
                  <a:pt x="1405890" y="2037969"/>
                </a:cubicBezTo>
                <a:lnTo>
                  <a:pt x="1405890" y="2741295"/>
                </a:lnTo>
                <a:cubicBezTo>
                  <a:pt x="1593247" y="2726246"/>
                  <a:pt x="1769555" y="2588038"/>
                  <a:pt x="1905572" y="2348198"/>
                </a:cubicBezTo>
                <a:close/>
                <a:moveTo>
                  <a:pt x="1905572" y="393097"/>
                </a:moveTo>
                <a:cubicBezTo>
                  <a:pt x="1769555" y="153257"/>
                  <a:pt x="1593247" y="15050"/>
                  <a:pt x="1405890" y="0"/>
                </a:cubicBezTo>
                <a:lnTo>
                  <a:pt x="1405890" y="703326"/>
                </a:lnTo>
                <a:cubicBezTo>
                  <a:pt x="1609820" y="698278"/>
                  <a:pt x="1807178" y="648557"/>
                  <a:pt x="1985867" y="558927"/>
                </a:cubicBezTo>
                <a:cubicBezTo>
                  <a:pt x="1961769" y="500539"/>
                  <a:pt x="1935004" y="445103"/>
                  <a:pt x="1905572" y="393192"/>
                </a:cubicBezTo>
                <a:close/>
                <a:moveTo>
                  <a:pt x="671132" y="590836"/>
                </a:moveTo>
                <a:cubicBezTo>
                  <a:pt x="575691" y="537591"/>
                  <a:pt x="485870" y="473297"/>
                  <a:pt x="403479" y="398431"/>
                </a:cubicBezTo>
                <a:cubicBezTo>
                  <a:pt x="402812" y="399098"/>
                  <a:pt x="402146" y="399764"/>
                  <a:pt x="401479" y="400431"/>
                </a:cubicBezTo>
                <a:cubicBezTo>
                  <a:pt x="150400" y="651510"/>
                  <a:pt x="8573" y="982694"/>
                  <a:pt x="0" y="1336262"/>
                </a:cubicBezTo>
                <a:lnTo>
                  <a:pt x="540163" y="1336262"/>
                </a:lnTo>
                <a:cubicBezTo>
                  <a:pt x="543687" y="1067943"/>
                  <a:pt x="589312" y="811721"/>
                  <a:pt x="671132" y="590836"/>
                </a:cubicBezTo>
                <a:close/>
                <a:moveTo>
                  <a:pt x="2134362" y="1404842"/>
                </a:moveTo>
                <a:lnTo>
                  <a:pt x="1405795" y="1404842"/>
                </a:lnTo>
                <a:lnTo>
                  <a:pt x="1405795" y="1969199"/>
                </a:lnTo>
                <a:cubicBezTo>
                  <a:pt x="1618393" y="1974152"/>
                  <a:pt x="1824133" y="2025491"/>
                  <a:pt x="2010728" y="2117979"/>
                </a:cubicBezTo>
                <a:cubicBezTo>
                  <a:pt x="2087880" y="1906714"/>
                  <a:pt x="2130838" y="1661732"/>
                  <a:pt x="2134362" y="1404747"/>
                </a:cubicBezTo>
                <a:close/>
                <a:moveTo>
                  <a:pt x="540068" y="1404842"/>
                </a:moveTo>
                <a:lnTo>
                  <a:pt x="0" y="1404842"/>
                </a:lnTo>
                <a:cubicBezTo>
                  <a:pt x="8573" y="1758506"/>
                  <a:pt x="150400" y="2089690"/>
                  <a:pt x="401479" y="2340674"/>
                </a:cubicBezTo>
                <a:cubicBezTo>
                  <a:pt x="402146" y="2341340"/>
                  <a:pt x="402812" y="2342007"/>
                  <a:pt x="403479" y="2342674"/>
                </a:cubicBezTo>
                <a:cubicBezTo>
                  <a:pt x="485870" y="2267807"/>
                  <a:pt x="575691" y="2203418"/>
                  <a:pt x="671132" y="2150269"/>
                </a:cubicBezTo>
                <a:cubicBezTo>
                  <a:pt x="589217" y="1929384"/>
                  <a:pt x="543687" y="1673257"/>
                  <a:pt x="540163" y="1404842"/>
                </a:cubicBezTo>
                <a:close/>
                <a:moveTo>
                  <a:pt x="1965293" y="359283"/>
                </a:moveTo>
                <a:cubicBezTo>
                  <a:pt x="1995107" y="411861"/>
                  <a:pt x="2022253" y="467773"/>
                  <a:pt x="2046732" y="526447"/>
                </a:cubicBezTo>
                <a:cubicBezTo>
                  <a:pt x="2133219" y="477488"/>
                  <a:pt x="2214658" y="418814"/>
                  <a:pt x="2289810" y="351092"/>
                </a:cubicBezTo>
                <a:cubicBezTo>
                  <a:pt x="2116265" y="194405"/>
                  <a:pt x="1909096" y="86582"/>
                  <a:pt x="1685163" y="34481"/>
                </a:cubicBezTo>
                <a:cubicBezTo>
                  <a:pt x="1789271" y="107252"/>
                  <a:pt x="1884426" y="216694"/>
                  <a:pt x="1965293" y="359283"/>
                </a:cubicBezTo>
                <a:close/>
                <a:moveTo>
                  <a:pt x="2072068" y="2150269"/>
                </a:moveTo>
                <a:cubicBezTo>
                  <a:pt x="2167509" y="2203514"/>
                  <a:pt x="2257330" y="2267807"/>
                  <a:pt x="2339721" y="2342674"/>
                </a:cubicBezTo>
                <a:cubicBezTo>
                  <a:pt x="2340388" y="2342007"/>
                  <a:pt x="2341055" y="2341340"/>
                  <a:pt x="2341721" y="2340674"/>
                </a:cubicBezTo>
                <a:cubicBezTo>
                  <a:pt x="2592800" y="2089595"/>
                  <a:pt x="2734532" y="1758410"/>
                  <a:pt x="2743200" y="1404842"/>
                </a:cubicBezTo>
                <a:lnTo>
                  <a:pt x="2203037" y="1404842"/>
                </a:lnTo>
                <a:cubicBezTo>
                  <a:pt x="2199513" y="1673162"/>
                  <a:pt x="2153888" y="1929384"/>
                  <a:pt x="2072068" y="2150269"/>
                </a:cubicBezTo>
                <a:close/>
                <a:moveTo>
                  <a:pt x="732377" y="2118074"/>
                </a:moveTo>
                <a:cubicBezTo>
                  <a:pt x="918972" y="2025587"/>
                  <a:pt x="1124712" y="1974247"/>
                  <a:pt x="1337310" y="1969294"/>
                </a:cubicBezTo>
                <a:lnTo>
                  <a:pt x="1337310" y="1404938"/>
                </a:lnTo>
                <a:lnTo>
                  <a:pt x="608743" y="1404938"/>
                </a:lnTo>
                <a:cubicBezTo>
                  <a:pt x="612267" y="1661922"/>
                  <a:pt x="655225" y="1906810"/>
                  <a:pt x="732377" y="2118170"/>
                </a:cubicBezTo>
                <a:close/>
                <a:moveTo>
                  <a:pt x="777907" y="2381917"/>
                </a:moveTo>
                <a:cubicBezTo>
                  <a:pt x="748094" y="2329339"/>
                  <a:pt x="720947" y="2273427"/>
                  <a:pt x="696468" y="2214753"/>
                </a:cubicBezTo>
                <a:cubicBezTo>
                  <a:pt x="609981" y="2263712"/>
                  <a:pt x="528542" y="2322386"/>
                  <a:pt x="453390" y="2390108"/>
                </a:cubicBezTo>
                <a:cubicBezTo>
                  <a:pt x="626936" y="2546795"/>
                  <a:pt x="834104" y="2654618"/>
                  <a:pt x="1058037" y="2706720"/>
                </a:cubicBezTo>
                <a:cubicBezTo>
                  <a:pt x="953929" y="2633948"/>
                  <a:pt x="858774" y="2524506"/>
                  <a:pt x="777907" y="2381917"/>
                </a:cubicBezTo>
                <a:close/>
                <a:moveTo>
                  <a:pt x="1965198" y="2381917"/>
                </a:moveTo>
                <a:cubicBezTo>
                  <a:pt x="1884331" y="2524506"/>
                  <a:pt x="1789176" y="2633948"/>
                  <a:pt x="1685068" y="2706720"/>
                </a:cubicBezTo>
                <a:cubicBezTo>
                  <a:pt x="1908905" y="2654618"/>
                  <a:pt x="2116074" y="2546795"/>
                  <a:pt x="2289715" y="2390108"/>
                </a:cubicBezTo>
                <a:cubicBezTo>
                  <a:pt x="2214563" y="2322386"/>
                  <a:pt x="2133029" y="2263712"/>
                  <a:pt x="2046637" y="2214753"/>
                </a:cubicBezTo>
                <a:cubicBezTo>
                  <a:pt x="2022158" y="2273427"/>
                  <a:pt x="1995011" y="2329339"/>
                  <a:pt x="1965198" y="2381917"/>
                </a:cubicBezTo>
                <a:close/>
                <a:moveTo>
                  <a:pt x="2202942" y="1336262"/>
                </a:moveTo>
                <a:lnTo>
                  <a:pt x="2743105" y="1336262"/>
                </a:lnTo>
                <a:cubicBezTo>
                  <a:pt x="2734532" y="982599"/>
                  <a:pt x="2592705" y="651415"/>
                  <a:pt x="2341626" y="400431"/>
                </a:cubicBezTo>
                <a:cubicBezTo>
                  <a:pt x="2340959" y="399764"/>
                  <a:pt x="2340293" y="399098"/>
                  <a:pt x="2339626" y="398431"/>
                </a:cubicBezTo>
                <a:cubicBezTo>
                  <a:pt x="2257235" y="473297"/>
                  <a:pt x="2167414" y="537686"/>
                  <a:pt x="2071973" y="590836"/>
                </a:cubicBezTo>
                <a:cubicBezTo>
                  <a:pt x="2153888" y="811721"/>
                  <a:pt x="2199418" y="1067848"/>
                  <a:pt x="2202942" y="1336262"/>
                </a:cubicBezTo>
                <a:close/>
                <a:moveTo>
                  <a:pt x="777907" y="359283"/>
                </a:moveTo>
                <a:cubicBezTo>
                  <a:pt x="858774" y="216694"/>
                  <a:pt x="953929" y="107252"/>
                  <a:pt x="1058037" y="34481"/>
                </a:cubicBezTo>
                <a:cubicBezTo>
                  <a:pt x="834200" y="86582"/>
                  <a:pt x="627031" y="194405"/>
                  <a:pt x="453390" y="351092"/>
                </a:cubicBezTo>
                <a:cubicBezTo>
                  <a:pt x="528542" y="418814"/>
                  <a:pt x="610076" y="477488"/>
                  <a:pt x="696468" y="526447"/>
                </a:cubicBezTo>
                <a:cubicBezTo>
                  <a:pt x="720947" y="467773"/>
                  <a:pt x="748094" y="411861"/>
                  <a:pt x="777907" y="359283"/>
                </a:cubicBezTo>
                <a:close/>
                <a:moveTo>
                  <a:pt x="837629" y="2348103"/>
                </a:moveTo>
                <a:cubicBezTo>
                  <a:pt x="973646" y="2587943"/>
                  <a:pt x="1149953" y="2726150"/>
                  <a:pt x="1337310" y="2741200"/>
                </a:cubicBezTo>
                <a:lnTo>
                  <a:pt x="1337310" y="2037874"/>
                </a:lnTo>
                <a:cubicBezTo>
                  <a:pt x="1133380" y="2042922"/>
                  <a:pt x="936022" y="2092643"/>
                  <a:pt x="757333" y="2182273"/>
                </a:cubicBezTo>
                <a:cubicBezTo>
                  <a:pt x="781431" y="2240661"/>
                  <a:pt x="808196" y="2296097"/>
                  <a:pt x="837629" y="2348008"/>
                </a:cubicBezTo>
                <a:close/>
                <a:moveTo>
                  <a:pt x="837629" y="393097"/>
                </a:moveTo>
                <a:cubicBezTo>
                  <a:pt x="808196" y="445103"/>
                  <a:pt x="781431" y="500539"/>
                  <a:pt x="757333" y="558832"/>
                </a:cubicBezTo>
                <a:cubicBezTo>
                  <a:pt x="936022" y="648462"/>
                  <a:pt x="1133380" y="698278"/>
                  <a:pt x="1337310" y="703231"/>
                </a:cubicBezTo>
                <a:lnTo>
                  <a:pt x="1337310" y="0"/>
                </a:lnTo>
                <a:cubicBezTo>
                  <a:pt x="1149953" y="15050"/>
                  <a:pt x="973646" y="153257"/>
                  <a:pt x="837629" y="393097"/>
                </a:cubicBezTo>
                <a:close/>
                <a:moveTo>
                  <a:pt x="608743" y="1336262"/>
                </a:moveTo>
                <a:lnTo>
                  <a:pt x="1337310" y="1336262"/>
                </a:lnTo>
                <a:lnTo>
                  <a:pt x="1337310" y="771906"/>
                </a:lnTo>
                <a:cubicBezTo>
                  <a:pt x="1124712" y="766953"/>
                  <a:pt x="918972" y="715613"/>
                  <a:pt x="732377" y="623126"/>
                </a:cubicBezTo>
                <a:cubicBezTo>
                  <a:pt x="655225" y="834390"/>
                  <a:pt x="612267" y="1079373"/>
                  <a:pt x="608743" y="1336358"/>
                </a:cubicBezTo>
                <a:close/>
              </a:path>
            </a:pathLst>
          </a:custGeom>
          <a:gradFill>
            <a:gsLst>
              <a:gs pos="0">
                <a:schemeClr val="accent3">
                  <a:lumMod val="75000"/>
                </a:schemeClr>
              </a:gs>
              <a:gs pos="100000">
                <a:schemeClr val="accent3"/>
              </a:gs>
            </a:gsLst>
            <a:lin ang="5400000" scaled="0"/>
          </a:gradFill>
          <a:ln w="9525" cap="flat">
            <a:noFill/>
            <a:prstDash val="solid"/>
            <a:miter/>
          </a:ln>
        </p:spPr>
        <p:txBody>
          <a:bodyPr rtlCol="0" anchor="ctr"/>
          <a:lstStyle/>
          <a:p>
            <a:endParaRPr lang="en-US" sz="1350"/>
          </a:p>
        </p:txBody>
      </p:sp>
      <p:grpSp>
        <p:nvGrpSpPr>
          <p:cNvPr id="30" name="Group 29">
            <a:extLst>
              <a:ext uri="{FF2B5EF4-FFF2-40B4-BE49-F238E27FC236}">
                <a16:creationId xmlns:a16="http://schemas.microsoft.com/office/drawing/2014/main" id="{B1FA80BF-4072-A652-6E83-A128649560A5}"/>
              </a:ext>
            </a:extLst>
          </p:cNvPr>
          <p:cNvGrpSpPr/>
          <p:nvPr userDrawn="1"/>
        </p:nvGrpSpPr>
        <p:grpSpPr>
          <a:xfrm>
            <a:off x="613474" y="3228097"/>
            <a:ext cx="640080" cy="704760"/>
            <a:chOff x="6408456" y="5495819"/>
            <a:chExt cx="640080" cy="704760"/>
          </a:xfrm>
        </p:grpSpPr>
        <p:sp>
          <p:nvSpPr>
            <p:cNvPr id="31" name="Oval 30">
              <a:extLst>
                <a:ext uri="{FF2B5EF4-FFF2-40B4-BE49-F238E27FC236}">
                  <a16:creationId xmlns:a16="http://schemas.microsoft.com/office/drawing/2014/main" id="{086FEDE2-FC6E-3CAA-AEC5-D8741D613E3E}"/>
                </a:ext>
              </a:extLst>
            </p:cNvPr>
            <p:cNvSpPr>
              <a:spLocks noChangeAspect="1"/>
            </p:cNvSpPr>
            <p:nvPr userDrawn="1"/>
          </p:nvSpPr>
          <p:spPr>
            <a:xfrm>
              <a:off x="6408456" y="5560499"/>
              <a:ext cx="640080" cy="640080"/>
            </a:xfrm>
            <a:prstGeom prst="ellipse">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32" name="TextBox 31">
              <a:extLst>
                <a:ext uri="{FF2B5EF4-FFF2-40B4-BE49-F238E27FC236}">
                  <a16:creationId xmlns:a16="http://schemas.microsoft.com/office/drawing/2014/main" id="{44341CC2-15B8-C56A-6F3D-0163DE2B318E}"/>
                </a:ext>
              </a:extLst>
            </p:cNvPr>
            <p:cNvSpPr txBox="1"/>
            <p:nvPr userDrawn="1"/>
          </p:nvSpPr>
          <p:spPr>
            <a:xfrm>
              <a:off x="6410140" y="5495819"/>
              <a:ext cx="564578" cy="600164"/>
            </a:xfrm>
            <a:prstGeom prst="rect">
              <a:avLst/>
            </a:prstGeom>
            <a:noFill/>
          </p:spPr>
          <p:txBody>
            <a:bodyPr wrap="none" rtlCol="0">
              <a:spAutoFit/>
            </a:bodyPr>
            <a:lstStyle/>
            <a:p>
              <a:r>
                <a:rPr lang="en-US" sz="3300" b="1">
                  <a:solidFill>
                    <a:schemeClr val="bg1"/>
                  </a:solidFill>
                  <a:latin typeface="Cochin" panose="02000603020000020003" pitchFamily="2" charset="0"/>
                  <a:ea typeface="Baskerville" panose="02020502070401020303" pitchFamily="18" charset="0"/>
                  <a:cs typeface="Didot" panose="02000503000000020003" pitchFamily="2" charset="-79"/>
                </a:rPr>
                <a:t>@</a:t>
              </a:r>
            </a:p>
          </p:txBody>
        </p:sp>
      </p:grpSp>
      <p:grpSp>
        <p:nvGrpSpPr>
          <p:cNvPr id="27" name="Group 26">
            <a:extLst>
              <a:ext uri="{FF2B5EF4-FFF2-40B4-BE49-F238E27FC236}">
                <a16:creationId xmlns:a16="http://schemas.microsoft.com/office/drawing/2014/main" id="{CC663012-7291-04B2-EF1B-02C1CCF81B78}"/>
              </a:ext>
            </a:extLst>
          </p:cNvPr>
          <p:cNvGrpSpPr/>
          <p:nvPr userDrawn="1"/>
        </p:nvGrpSpPr>
        <p:grpSpPr>
          <a:xfrm>
            <a:off x="613476" y="2497559"/>
            <a:ext cx="640080" cy="640080"/>
            <a:chOff x="7501754" y="5298009"/>
            <a:chExt cx="640080" cy="640080"/>
          </a:xfrm>
        </p:grpSpPr>
        <p:sp>
          <p:nvSpPr>
            <p:cNvPr id="19" name="Oval 18">
              <a:extLst>
                <a:ext uri="{FF2B5EF4-FFF2-40B4-BE49-F238E27FC236}">
                  <a16:creationId xmlns:a16="http://schemas.microsoft.com/office/drawing/2014/main" id="{BD7FC451-1031-A485-01BB-FA8E9EABD26A}"/>
                </a:ext>
              </a:extLst>
            </p:cNvPr>
            <p:cNvSpPr>
              <a:spLocks noChangeAspect="1"/>
            </p:cNvSpPr>
            <p:nvPr userDrawn="1"/>
          </p:nvSpPr>
          <p:spPr>
            <a:xfrm>
              <a:off x="7501754" y="5298009"/>
              <a:ext cx="640080" cy="640080"/>
            </a:xfrm>
            <a:prstGeom prst="ellipse">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pic>
          <p:nvPicPr>
            <p:cNvPr id="20" name="Graphic 19" descr="Receiver with solid fill">
              <a:extLst>
                <a:ext uri="{FF2B5EF4-FFF2-40B4-BE49-F238E27FC236}">
                  <a16:creationId xmlns:a16="http://schemas.microsoft.com/office/drawing/2014/main" id="{EB3C7661-6588-2E88-B4AB-5C481D1CC45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374203">
              <a:off x="7582512" y="5378767"/>
              <a:ext cx="478564" cy="478564"/>
            </a:xfrm>
            <a:prstGeom prst="rect">
              <a:avLst/>
            </a:prstGeom>
          </p:spPr>
        </p:pic>
      </p:grpSp>
      <p:sp>
        <p:nvSpPr>
          <p:cNvPr id="3" name="Slide Number Placeholder 2">
            <a:extLst>
              <a:ext uri="{FF2B5EF4-FFF2-40B4-BE49-F238E27FC236}">
                <a16:creationId xmlns:a16="http://schemas.microsoft.com/office/drawing/2014/main" id="{4A0F2712-F76B-4942-B239-377A891F397C}"/>
              </a:ext>
            </a:extLst>
          </p:cNvPr>
          <p:cNvSpPr>
            <a:spLocks noGrp="1"/>
          </p:cNvSpPr>
          <p:nvPr>
            <p:ph type="sldNum" sz="quarter" idx="10"/>
          </p:nvPr>
        </p:nvSpPr>
        <p:spPr/>
        <p:txBody>
          <a:bodyPr/>
          <a:lstStyle/>
          <a:p>
            <a:fld id="{2C10B610-381F-432D-A853-6CC0B0380E78}" type="slidenum">
              <a:rPr lang="en-US" smtClean="0"/>
              <a:t>‹#›</a:t>
            </a:fld>
            <a:endParaRPr lang="en-US"/>
          </a:p>
        </p:txBody>
      </p:sp>
      <p:sp>
        <p:nvSpPr>
          <p:cNvPr id="6" name="TextBox 5">
            <a:extLst>
              <a:ext uri="{FF2B5EF4-FFF2-40B4-BE49-F238E27FC236}">
                <a16:creationId xmlns:a16="http://schemas.microsoft.com/office/drawing/2014/main" id="{EBBD39C6-6DEF-48F0-B407-82312D80DFBF}"/>
              </a:ext>
            </a:extLst>
          </p:cNvPr>
          <p:cNvSpPr txBox="1"/>
          <p:nvPr userDrawn="1"/>
        </p:nvSpPr>
        <p:spPr>
          <a:xfrm>
            <a:off x="1389621" y="4168190"/>
            <a:ext cx="4754880" cy="369332"/>
          </a:xfrm>
          <a:prstGeom prst="rect">
            <a:avLst/>
          </a:prstGeom>
          <a:noFill/>
        </p:spPr>
        <p:txBody>
          <a:bodyPr wrap="square" lIns="0" tIns="0" rIns="0" bIns="0" rtlCol="0">
            <a:spAutoFit/>
          </a:bodyPr>
          <a:lstStyle/>
          <a:p>
            <a:pPr>
              <a:lnSpc>
                <a:spcPct val="100000"/>
              </a:lnSpc>
              <a:buClr>
                <a:srgbClr val="7ABF35"/>
              </a:buClr>
            </a:pPr>
            <a:r>
              <a:rPr lang="en-US" sz="2400" err="1">
                <a:solidFill>
                  <a:schemeClr val="accent3"/>
                </a:solidFill>
                <a:latin typeface="Open Sans" panose="020B0606030504020204" pitchFamily="34" charset="0"/>
                <a:ea typeface="Open Sans" panose="020B0606030504020204" pitchFamily="34" charset="0"/>
                <a:cs typeface="Open Sans" panose="020B0606030504020204" pitchFamily="34" charset="0"/>
              </a:rPr>
              <a:t>www.pcori.org</a:t>
            </a:r>
            <a:endParaRPr lang="en-US" sz="24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16">
            <a:extLst>
              <a:ext uri="{FF2B5EF4-FFF2-40B4-BE49-F238E27FC236}">
                <a16:creationId xmlns:a16="http://schemas.microsoft.com/office/drawing/2014/main" id="{AFBC197C-F423-43E6-B1E1-59DCC398C66C}"/>
              </a:ext>
            </a:extLst>
          </p:cNvPr>
          <p:cNvSpPr>
            <a:spLocks noGrp="1"/>
          </p:cNvSpPr>
          <p:nvPr>
            <p:ph type="body" sz="quarter" idx="11" hasCustomPrompt="1"/>
          </p:nvPr>
        </p:nvSpPr>
        <p:spPr>
          <a:xfrm>
            <a:off x="1389621" y="2632488"/>
            <a:ext cx="4754880" cy="384144"/>
          </a:xfrm>
          <a:prstGeom prst="rect">
            <a:avLst/>
          </a:prstGeom>
        </p:spPr>
        <p:txBody>
          <a:bodyPr wrap="square" tIns="0" rIns="0" bIns="0">
            <a:spAutoFit/>
          </a:bodyPr>
          <a:lstStyle>
            <a:lvl1pPr marL="0" indent="0" algn="l">
              <a:buNone/>
              <a:defRPr lang="en-US" sz="2400" kern="1200" dirty="0" smtClean="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202.XXX.XXXX</a:t>
            </a:r>
          </a:p>
        </p:txBody>
      </p:sp>
      <p:sp>
        <p:nvSpPr>
          <p:cNvPr id="18" name="Text Placeholder 16">
            <a:extLst>
              <a:ext uri="{FF2B5EF4-FFF2-40B4-BE49-F238E27FC236}">
                <a16:creationId xmlns:a16="http://schemas.microsoft.com/office/drawing/2014/main" id="{20D9D7CF-4D50-4F6B-9BDD-E3AD7F8898AC}"/>
              </a:ext>
            </a:extLst>
          </p:cNvPr>
          <p:cNvSpPr>
            <a:spLocks noGrp="1"/>
          </p:cNvSpPr>
          <p:nvPr>
            <p:ph type="body" sz="quarter" idx="12" hasCustomPrompt="1"/>
          </p:nvPr>
        </p:nvSpPr>
        <p:spPr>
          <a:xfrm>
            <a:off x="1389621" y="3411138"/>
            <a:ext cx="4754880" cy="384144"/>
          </a:xfrm>
          <a:prstGeom prst="rect">
            <a:avLst/>
          </a:prstGeom>
        </p:spPr>
        <p:txBody>
          <a:bodyPr wrap="square" tIns="0" rIns="0" bIns="0">
            <a:spAutoFit/>
          </a:bodyPr>
          <a:lstStyle>
            <a:lvl1pPr marL="0" indent="0" algn="l">
              <a:buNone/>
              <a:defRPr lang="en-US" sz="2400" kern="1200" dirty="0" smtClean="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XXXXX@pcori.org</a:t>
            </a:r>
            <a:endParaRPr lang="en-US"/>
          </a:p>
        </p:txBody>
      </p:sp>
      <p:sp>
        <p:nvSpPr>
          <p:cNvPr id="10" name="Text Placeholder 9">
            <a:extLst>
              <a:ext uri="{FF2B5EF4-FFF2-40B4-BE49-F238E27FC236}">
                <a16:creationId xmlns:a16="http://schemas.microsoft.com/office/drawing/2014/main" id="{BC8D6E94-8144-4C61-B301-6AB057B3FB59}"/>
              </a:ext>
            </a:extLst>
          </p:cNvPr>
          <p:cNvSpPr>
            <a:spLocks noGrp="1"/>
          </p:cNvSpPr>
          <p:nvPr>
            <p:ph type="body" sz="quarter" idx="13" hasCustomPrompt="1"/>
          </p:nvPr>
        </p:nvSpPr>
        <p:spPr>
          <a:xfrm>
            <a:off x="388939" y="1696555"/>
            <a:ext cx="11430000" cy="618759"/>
          </a:xfrm>
          <a:prstGeom prst="rect">
            <a:avLst/>
          </a:prstGeom>
        </p:spPr>
        <p:txBody>
          <a:bodyPr anchor="ctr" anchorCtr="0">
            <a:normAutofit/>
          </a:bodyPr>
          <a:lstStyle>
            <a:lvl1pPr marL="0" indent="0">
              <a:buNone/>
              <a:defRPr sz="2100" b="1" i="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and comma in bold, Job title in regular</a:t>
            </a:r>
          </a:p>
        </p:txBody>
      </p:sp>
      <p:sp>
        <p:nvSpPr>
          <p:cNvPr id="5" name="Title 4">
            <a:extLst>
              <a:ext uri="{FF2B5EF4-FFF2-40B4-BE49-F238E27FC236}">
                <a16:creationId xmlns:a16="http://schemas.microsoft.com/office/drawing/2014/main" id="{E4E8ACF7-4873-AF32-B00B-2C777BDAB2BB}"/>
              </a:ext>
            </a:extLst>
          </p:cNvPr>
          <p:cNvSpPr>
            <a:spLocks noGrp="1"/>
          </p:cNvSpPr>
          <p:nvPr>
            <p:ph type="title"/>
          </p:nvPr>
        </p:nvSpPr>
        <p:spPr>
          <a:xfrm>
            <a:off x="382588" y="228602"/>
            <a:ext cx="11430000" cy="1094875"/>
          </a:xfrm>
        </p:spPr>
        <p:txBody>
          <a:bodyPr>
            <a:normAutofit/>
          </a:bodyPr>
          <a:lstStyle>
            <a:lvl1pPr>
              <a:defRPr sz="2400"/>
            </a:lvl1pPr>
          </a:lstStyle>
          <a:p>
            <a:r>
              <a:rPr lang="en-US"/>
              <a:t>Click to edit Master title style</a:t>
            </a:r>
          </a:p>
        </p:txBody>
      </p:sp>
      <p:sp>
        <p:nvSpPr>
          <p:cNvPr id="2" name="TextBox 1">
            <a:extLst>
              <a:ext uri="{FF2B5EF4-FFF2-40B4-BE49-F238E27FC236}">
                <a16:creationId xmlns:a16="http://schemas.microsoft.com/office/drawing/2014/main" id="{713ED232-809C-400D-B0A7-AA69FA0A21D0}"/>
              </a:ext>
            </a:extLst>
          </p:cNvPr>
          <p:cNvSpPr txBox="1"/>
          <p:nvPr userDrawn="1"/>
        </p:nvSpPr>
        <p:spPr>
          <a:xfrm>
            <a:off x="7235653" y="2581971"/>
            <a:ext cx="4818064" cy="369332"/>
          </a:xfrm>
          <a:prstGeom prst="rect">
            <a:avLst/>
          </a:prstGeom>
          <a:noFill/>
        </p:spPr>
        <p:txBody>
          <a:bodyPr wrap="square" lIns="0" tIns="0" rIns="0" bIns="0" rtlCol="0">
            <a:spAutoFit/>
          </a:bodyPr>
          <a:lstStyle/>
          <a:p>
            <a:pPr>
              <a:lnSpc>
                <a:spcPct val="100000"/>
              </a:lnSpc>
              <a:buClr>
                <a:srgbClr val="7ABF35"/>
              </a:buClr>
            </a:pPr>
            <a:r>
              <a:rPr lang="en-US" sz="2400">
                <a:solidFill>
                  <a:schemeClr val="accent3"/>
                </a:solidFill>
                <a:latin typeface="Open Sans" panose="020B0606030504020204" pitchFamily="34" charset="0"/>
                <a:ea typeface="Open Sans" panose="020B0606030504020204" pitchFamily="34" charset="0"/>
                <a:cs typeface="Open Sans" panose="020B0606030504020204" pitchFamily="34" charset="0"/>
              </a:rPr>
              <a:t>@</a:t>
            </a:r>
            <a:r>
              <a:rPr lang="en-US" sz="2400" err="1">
                <a:solidFill>
                  <a:schemeClr val="accent3"/>
                </a:solidFill>
                <a:latin typeface="Open Sans" panose="020B0606030504020204" pitchFamily="34" charset="0"/>
                <a:ea typeface="Open Sans" panose="020B0606030504020204" pitchFamily="34" charset="0"/>
                <a:cs typeface="Open Sans" panose="020B0606030504020204" pitchFamily="34" charset="0"/>
              </a:rPr>
              <a:t>pcori.org</a:t>
            </a:r>
            <a:endParaRPr lang="en-US" sz="24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E2B8B0B6-1050-D205-7250-183B8DEB5B69}"/>
              </a:ext>
            </a:extLst>
          </p:cNvPr>
          <p:cNvSpPr txBox="1"/>
          <p:nvPr userDrawn="1"/>
        </p:nvSpPr>
        <p:spPr>
          <a:xfrm>
            <a:off x="7235653" y="3354805"/>
            <a:ext cx="4818064" cy="369332"/>
          </a:xfrm>
          <a:prstGeom prst="rect">
            <a:avLst/>
          </a:prstGeom>
          <a:noFill/>
        </p:spPr>
        <p:txBody>
          <a:bodyPr wrap="square" lIns="0" tIns="0" rIns="0" bIns="0" rtlCol="0">
            <a:spAutoFit/>
          </a:bodyPr>
          <a:lstStyle/>
          <a:p>
            <a:pPr>
              <a:lnSpc>
                <a:spcPct val="100000"/>
              </a:lnSpc>
              <a:buClr>
                <a:srgbClr val="7ABF35"/>
              </a:buClr>
            </a:pPr>
            <a:r>
              <a:rPr lang="en-US" sz="2400">
                <a:solidFill>
                  <a:schemeClr val="accent3"/>
                </a:solidFill>
                <a:latin typeface="Open Sans" panose="020B0606030504020204" pitchFamily="34" charset="0"/>
                <a:ea typeface="Open Sans" panose="020B0606030504020204" pitchFamily="34" charset="0"/>
                <a:cs typeface="Open Sans" panose="020B0606030504020204" pitchFamily="34" charset="0"/>
              </a:rPr>
              <a:t>/</a:t>
            </a:r>
            <a:r>
              <a:rPr lang="en-US" sz="2400" err="1">
                <a:solidFill>
                  <a:schemeClr val="accent3"/>
                </a:solidFill>
                <a:latin typeface="Open Sans" panose="020B0606030504020204" pitchFamily="34" charset="0"/>
                <a:ea typeface="Open Sans" panose="020B0606030504020204" pitchFamily="34" charset="0"/>
                <a:cs typeface="Open Sans" panose="020B0606030504020204" pitchFamily="34" charset="0"/>
              </a:rPr>
              <a:t>PCORInstitute</a:t>
            </a:r>
            <a:endParaRPr lang="en-US" sz="24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0837851-DA10-F928-A731-8D35C9E3DC7E}"/>
              </a:ext>
            </a:extLst>
          </p:cNvPr>
          <p:cNvSpPr txBox="1"/>
          <p:nvPr userDrawn="1"/>
        </p:nvSpPr>
        <p:spPr>
          <a:xfrm>
            <a:off x="7235653" y="4168190"/>
            <a:ext cx="4818064" cy="369332"/>
          </a:xfrm>
          <a:prstGeom prst="rect">
            <a:avLst/>
          </a:prstGeom>
          <a:noFill/>
        </p:spPr>
        <p:txBody>
          <a:bodyPr wrap="square" lIns="0" tIns="0" rIns="0" bIns="0" rtlCol="0">
            <a:spAutoFit/>
          </a:bodyPr>
          <a:lstStyle/>
          <a:p>
            <a:pPr>
              <a:lnSpc>
                <a:spcPct val="100000"/>
              </a:lnSpc>
              <a:buClr>
                <a:srgbClr val="7ABF35"/>
              </a:buClr>
            </a:pPr>
            <a:r>
              <a:rPr lang="en-US" sz="2400">
                <a:solidFill>
                  <a:schemeClr val="accent3"/>
                </a:solidFill>
                <a:latin typeface="Open Sans" panose="020B0606030504020204" pitchFamily="34" charset="0"/>
                <a:ea typeface="Open Sans" panose="020B0606030504020204" pitchFamily="34" charset="0"/>
                <a:cs typeface="Open Sans" panose="020B0606030504020204" pitchFamily="34" charset="0"/>
              </a:rPr>
              <a:t>PCORI</a:t>
            </a:r>
          </a:p>
        </p:txBody>
      </p:sp>
    </p:spTree>
    <p:extLst>
      <p:ext uri="{BB962C8B-B14F-4D97-AF65-F5344CB8AC3E}">
        <p14:creationId xmlns:p14="http://schemas.microsoft.com/office/powerpoint/2010/main" val="984632081"/>
      </p:ext>
    </p:extLst>
  </p:cSld>
  <p:clrMapOvr>
    <a:masterClrMapping/>
  </p:clrMapOvr>
  <p:extLst>
    <p:ext uri="{DCECCB84-F9BA-43D5-87BE-67443E8EF086}">
      <p15:sldGuideLst xmlns:p15="http://schemas.microsoft.com/office/powerpoint/2012/main">
        <p15:guide id="1" pos="515" userDrawn="1">
          <p15:clr>
            <a:srgbClr val="FBAE40"/>
          </p15:clr>
        </p15:guide>
        <p15:guide id="3" pos="1165"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B9A2D223-D4C1-3CA2-E3D9-14E5DD772D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836"/>
            <a:ext cx="2304288" cy="1728216"/>
          </a:xfrm>
          <a:prstGeom prst="rect">
            <a:avLst/>
          </a:prstGeom>
        </p:spPr>
      </p:pic>
      <p:sp>
        <p:nvSpPr>
          <p:cNvPr id="8" name="Rectangle 7">
            <a:extLst>
              <a:ext uri="{FF2B5EF4-FFF2-40B4-BE49-F238E27FC236}">
                <a16:creationId xmlns:a16="http://schemas.microsoft.com/office/drawing/2014/main" id="{AF834763-0CB7-094B-8CBD-E69371DC56E6}"/>
              </a:ext>
            </a:extLst>
          </p:cNvPr>
          <p:cNvSpPr/>
          <p:nvPr userDrawn="1"/>
        </p:nvSpPr>
        <p:spPr>
          <a:xfrm>
            <a:off x="2097024" y="0"/>
            <a:ext cx="10094976" cy="1463226"/>
          </a:xfrm>
          <a:prstGeom prst="rect">
            <a:avLst/>
          </a:prstGeom>
          <a:solidFill>
            <a:srgbClr val="52B7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ABA8E3DC-F3A0-D106-FC0F-2A311768A258}"/>
              </a:ext>
            </a:extLst>
          </p:cNvPr>
          <p:cNvSpPr/>
          <p:nvPr userDrawn="1"/>
        </p:nvSpPr>
        <p:spPr>
          <a:xfrm>
            <a:off x="2097024" y="1210491"/>
            <a:ext cx="10094976" cy="252734"/>
          </a:xfrm>
          <a:prstGeom prst="rect">
            <a:avLst/>
          </a:prstGeom>
          <a:solidFill>
            <a:srgbClr val="E4302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088C669D-1221-1940-6301-525B6B5B05A8}"/>
              </a:ext>
            </a:extLst>
          </p:cNvPr>
          <p:cNvSpPr txBox="1"/>
          <p:nvPr userDrawn="1"/>
        </p:nvSpPr>
        <p:spPr>
          <a:xfrm>
            <a:off x="2304288" y="68702"/>
            <a:ext cx="4400035" cy="461665"/>
          </a:xfrm>
          <a:prstGeom prst="rect">
            <a:avLst/>
          </a:prstGeom>
          <a:noFill/>
        </p:spPr>
        <p:txBody>
          <a:bodyPr wrap="square" rtlCol="0">
            <a:spAutoFit/>
          </a:bodyPr>
          <a:lstStyle/>
          <a:p>
            <a:pPr algn="l"/>
            <a:r>
              <a:rPr lang="en-US" sz="2400" b="1" dirty="0">
                <a:solidFill>
                  <a:schemeClr val="bg1"/>
                </a:solidFill>
                <a:effectLst>
                  <a:glow rad="228600">
                    <a:schemeClr val="accent1">
                      <a:satMod val="175000"/>
                      <a:alpha val="40000"/>
                    </a:schemeClr>
                  </a:glow>
                </a:effectLst>
              </a:rPr>
              <a:t>HCSRN Annual Conference</a:t>
            </a:r>
          </a:p>
        </p:txBody>
      </p:sp>
      <p:sp>
        <p:nvSpPr>
          <p:cNvPr id="11" name="Rectangle 10">
            <a:extLst>
              <a:ext uri="{FF2B5EF4-FFF2-40B4-BE49-F238E27FC236}">
                <a16:creationId xmlns:a16="http://schemas.microsoft.com/office/drawing/2014/main" id="{D53D87AF-A09F-DE2F-764F-3E1C1725B5DD}"/>
              </a:ext>
            </a:extLst>
          </p:cNvPr>
          <p:cNvSpPr/>
          <p:nvPr userDrawn="1"/>
        </p:nvSpPr>
        <p:spPr>
          <a:xfrm>
            <a:off x="0" y="6088562"/>
            <a:ext cx="12192000" cy="769441"/>
          </a:xfrm>
          <a:prstGeom prst="rect">
            <a:avLst/>
          </a:prstGeom>
          <a:solidFill>
            <a:srgbClr val="3E95B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26D18F0A-C6C3-0664-3153-1F91BDA69E4B}"/>
              </a:ext>
            </a:extLst>
          </p:cNvPr>
          <p:cNvSpPr txBox="1"/>
          <p:nvPr userDrawn="1"/>
        </p:nvSpPr>
        <p:spPr>
          <a:xfrm>
            <a:off x="969034" y="6088560"/>
            <a:ext cx="10253932" cy="600164"/>
          </a:xfrm>
          <a:prstGeom prst="rect">
            <a:avLst/>
          </a:prstGeom>
          <a:noFill/>
        </p:spPr>
        <p:txBody>
          <a:bodyPr wrap="square" rtlCol="0">
            <a:spAutoFit/>
          </a:bodyPr>
          <a:lstStyle/>
          <a:p>
            <a:pPr algn="ctr"/>
            <a:r>
              <a:rPr lang="en-US" sz="1650" b="1" dirty="0">
                <a:solidFill>
                  <a:schemeClr val="bg1"/>
                </a:solidFill>
              </a:rPr>
              <a:t>Advancing High Quality, Equitable Research in the</a:t>
            </a:r>
          </a:p>
          <a:p>
            <a:pPr algn="ctr"/>
            <a:r>
              <a:rPr lang="en-US" sz="1650" b="1" dirty="0">
                <a:solidFill>
                  <a:schemeClr val="bg1"/>
                </a:solidFill>
              </a:rPr>
              <a:t>Age of New Health Care Technologies</a:t>
            </a:r>
          </a:p>
        </p:txBody>
      </p:sp>
      <p:sp>
        <p:nvSpPr>
          <p:cNvPr id="13" name="TextBox 12">
            <a:extLst>
              <a:ext uri="{FF2B5EF4-FFF2-40B4-BE49-F238E27FC236}">
                <a16:creationId xmlns:a16="http://schemas.microsoft.com/office/drawing/2014/main" id="{8A7E2538-F764-2397-5362-AE93F3FE1446}"/>
              </a:ext>
            </a:extLst>
          </p:cNvPr>
          <p:cNvSpPr txBox="1"/>
          <p:nvPr userDrawn="1"/>
        </p:nvSpPr>
        <p:spPr>
          <a:xfrm>
            <a:off x="9232777" y="68702"/>
            <a:ext cx="2796664" cy="830997"/>
          </a:xfrm>
          <a:prstGeom prst="rect">
            <a:avLst/>
          </a:prstGeom>
          <a:noFill/>
        </p:spPr>
        <p:txBody>
          <a:bodyPr wrap="square" rtlCol="0">
            <a:spAutoFit/>
          </a:bodyPr>
          <a:lstStyle/>
          <a:p>
            <a:pPr algn="r"/>
            <a:r>
              <a:rPr lang="en-US" sz="2400" b="1" dirty="0">
                <a:solidFill>
                  <a:schemeClr val="bg1"/>
                </a:solidFill>
              </a:rPr>
              <a:t>Milwaukee Wisconsin</a:t>
            </a:r>
          </a:p>
        </p:txBody>
      </p:sp>
    </p:spTree>
    <p:extLst>
      <p:ext uri="{BB962C8B-B14F-4D97-AF65-F5344CB8AC3E}">
        <p14:creationId xmlns:p14="http://schemas.microsoft.com/office/powerpoint/2010/main" val="14108468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289BB063-6A39-F98C-6DBB-14F1D6CCDB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837"/>
            <a:ext cx="2308195" cy="1731146"/>
          </a:xfrm>
          <a:prstGeom prst="rect">
            <a:avLst/>
          </a:prstGeom>
        </p:spPr>
      </p:pic>
      <p:sp>
        <p:nvSpPr>
          <p:cNvPr id="8" name="Rectangle 7">
            <a:extLst>
              <a:ext uri="{FF2B5EF4-FFF2-40B4-BE49-F238E27FC236}">
                <a16:creationId xmlns:a16="http://schemas.microsoft.com/office/drawing/2014/main" id="{CD22B56B-06D8-4FE6-B0B3-34C8A71EC48D}"/>
              </a:ext>
            </a:extLst>
          </p:cNvPr>
          <p:cNvSpPr/>
          <p:nvPr userDrawn="1"/>
        </p:nvSpPr>
        <p:spPr>
          <a:xfrm>
            <a:off x="2095131" y="3"/>
            <a:ext cx="10096869" cy="1463225"/>
          </a:xfrm>
          <a:prstGeom prst="rect">
            <a:avLst/>
          </a:prstGeom>
          <a:solidFill>
            <a:srgbClr val="52B7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13EAE2BC-8327-0DD2-4E59-63B7355CB95A}"/>
              </a:ext>
            </a:extLst>
          </p:cNvPr>
          <p:cNvSpPr/>
          <p:nvPr userDrawn="1"/>
        </p:nvSpPr>
        <p:spPr>
          <a:xfrm>
            <a:off x="0" y="6085067"/>
            <a:ext cx="12192000" cy="768096"/>
          </a:xfrm>
          <a:prstGeom prst="rect">
            <a:avLst/>
          </a:prstGeom>
          <a:solidFill>
            <a:srgbClr val="3E95B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0AFAD026-F221-BF93-310E-045B1FD2BAA5}"/>
              </a:ext>
            </a:extLst>
          </p:cNvPr>
          <p:cNvSpPr txBox="1"/>
          <p:nvPr userDrawn="1"/>
        </p:nvSpPr>
        <p:spPr>
          <a:xfrm>
            <a:off x="969035" y="6083723"/>
            <a:ext cx="10253932" cy="600164"/>
          </a:xfrm>
          <a:prstGeom prst="rect">
            <a:avLst/>
          </a:prstGeom>
          <a:noFill/>
        </p:spPr>
        <p:txBody>
          <a:bodyPr wrap="square" rtlCol="0">
            <a:spAutoFit/>
          </a:bodyPr>
          <a:lstStyle/>
          <a:p>
            <a:pPr algn="ctr"/>
            <a:r>
              <a:rPr lang="en-US" sz="1650" b="1" dirty="0">
                <a:solidFill>
                  <a:schemeClr val="bg1"/>
                </a:solidFill>
              </a:rPr>
              <a:t>Advancing High Quality, Equitable Research in the</a:t>
            </a:r>
          </a:p>
          <a:p>
            <a:pPr algn="ctr"/>
            <a:r>
              <a:rPr lang="en-US" sz="1650" b="1" dirty="0">
                <a:solidFill>
                  <a:schemeClr val="bg1"/>
                </a:solidFill>
              </a:rPr>
              <a:t>Age of New Health Care Technologies</a:t>
            </a:r>
          </a:p>
        </p:txBody>
      </p:sp>
      <p:sp>
        <p:nvSpPr>
          <p:cNvPr id="11" name="Rectangle 10">
            <a:extLst>
              <a:ext uri="{FF2B5EF4-FFF2-40B4-BE49-F238E27FC236}">
                <a16:creationId xmlns:a16="http://schemas.microsoft.com/office/drawing/2014/main" id="{CA6B92D2-4347-80B2-E27C-4A21083640F4}"/>
              </a:ext>
            </a:extLst>
          </p:cNvPr>
          <p:cNvSpPr/>
          <p:nvPr userDrawn="1"/>
        </p:nvSpPr>
        <p:spPr>
          <a:xfrm>
            <a:off x="2095131" y="1210491"/>
            <a:ext cx="10096869" cy="301440"/>
          </a:xfrm>
          <a:prstGeom prst="rect">
            <a:avLst/>
          </a:prstGeom>
          <a:solidFill>
            <a:srgbClr val="E4302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666190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6CD76-A1AF-4A51-8786-9A5405EA56F4}"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11008322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F6CD76-A1AF-4A51-8786-9A5405EA56F4}"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786044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F6CD76-A1AF-4A51-8786-9A5405EA56F4}" type="datetimeFigureOut">
              <a:rPr lang="en-US" smtClean="0"/>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3542151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lgn="ctr">
              <a:defRPr sz="30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40705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F6CD76-A1AF-4A51-8786-9A5405EA56F4}" type="datetimeFigureOut">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13312001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6CD76-A1AF-4A51-8786-9A5405EA56F4}" type="datetimeFigureOut">
              <a:rPr lang="en-US" smtClean="0"/>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17722769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F6CD76-A1AF-4A51-8786-9A5405EA56F4}"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19615047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F6CD76-A1AF-4A51-8786-9A5405EA56F4}"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3295272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6CD76-A1AF-4A51-8786-9A5405EA56F4}"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41807019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6CD76-A1AF-4A51-8786-9A5405EA56F4}"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37756821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11" name="TextBox 10">
            <a:extLst>
              <a:ext uri="{FF2B5EF4-FFF2-40B4-BE49-F238E27FC236}">
                <a16:creationId xmlns:a16="http://schemas.microsoft.com/office/drawing/2014/main" id="{9CA89304-3B45-2F92-732A-A5774F9DC524}"/>
              </a:ext>
            </a:extLst>
          </p:cNvPr>
          <p:cNvSpPr txBox="1"/>
          <p:nvPr userDrawn="1"/>
        </p:nvSpPr>
        <p:spPr>
          <a:xfrm>
            <a:off x="969035" y="6358419"/>
            <a:ext cx="10253932" cy="346249"/>
          </a:xfrm>
          <a:prstGeom prst="rect">
            <a:avLst/>
          </a:prstGeom>
          <a:noFill/>
        </p:spPr>
        <p:txBody>
          <a:bodyPr wrap="square" rtlCol="0">
            <a:spAutoFit/>
          </a:bodyPr>
          <a:lstStyle/>
          <a:p>
            <a:r>
              <a:rPr lang="en-US" sz="1650" b="1" dirty="0">
                <a:solidFill>
                  <a:schemeClr val="bg1"/>
                </a:solidFill>
              </a:rPr>
              <a:t>Leveraging the Power of the Network in Rapidly Changing Times</a:t>
            </a:r>
          </a:p>
        </p:txBody>
      </p:sp>
      <p:pic>
        <p:nvPicPr>
          <p:cNvPr id="12" name="Picture 11">
            <a:extLst>
              <a:ext uri="{FF2B5EF4-FFF2-40B4-BE49-F238E27FC236}">
                <a16:creationId xmlns:a16="http://schemas.microsoft.com/office/drawing/2014/main" id="{820C29AC-E7D1-F482-5936-B5B2597817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836"/>
            <a:ext cx="1728216" cy="1728216"/>
          </a:xfrm>
          <a:prstGeom prst="rect">
            <a:avLst/>
          </a:prstGeom>
        </p:spPr>
      </p:pic>
      <p:sp>
        <p:nvSpPr>
          <p:cNvPr id="13" name="Rectangle 12">
            <a:extLst>
              <a:ext uri="{FF2B5EF4-FFF2-40B4-BE49-F238E27FC236}">
                <a16:creationId xmlns:a16="http://schemas.microsoft.com/office/drawing/2014/main" id="{AB5556A2-EB45-1216-7569-246FBFE496DD}"/>
              </a:ext>
            </a:extLst>
          </p:cNvPr>
          <p:cNvSpPr/>
          <p:nvPr userDrawn="1"/>
        </p:nvSpPr>
        <p:spPr>
          <a:xfrm>
            <a:off x="1572768" y="0"/>
            <a:ext cx="10619232" cy="1463226"/>
          </a:xfrm>
          <a:prstGeom prst="rect">
            <a:avLst/>
          </a:prstGeom>
          <a:solidFill>
            <a:srgbClr val="52B7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B4C2EB50-5F06-BE66-7444-98A089249DB3}"/>
              </a:ext>
            </a:extLst>
          </p:cNvPr>
          <p:cNvSpPr/>
          <p:nvPr userDrawn="1"/>
        </p:nvSpPr>
        <p:spPr>
          <a:xfrm>
            <a:off x="1572768" y="1210491"/>
            <a:ext cx="10619232" cy="252734"/>
          </a:xfrm>
          <a:prstGeom prst="rect">
            <a:avLst/>
          </a:prstGeom>
          <a:solidFill>
            <a:srgbClr val="E4302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4472F427-2E51-CCC3-9476-DE202BEC4433}"/>
              </a:ext>
            </a:extLst>
          </p:cNvPr>
          <p:cNvSpPr txBox="1"/>
          <p:nvPr userDrawn="1"/>
        </p:nvSpPr>
        <p:spPr>
          <a:xfrm>
            <a:off x="1728215" y="68702"/>
            <a:ext cx="4628539" cy="461665"/>
          </a:xfrm>
          <a:prstGeom prst="rect">
            <a:avLst/>
          </a:prstGeom>
          <a:noFill/>
        </p:spPr>
        <p:txBody>
          <a:bodyPr wrap="square" rtlCol="0">
            <a:spAutoFit/>
          </a:bodyPr>
          <a:lstStyle/>
          <a:p>
            <a:pPr algn="l"/>
            <a:r>
              <a:rPr lang="en-US" sz="2400" b="1" dirty="0">
                <a:solidFill>
                  <a:schemeClr val="bg1"/>
                </a:solidFill>
                <a:effectLst>
                  <a:glow rad="228600">
                    <a:schemeClr val="accent1">
                      <a:satMod val="175000"/>
                      <a:alpha val="40000"/>
                    </a:schemeClr>
                  </a:glow>
                </a:effectLst>
              </a:rPr>
              <a:t>HCSRN Annual Conference</a:t>
            </a:r>
          </a:p>
        </p:txBody>
      </p:sp>
      <p:sp>
        <p:nvSpPr>
          <p:cNvPr id="18" name="Rectangle 17">
            <a:extLst>
              <a:ext uri="{FF2B5EF4-FFF2-40B4-BE49-F238E27FC236}">
                <a16:creationId xmlns:a16="http://schemas.microsoft.com/office/drawing/2014/main" id="{A336A509-0850-C90B-24E7-3CEA958FD36B}"/>
              </a:ext>
            </a:extLst>
          </p:cNvPr>
          <p:cNvSpPr/>
          <p:nvPr userDrawn="1"/>
        </p:nvSpPr>
        <p:spPr>
          <a:xfrm>
            <a:off x="-1" y="6088561"/>
            <a:ext cx="12192001" cy="769441"/>
          </a:xfrm>
          <a:prstGeom prst="rect">
            <a:avLst/>
          </a:prstGeom>
          <a:solidFill>
            <a:srgbClr val="3E95B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3BBE5C74-3671-B79F-BEFD-C0848EF19A38}"/>
              </a:ext>
            </a:extLst>
          </p:cNvPr>
          <p:cNvSpPr txBox="1"/>
          <p:nvPr userDrawn="1"/>
        </p:nvSpPr>
        <p:spPr>
          <a:xfrm>
            <a:off x="726775" y="6088559"/>
            <a:ext cx="10786443" cy="600164"/>
          </a:xfrm>
          <a:prstGeom prst="rect">
            <a:avLst/>
          </a:prstGeom>
          <a:noFill/>
        </p:spPr>
        <p:txBody>
          <a:bodyPr wrap="square" rtlCol="0">
            <a:spAutoFit/>
          </a:bodyPr>
          <a:lstStyle/>
          <a:p>
            <a:pPr algn="ctr"/>
            <a:r>
              <a:rPr lang="en-US" sz="1650" b="1" dirty="0">
                <a:solidFill>
                  <a:schemeClr val="bg1"/>
                </a:solidFill>
              </a:rPr>
              <a:t>Advancing High Quality, Equitable Research in the</a:t>
            </a:r>
          </a:p>
          <a:p>
            <a:pPr algn="ctr"/>
            <a:r>
              <a:rPr lang="en-US" sz="1650" b="1" dirty="0">
                <a:solidFill>
                  <a:schemeClr val="bg1"/>
                </a:solidFill>
              </a:rPr>
              <a:t>Age of New Health Care Technologies</a:t>
            </a:r>
          </a:p>
        </p:txBody>
      </p:sp>
      <p:sp>
        <p:nvSpPr>
          <p:cNvPr id="20" name="TextBox 19">
            <a:extLst>
              <a:ext uri="{FF2B5EF4-FFF2-40B4-BE49-F238E27FC236}">
                <a16:creationId xmlns:a16="http://schemas.microsoft.com/office/drawing/2014/main" id="{31488D17-F7B9-2EB5-5822-E20E4804B5FD}"/>
              </a:ext>
            </a:extLst>
          </p:cNvPr>
          <p:cNvSpPr txBox="1"/>
          <p:nvPr userDrawn="1"/>
        </p:nvSpPr>
        <p:spPr>
          <a:xfrm>
            <a:off x="8992836" y="95854"/>
            <a:ext cx="2941901" cy="461665"/>
          </a:xfrm>
          <a:prstGeom prst="rect">
            <a:avLst/>
          </a:prstGeom>
          <a:noFill/>
        </p:spPr>
        <p:txBody>
          <a:bodyPr wrap="square" rtlCol="0">
            <a:spAutoFit/>
          </a:bodyPr>
          <a:lstStyle/>
          <a:p>
            <a:pPr algn="r"/>
            <a:r>
              <a:rPr lang="en-US" sz="2400" b="1" dirty="0">
                <a:solidFill>
                  <a:schemeClr val="bg1"/>
                </a:solidFill>
              </a:rPr>
              <a:t>Milwaukee Wisconsin</a:t>
            </a:r>
          </a:p>
        </p:txBody>
      </p:sp>
    </p:spTree>
    <p:extLst>
      <p:ext uri="{BB962C8B-B14F-4D97-AF65-F5344CB8AC3E}">
        <p14:creationId xmlns:p14="http://schemas.microsoft.com/office/powerpoint/2010/main" val="22638154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14382AC-263D-61A5-A506-F0B41EEA21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836"/>
            <a:ext cx="1728216" cy="1728216"/>
          </a:xfrm>
          <a:prstGeom prst="rect">
            <a:avLst/>
          </a:prstGeom>
        </p:spPr>
      </p:pic>
      <p:sp>
        <p:nvSpPr>
          <p:cNvPr id="15" name="Rectangle 14">
            <a:extLst>
              <a:ext uri="{FF2B5EF4-FFF2-40B4-BE49-F238E27FC236}">
                <a16:creationId xmlns:a16="http://schemas.microsoft.com/office/drawing/2014/main" id="{8A8036C4-7E4B-7984-E557-36542CCE39B8}"/>
              </a:ext>
            </a:extLst>
          </p:cNvPr>
          <p:cNvSpPr/>
          <p:nvPr userDrawn="1"/>
        </p:nvSpPr>
        <p:spPr>
          <a:xfrm>
            <a:off x="1572768" y="0"/>
            <a:ext cx="10619232" cy="1463226"/>
          </a:xfrm>
          <a:prstGeom prst="rect">
            <a:avLst/>
          </a:prstGeom>
          <a:solidFill>
            <a:srgbClr val="52B7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48740005-18F9-EB47-7183-F2321CFF440C}"/>
              </a:ext>
            </a:extLst>
          </p:cNvPr>
          <p:cNvSpPr/>
          <p:nvPr userDrawn="1"/>
        </p:nvSpPr>
        <p:spPr>
          <a:xfrm>
            <a:off x="1572768" y="1145919"/>
            <a:ext cx="10619232" cy="317306"/>
          </a:xfrm>
          <a:prstGeom prst="rect">
            <a:avLst/>
          </a:prstGeom>
          <a:solidFill>
            <a:srgbClr val="E4302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7" name="Title 1">
            <a:extLst>
              <a:ext uri="{FF2B5EF4-FFF2-40B4-BE49-F238E27FC236}">
                <a16:creationId xmlns:a16="http://schemas.microsoft.com/office/drawing/2014/main" id="{E40AF1ED-95A1-2BDE-BBB1-03AEB1548543}"/>
              </a:ext>
            </a:extLst>
          </p:cNvPr>
          <p:cNvSpPr>
            <a:spLocks noGrp="1"/>
          </p:cNvSpPr>
          <p:nvPr>
            <p:ph type="ctrTitle"/>
          </p:nvPr>
        </p:nvSpPr>
        <p:spPr>
          <a:xfrm>
            <a:off x="685799" y="1538068"/>
            <a:ext cx="10363203" cy="2387600"/>
          </a:xfrm>
        </p:spPr>
        <p:txBody>
          <a:bodyPr anchor="b"/>
          <a:lstStyle>
            <a:lvl1pPr algn="ctr">
              <a:defRPr sz="4500"/>
            </a:lvl1pPr>
          </a:lstStyle>
          <a:p>
            <a:r>
              <a:rPr lang="en-US" dirty="0"/>
              <a:t>Click to edit Master title style</a:t>
            </a:r>
          </a:p>
        </p:txBody>
      </p:sp>
      <p:sp>
        <p:nvSpPr>
          <p:cNvPr id="18" name="Subtitle 2">
            <a:extLst>
              <a:ext uri="{FF2B5EF4-FFF2-40B4-BE49-F238E27FC236}">
                <a16:creationId xmlns:a16="http://schemas.microsoft.com/office/drawing/2014/main" id="{D0F24EF4-9D55-057B-16F7-144E1FF1624F}"/>
              </a:ext>
            </a:extLst>
          </p:cNvPr>
          <p:cNvSpPr>
            <a:spLocks noGrp="1"/>
          </p:cNvSpPr>
          <p:nvPr>
            <p:ph type="subTitle" idx="1"/>
          </p:nvPr>
        </p:nvSpPr>
        <p:spPr>
          <a:xfrm>
            <a:off x="1143001" y="4242974"/>
            <a:ext cx="9144001"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9" name="TextBox 18">
            <a:extLst>
              <a:ext uri="{FF2B5EF4-FFF2-40B4-BE49-F238E27FC236}">
                <a16:creationId xmlns:a16="http://schemas.microsoft.com/office/drawing/2014/main" id="{2391003F-0273-2342-F128-92A357A42547}"/>
              </a:ext>
            </a:extLst>
          </p:cNvPr>
          <p:cNvSpPr txBox="1"/>
          <p:nvPr userDrawn="1"/>
        </p:nvSpPr>
        <p:spPr>
          <a:xfrm>
            <a:off x="1728215" y="68702"/>
            <a:ext cx="4400035" cy="461665"/>
          </a:xfrm>
          <a:prstGeom prst="rect">
            <a:avLst/>
          </a:prstGeom>
          <a:noFill/>
        </p:spPr>
        <p:txBody>
          <a:bodyPr wrap="square" rtlCol="0">
            <a:spAutoFit/>
          </a:bodyPr>
          <a:lstStyle/>
          <a:p>
            <a:pPr algn="l"/>
            <a:r>
              <a:rPr lang="en-US" sz="2400" b="1" dirty="0">
                <a:solidFill>
                  <a:schemeClr val="bg1"/>
                </a:solidFill>
                <a:effectLst>
                  <a:glow rad="228600">
                    <a:schemeClr val="accent1">
                      <a:satMod val="175000"/>
                      <a:alpha val="40000"/>
                    </a:schemeClr>
                  </a:glow>
                </a:effectLst>
              </a:rPr>
              <a:t>HCSRN Annual Conference</a:t>
            </a:r>
          </a:p>
        </p:txBody>
      </p:sp>
      <p:sp>
        <p:nvSpPr>
          <p:cNvPr id="20" name="Rectangle 19">
            <a:extLst>
              <a:ext uri="{FF2B5EF4-FFF2-40B4-BE49-F238E27FC236}">
                <a16:creationId xmlns:a16="http://schemas.microsoft.com/office/drawing/2014/main" id="{2575E274-08BD-F801-47B0-C89DDDFF39F7}"/>
              </a:ext>
            </a:extLst>
          </p:cNvPr>
          <p:cNvSpPr/>
          <p:nvPr userDrawn="1"/>
        </p:nvSpPr>
        <p:spPr>
          <a:xfrm>
            <a:off x="-1" y="6088561"/>
            <a:ext cx="12192001" cy="769441"/>
          </a:xfrm>
          <a:prstGeom prst="rect">
            <a:avLst/>
          </a:prstGeom>
          <a:solidFill>
            <a:srgbClr val="3E95B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CE847227-F831-54EA-9DC5-0BE0F617665E}"/>
              </a:ext>
            </a:extLst>
          </p:cNvPr>
          <p:cNvSpPr txBox="1"/>
          <p:nvPr userDrawn="1"/>
        </p:nvSpPr>
        <p:spPr>
          <a:xfrm>
            <a:off x="726775" y="6088559"/>
            <a:ext cx="10253933" cy="600164"/>
          </a:xfrm>
          <a:prstGeom prst="rect">
            <a:avLst/>
          </a:prstGeom>
          <a:noFill/>
        </p:spPr>
        <p:txBody>
          <a:bodyPr wrap="square" rtlCol="0">
            <a:spAutoFit/>
          </a:bodyPr>
          <a:lstStyle/>
          <a:p>
            <a:pPr algn="ctr"/>
            <a:r>
              <a:rPr lang="en-US" sz="1650" b="1" dirty="0">
                <a:solidFill>
                  <a:schemeClr val="bg1"/>
                </a:solidFill>
              </a:rPr>
              <a:t>Advancing High Quality, Equitable Research in the</a:t>
            </a:r>
          </a:p>
          <a:p>
            <a:pPr algn="ctr"/>
            <a:r>
              <a:rPr lang="en-US" sz="1650" b="1" dirty="0">
                <a:solidFill>
                  <a:schemeClr val="bg1"/>
                </a:solidFill>
              </a:rPr>
              <a:t>Age of New Health Care Technologies</a:t>
            </a:r>
          </a:p>
        </p:txBody>
      </p:sp>
      <p:sp>
        <p:nvSpPr>
          <p:cNvPr id="22" name="TextBox 21">
            <a:extLst>
              <a:ext uri="{FF2B5EF4-FFF2-40B4-BE49-F238E27FC236}">
                <a16:creationId xmlns:a16="http://schemas.microsoft.com/office/drawing/2014/main" id="{2CA8A04C-CD21-68A4-7474-46BEE0A38E81}"/>
              </a:ext>
            </a:extLst>
          </p:cNvPr>
          <p:cNvSpPr txBox="1"/>
          <p:nvPr userDrawn="1"/>
        </p:nvSpPr>
        <p:spPr>
          <a:xfrm>
            <a:off x="9144001" y="68702"/>
            <a:ext cx="2796664" cy="830997"/>
          </a:xfrm>
          <a:prstGeom prst="rect">
            <a:avLst/>
          </a:prstGeom>
          <a:noFill/>
        </p:spPr>
        <p:txBody>
          <a:bodyPr wrap="square" rtlCol="0">
            <a:spAutoFit/>
          </a:bodyPr>
          <a:lstStyle/>
          <a:p>
            <a:pPr algn="r"/>
            <a:r>
              <a:rPr lang="en-US" sz="2400" b="1" dirty="0">
                <a:solidFill>
                  <a:schemeClr val="bg1"/>
                </a:solidFill>
              </a:rPr>
              <a:t>Milwaukee Wisconsin</a:t>
            </a:r>
          </a:p>
        </p:txBody>
      </p:sp>
    </p:spTree>
    <p:extLst>
      <p:ext uri="{BB962C8B-B14F-4D97-AF65-F5344CB8AC3E}">
        <p14:creationId xmlns:p14="http://schemas.microsoft.com/office/powerpoint/2010/main" val="19709259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6E94-4F5C-95F1-E68E-24F5EB936B1D}"/>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9E6299-8C70-DF34-8F11-29826A4A6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FFEB8-32DD-EDFD-CBE9-64DFAC9F1F3C}"/>
              </a:ext>
            </a:extLst>
          </p:cNvPr>
          <p:cNvSpPr>
            <a:spLocks noGrp="1"/>
          </p:cNvSpPr>
          <p:nvPr>
            <p:ph type="dt" sz="half" idx="10"/>
          </p:nvPr>
        </p:nvSpPr>
        <p:spPr>
          <a:xfrm>
            <a:off x="838200" y="6356358"/>
            <a:ext cx="2743200" cy="365125"/>
          </a:xfrm>
          <a:prstGeom prst="rect">
            <a:avLst/>
          </a:prstGeom>
        </p:spPr>
        <p:txBody>
          <a:bodyPr/>
          <a:lstStyle/>
          <a:p>
            <a:fld id="{C8F9CDF4-1B0C-4D20-8FF3-84ECB4ACD581}" type="datetimeFigureOut">
              <a:rPr lang="en-US" smtClean="0"/>
              <a:t>4/10/2024</a:t>
            </a:fld>
            <a:endParaRPr lang="en-US"/>
          </a:p>
        </p:txBody>
      </p:sp>
      <p:sp>
        <p:nvSpPr>
          <p:cNvPr id="5" name="Footer Placeholder 4">
            <a:extLst>
              <a:ext uri="{FF2B5EF4-FFF2-40B4-BE49-F238E27FC236}">
                <a16:creationId xmlns:a16="http://schemas.microsoft.com/office/drawing/2014/main" id="{D27DF8E6-9DFD-3A25-CB4F-C75C5C23F108}"/>
              </a:ext>
            </a:extLst>
          </p:cNvPr>
          <p:cNvSpPr>
            <a:spLocks noGrp="1"/>
          </p:cNvSpPr>
          <p:nvPr>
            <p:ph type="ftr" sz="quarter" idx="11"/>
          </p:nvPr>
        </p:nvSpPr>
        <p:spPr>
          <a:xfrm>
            <a:off x="4038600" y="6356358"/>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F5F530-F3D1-7D10-7407-4022C177FE6E}"/>
              </a:ext>
            </a:extLst>
          </p:cNvPr>
          <p:cNvSpPr>
            <a:spLocks noGrp="1"/>
          </p:cNvSpPr>
          <p:nvPr>
            <p:ph type="sldNum" sz="quarter" idx="12"/>
          </p:nvPr>
        </p:nvSpPr>
        <p:spPr>
          <a:xfrm>
            <a:off x="8610600" y="6356358"/>
            <a:ext cx="2743200" cy="365125"/>
          </a:xfrm>
          <a:prstGeom prst="rect">
            <a:avLst/>
          </a:prstGeom>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26354384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100000">
              <a:schemeClr val="accent3"/>
            </a:gs>
            <a:gs pos="0">
              <a:schemeClr val="accent3">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9314-FD5C-C43D-91A1-4D5A218978F8}"/>
              </a:ext>
            </a:extLst>
          </p:cNvPr>
          <p:cNvSpPr>
            <a:spLocks noGrp="1"/>
          </p:cNvSpPr>
          <p:nvPr>
            <p:ph type="ctrTitle"/>
          </p:nvPr>
        </p:nvSpPr>
        <p:spPr>
          <a:xfrm>
            <a:off x="388938" y="462746"/>
            <a:ext cx="8913811" cy="1828800"/>
          </a:xfrm>
        </p:spPr>
        <p:txBody>
          <a:bodyPr bIns="73152" anchor="b">
            <a:noAutofit/>
          </a:bodyPr>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11BAD92-56A7-07DD-419A-06903CEC3127}"/>
              </a:ext>
            </a:extLst>
          </p:cNvPr>
          <p:cNvSpPr>
            <a:spLocks noGrp="1"/>
          </p:cNvSpPr>
          <p:nvPr>
            <p:ph type="subTitle" idx="1"/>
          </p:nvPr>
        </p:nvSpPr>
        <p:spPr>
          <a:xfrm>
            <a:off x="388938" y="2659416"/>
            <a:ext cx="8913812" cy="1691640"/>
          </a:xfrm>
        </p:spPr>
        <p:txBody>
          <a:bodyPr>
            <a:no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BD6C5C63-FD40-6196-4AB9-269F7094B8A5}"/>
              </a:ext>
            </a:extLst>
          </p:cNvPr>
          <p:cNvSpPr/>
          <p:nvPr userDrawn="1"/>
        </p:nvSpPr>
        <p:spPr>
          <a:xfrm>
            <a:off x="382588" y="2293002"/>
            <a:ext cx="4572000" cy="137160"/>
          </a:xfrm>
          <a:prstGeom prst="rect">
            <a:avLst/>
          </a:prstGeom>
          <a:gradFill>
            <a:gsLst>
              <a:gs pos="0">
                <a:srgbClr val="76BC21"/>
              </a:gs>
              <a:gs pos="99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111FEA0-86A6-F004-E1D5-E8CA53EF16C7}"/>
              </a:ext>
            </a:extLst>
          </p:cNvPr>
          <p:cNvPicPr>
            <a:picLocks noChangeAspect="1"/>
          </p:cNvPicPr>
          <p:nvPr userDrawn="1"/>
        </p:nvPicPr>
        <p:blipFill>
          <a:blip r:embed="rId2">
            <a:alphaModFix amt="25000"/>
          </a:blip>
          <a:stretch>
            <a:fillRect/>
          </a:stretch>
        </p:blipFill>
        <p:spPr>
          <a:xfrm>
            <a:off x="9382407" y="0"/>
            <a:ext cx="2426321" cy="5839621"/>
          </a:xfrm>
          <a:prstGeom prst="rect">
            <a:avLst/>
          </a:prstGeom>
        </p:spPr>
      </p:pic>
      <p:pic>
        <p:nvPicPr>
          <p:cNvPr id="18" name="Picture 17">
            <a:extLst>
              <a:ext uri="{FF2B5EF4-FFF2-40B4-BE49-F238E27FC236}">
                <a16:creationId xmlns:a16="http://schemas.microsoft.com/office/drawing/2014/main" id="{340F1561-F1A3-D8EF-FBB1-A87B5B62616A}"/>
              </a:ext>
            </a:extLst>
          </p:cNvPr>
          <p:cNvPicPr>
            <a:picLocks noChangeAspect="1"/>
          </p:cNvPicPr>
          <p:nvPr userDrawn="1"/>
        </p:nvPicPr>
        <p:blipFill rotWithShape="1">
          <a:blip r:embed="rId3"/>
          <a:srcRect b="13931"/>
          <a:stretch/>
        </p:blipFill>
        <p:spPr>
          <a:xfrm>
            <a:off x="0" y="6311462"/>
            <a:ext cx="12192000" cy="546538"/>
          </a:xfrm>
          <a:prstGeom prst="rect">
            <a:avLst/>
          </a:prstGeom>
        </p:spPr>
      </p:pic>
      <p:sp>
        <p:nvSpPr>
          <p:cNvPr id="11" name="Rectangle 10">
            <a:extLst>
              <a:ext uri="{FF2B5EF4-FFF2-40B4-BE49-F238E27FC236}">
                <a16:creationId xmlns:a16="http://schemas.microsoft.com/office/drawing/2014/main" id="{CF3C8946-6382-7CE6-C14A-631F0BD1A350}"/>
              </a:ext>
            </a:extLst>
          </p:cNvPr>
          <p:cNvSpPr/>
          <p:nvPr userDrawn="1"/>
        </p:nvSpPr>
        <p:spPr>
          <a:xfrm>
            <a:off x="0" y="6174302"/>
            <a:ext cx="12188952" cy="137160"/>
          </a:xfrm>
          <a:prstGeom prst="rect">
            <a:avLst/>
          </a:prstGeom>
          <a:gradFill>
            <a:gsLst>
              <a:gs pos="0">
                <a:srgbClr val="76BC21"/>
              </a:gs>
              <a:gs pos="99000">
                <a:srgbClr val="00AEEF"/>
              </a:gs>
            </a:gsLst>
            <a:lin ang="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6054A243-8282-733E-28EC-E9828A3307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83607" y="4801074"/>
            <a:ext cx="4049595" cy="1162960"/>
          </a:xfrm>
          <a:prstGeom prst="rect">
            <a:avLst/>
          </a:prstGeom>
        </p:spPr>
      </p:pic>
      <p:sp>
        <p:nvSpPr>
          <p:cNvPr id="6" name="Text Placeholder 5">
            <a:extLst>
              <a:ext uri="{FF2B5EF4-FFF2-40B4-BE49-F238E27FC236}">
                <a16:creationId xmlns:a16="http://schemas.microsoft.com/office/drawing/2014/main" id="{13429B14-F272-A7F4-C1FE-78B127B504EC}"/>
              </a:ext>
            </a:extLst>
          </p:cNvPr>
          <p:cNvSpPr>
            <a:spLocks noGrp="1"/>
          </p:cNvSpPr>
          <p:nvPr>
            <p:ph type="body" sz="quarter" idx="14" hasCustomPrompt="1"/>
          </p:nvPr>
        </p:nvSpPr>
        <p:spPr>
          <a:xfrm>
            <a:off x="382587" y="4669871"/>
            <a:ext cx="5942013" cy="1258958"/>
          </a:xfrm>
        </p:spPr>
        <p:txBody>
          <a:bodyPr bIns="0" anchor="b" anchorCtr="0">
            <a:noAutofit/>
          </a:bodyPr>
          <a:lstStyle>
            <a:lvl1pPr marL="0" indent="0">
              <a:lnSpc>
                <a:spcPct val="100000"/>
              </a:lnSpc>
              <a:spcBef>
                <a:spcPts val="0"/>
              </a:spcBef>
              <a:buNone/>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and Title</a:t>
            </a:r>
          </a:p>
        </p:txBody>
      </p:sp>
    </p:spTree>
    <p:extLst>
      <p:ext uri="{BB962C8B-B14F-4D97-AF65-F5344CB8AC3E}">
        <p14:creationId xmlns:p14="http://schemas.microsoft.com/office/powerpoint/2010/main" val="2946669115"/>
      </p:ext>
    </p:extLst>
  </p:cSld>
  <p:clrMapOvr>
    <a:masterClrMapping/>
  </p:clrMapOvr>
  <p:extLst>
    <p:ext uri="{DCECCB84-F9BA-43D5-87BE-67443E8EF086}">
      <p15:sldGuideLst xmlns:p15="http://schemas.microsoft.com/office/powerpoint/2012/main">
        <p15:guide id="2" pos="5856">
          <p15:clr>
            <a:srgbClr val="FBAE40"/>
          </p15:clr>
        </p15:guide>
        <p15:guide id="4" orient="horz" pos="3672">
          <p15:clr>
            <a:srgbClr val="FBAE40"/>
          </p15:clr>
        </p15:guide>
        <p15:guide id="5" orient="horz"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1464"/>
            <a:ext cx="10972800" cy="1100137"/>
          </a:xfrm>
        </p:spPr>
        <p:txBody>
          <a:bodyPr/>
          <a:lstStyle/>
          <a:p>
            <a:r>
              <a:rPr lang="en-US"/>
              <a:t>Click to edit Master title style</a:t>
            </a:r>
          </a:p>
        </p:txBody>
      </p:sp>
      <p:sp>
        <p:nvSpPr>
          <p:cNvPr id="4" name="Picture Placeholder 3"/>
          <p:cNvSpPr>
            <a:spLocks noGrp="1"/>
          </p:cNvSpPr>
          <p:nvPr>
            <p:ph type="pic" sz="quarter" idx="10"/>
          </p:nvPr>
        </p:nvSpPr>
        <p:spPr>
          <a:xfrm>
            <a:off x="609600" y="1707100"/>
            <a:ext cx="1524000" cy="952500"/>
          </a:xfrm>
        </p:spPr>
        <p:txBody>
          <a:bodyPr/>
          <a:lstStyle/>
          <a:p>
            <a:pPr lvl="0"/>
            <a:endParaRPr lang="en-US" noProof="0" dirty="0"/>
          </a:p>
        </p:txBody>
      </p:sp>
      <p:sp>
        <p:nvSpPr>
          <p:cNvPr id="6" name="Picture Placeholder 3"/>
          <p:cNvSpPr>
            <a:spLocks noGrp="1"/>
          </p:cNvSpPr>
          <p:nvPr>
            <p:ph type="pic" sz="quarter" idx="12"/>
          </p:nvPr>
        </p:nvSpPr>
        <p:spPr>
          <a:xfrm>
            <a:off x="609600" y="2865267"/>
            <a:ext cx="1524000" cy="952500"/>
          </a:xfrm>
        </p:spPr>
        <p:txBody>
          <a:bodyPr/>
          <a:lstStyle/>
          <a:p>
            <a:pPr lvl="0"/>
            <a:endParaRPr lang="en-US" noProof="0"/>
          </a:p>
        </p:txBody>
      </p:sp>
      <p:sp>
        <p:nvSpPr>
          <p:cNvPr id="7" name="Picture Placeholder 3"/>
          <p:cNvSpPr>
            <a:spLocks noGrp="1"/>
          </p:cNvSpPr>
          <p:nvPr>
            <p:ph type="pic" sz="quarter" idx="13"/>
          </p:nvPr>
        </p:nvSpPr>
        <p:spPr>
          <a:xfrm>
            <a:off x="609600" y="4023434"/>
            <a:ext cx="1524000" cy="952500"/>
          </a:xfrm>
        </p:spPr>
        <p:txBody>
          <a:bodyPr/>
          <a:lstStyle/>
          <a:p>
            <a:pPr lvl="0"/>
            <a:endParaRPr lang="en-US" noProof="0"/>
          </a:p>
        </p:txBody>
      </p:sp>
      <p:sp>
        <p:nvSpPr>
          <p:cNvPr id="8" name="Picture Placeholder 3"/>
          <p:cNvSpPr>
            <a:spLocks noGrp="1"/>
          </p:cNvSpPr>
          <p:nvPr>
            <p:ph type="pic" sz="quarter" idx="14"/>
          </p:nvPr>
        </p:nvSpPr>
        <p:spPr>
          <a:xfrm>
            <a:off x="609600" y="5181600"/>
            <a:ext cx="1524000" cy="952500"/>
          </a:xfrm>
        </p:spPr>
        <p:txBody>
          <a:bodyPr/>
          <a:lstStyle/>
          <a:p>
            <a:pPr lvl="0"/>
            <a:endParaRPr lang="en-US" noProof="0"/>
          </a:p>
        </p:txBody>
      </p:sp>
      <p:sp>
        <p:nvSpPr>
          <p:cNvPr id="10" name="Text Placeholder 9"/>
          <p:cNvSpPr>
            <a:spLocks noGrp="1"/>
          </p:cNvSpPr>
          <p:nvPr>
            <p:ph type="body" sz="quarter" idx="15"/>
          </p:nvPr>
        </p:nvSpPr>
        <p:spPr>
          <a:xfrm>
            <a:off x="2540000" y="1707101"/>
            <a:ext cx="9042400" cy="952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6"/>
          </p:nvPr>
        </p:nvSpPr>
        <p:spPr>
          <a:xfrm>
            <a:off x="2540000" y="2865267"/>
            <a:ext cx="9042400" cy="952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7"/>
          </p:nvPr>
        </p:nvSpPr>
        <p:spPr>
          <a:xfrm>
            <a:off x="2555631" y="4023433"/>
            <a:ext cx="9042400" cy="952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8"/>
          </p:nvPr>
        </p:nvSpPr>
        <p:spPr>
          <a:xfrm>
            <a:off x="2571261" y="5181599"/>
            <a:ext cx="9042400" cy="952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34916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DDD18-BB73-0C36-5317-6CD829D75D46}"/>
              </a:ext>
            </a:extLst>
          </p:cNvPr>
          <p:cNvSpPr>
            <a:spLocks noGrp="1"/>
          </p:cNvSpPr>
          <p:nvPr>
            <p:ph type="title" hasCustomPrompt="1"/>
          </p:nvPr>
        </p:nvSpPr>
        <p:spPr>
          <a:xfrm>
            <a:off x="388938" y="1"/>
            <a:ext cx="7449079" cy="2559050"/>
          </a:xfrm>
          <a:ln>
            <a:noFill/>
          </a:ln>
        </p:spPr>
        <p:txBody>
          <a:bodyPr bIns="91440" anchor="b">
            <a:noAutofit/>
          </a:bodyPr>
          <a:lstStyle>
            <a:lvl1pPr algn="ctr">
              <a:defRPr sz="4400" b="0">
                <a:solidFill>
                  <a:schemeClr val="accent3"/>
                </a:solidFill>
              </a:defRPr>
            </a:lvl1pPr>
          </a:lstStyle>
          <a:p>
            <a:r>
              <a:rPr lang="en-US"/>
              <a:t>Section Title or #</a:t>
            </a:r>
          </a:p>
        </p:txBody>
      </p:sp>
      <p:sp>
        <p:nvSpPr>
          <p:cNvPr id="3" name="Text Placeholder 2">
            <a:extLst>
              <a:ext uri="{FF2B5EF4-FFF2-40B4-BE49-F238E27FC236}">
                <a16:creationId xmlns:a16="http://schemas.microsoft.com/office/drawing/2014/main" id="{BCAA8F9E-514C-1957-60BF-45CAAAC07080}"/>
              </a:ext>
            </a:extLst>
          </p:cNvPr>
          <p:cNvSpPr>
            <a:spLocks noGrp="1"/>
          </p:cNvSpPr>
          <p:nvPr>
            <p:ph type="body" idx="1"/>
          </p:nvPr>
        </p:nvSpPr>
        <p:spPr>
          <a:xfrm>
            <a:off x="388938" y="2946925"/>
            <a:ext cx="7449079" cy="3096578"/>
          </a:xfrm>
          <a:ln>
            <a:noFill/>
          </a:ln>
        </p:spPr>
        <p:txBody>
          <a:bodyPr>
            <a:noAutofit/>
          </a:bodyP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EEC38533-047E-251F-2761-2ABA3A7F9171}"/>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7" name="Rectangle 6">
            <a:extLst>
              <a:ext uri="{FF2B5EF4-FFF2-40B4-BE49-F238E27FC236}">
                <a16:creationId xmlns:a16="http://schemas.microsoft.com/office/drawing/2014/main" id="{3A8D6433-BAAA-8B2B-A3F7-29A5994B4980}"/>
              </a:ext>
            </a:extLst>
          </p:cNvPr>
          <p:cNvSpPr/>
          <p:nvPr userDrawn="1"/>
        </p:nvSpPr>
        <p:spPr>
          <a:xfrm>
            <a:off x="1827477" y="2606262"/>
            <a:ext cx="4572000" cy="137160"/>
          </a:xfrm>
          <a:prstGeom prst="rect">
            <a:avLst/>
          </a:prstGeom>
          <a:gradFill>
            <a:gsLst>
              <a:gs pos="0">
                <a:srgbClr val="76BC21"/>
              </a:gs>
              <a:gs pos="99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0DB1DC-6FFB-F56B-B176-C5B5AE81B3C3}"/>
              </a:ext>
            </a:extLst>
          </p:cNvPr>
          <p:cNvSpPr/>
          <p:nvPr userDrawn="1"/>
        </p:nvSpPr>
        <p:spPr>
          <a:xfrm>
            <a:off x="8214360" y="0"/>
            <a:ext cx="3977640" cy="6858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706683D-BD3C-AA94-D07B-46A43703D454}"/>
              </a:ext>
            </a:extLst>
          </p:cNvPr>
          <p:cNvPicPr>
            <a:picLocks noChangeAspect="1"/>
          </p:cNvPicPr>
          <p:nvPr userDrawn="1"/>
        </p:nvPicPr>
        <p:blipFill>
          <a:blip r:embed="rId2">
            <a:alphaModFix amt="25000"/>
          </a:blip>
          <a:stretch>
            <a:fillRect/>
          </a:stretch>
        </p:blipFill>
        <p:spPr>
          <a:xfrm>
            <a:off x="8778455" y="0"/>
            <a:ext cx="2849450" cy="6858000"/>
          </a:xfrm>
          <a:prstGeom prst="rect">
            <a:avLst/>
          </a:prstGeom>
        </p:spPr>
      </p:pic>
    </p:spTree>
    <p:extLst>
      <p:ext uri="{BB962C8B-B14F-4D97-AF65-F5344CB8AC3E}">
        <p14:creationId xmlns:p14="http://schemas.microsoft.com/office/powerpoint/2010/main" val="1310519578"/>
      </p:ext>
    </p:extLst>
  </p:cSld>
  <p:clrMapOvr>
    <a:masterClrMapping/>
  </p:clrMapOvr>
  <p:extLst>
    <p:ext uri="{DCECCB84-F9BA-43D5-87BE-67443E8EF086}">
      <p15:sldGuideLst xmlns:p15="http://schemas.microsoft.com/office/powerpoint/2012/main">
        <p15:guide id="1" orient="horz" pos="28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2536F-4BBE-53FE-677D-ED01EE72F859}"/>
              </a:ext>
            </a:extLst>
          </p:cNvPr>
          <p:cNvSpPr>
            <a:spLocks noGrp="1"/>
          </p:cNvSpPr>
          <p:nvPr>
            <p:ph idx="1"/>
          </p:nvPr>
        </p:nvSpPr>
        <p:spPr>
          <a:xfrm>
            <a:off x="388937" y="1698624"/>
            <a:ext cx="11433176" cy="4702176"/>
          </a:xfrm>
        </p:spPr>
        <p:txBody>
          <a:bodyPr l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27">
            <a:extLst>
              <a:ext uri="{FF2B5EF4-FFF2-40B4-BE49-F238E27FC236}">
                <a16:creationId xmlns:a16="http://schemas.microsoft.com/office/drawing/2014/main" id="{6D4F360A-E38A-4E77-7A3D-4431087DC97F}"/>
              </a:ext>
            </a:extLst>
          </p:cNvPr>
          <p:cNvSpPr>
            <a:spLocks noGrp="1"/>
          </p:cNvSpPr>
          <p:nvPr>
            <p:ph type="title"/>
          </p:nvPr>
        </p:nvSpPr>
        <p:spPr>
          <a:xfrm>
            <a:off x="388938" y="221876"/>
            <a:ext cx="11430000" cy="1101599"/>
          </a:xfrm>
        </p:spPr>
        <p:txBody>
          <a:bodyPr>
            <a:normAutofit/>
          </a:bodyPr>
          <a:lstStyle>
            <a:lvl1pPr>
              <a:defRPr sz="3200"/>
            </a:lvl1pPr>
          </a:lstStyle>
          <a:p>
            <a:r>
              <a:rPr lang="en-US"/>
              <a:t>Click to edit Master title style</a:t>
            </a:r>
          </a:p>
        </p:txBody>
      </p:sp>
      <p:sp>
        <p:nvSpPr>
          <p:cNvPr id="56" name="Slide Number Placeholder 5">
            <a:extLst>
              <a:ext uri="{FF2B5EF4-FFF2-40B4-BE49-F238E27FC236}">
                <a16:creationId xmlns:a16="http://schemas.microsoft.com/office/drawing/2014/main" id="{CF530995-8BF7-F9F3-8F4A-CF46EA7EC268}"/>
              </a:ext>
            </a:extLst>
          </p:cNvPr>
          <p:cNvSpPr>
            <a:spLocks noGrp="1"/>
          </p:cNvSpPr>
          <p:nvPr>
            <p:ph type="sldNum" sz="quarter" idx="12"/>
          </p:nvPr>
        </p:nvSpPr>
        <p:spPr>
          <a:xfrm>
            <a:off x="11732217" y="6400800"/>
            <a:ext cx="459783" cy="323917"/>
          </a:xfrm>
        </p:spPr>
        <p:txBody>
          <a:bodyPr/>
          <a:lstStyle>
            <a:lvl1pPr algn="r">
              <a:defRPr/>
            </a:lvl1pPr>
          </a:lstStyle>
          <a:p>
            <a:fld id="{CD8FCAE6-69AE-D04B-8E7E-F5F188FCE417}" type="slidenum">
              <a:rPr lang="en-US" smtClean="0"/>
              <a:pPr/>
              <a:t>‹#›</a:t>
            </a:fld>
            <a:endParaRPr lang="en-US"/>
          </a:p>
        </p:txBody>
      </p:sp>
    </p:spTree>
    <p:extLst>
      <p:ext uri="{BB962C8B-B14F-4D97-AF65-F5344CB8AC3E}">
        <p14:creationId xmlns:p14="http://schemas.microsoft.com/office/powerpoint/2010/main" val="3139692095"/>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2536F-4BBE-53FE-677D-ED01EE72F859}"/>
              </a:ext>
            </a:extLst>
          </p:cNvPr>
          <p:cNvSpPr>
            <a:spLocks noGrp="1"/>
          </p:cNvSpPr>
          <p:nvPr>
            <p:ph idx="1"/>
          </p:nvPr>
        </p:nvSpPr>
        <p:spPr>
          <a:xfrm>
            <a:off x="388938" y="1695450"/>
            <a:ext cx="11433176" cy="4705350"/>
          </a:xfrm>
        </p:spPr>
        <p:txBody>
          <a:bodyPr l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7" y="6400800"/>
            <a:ext cx="459783" cy="323917"/>
          </a:xfrm>
        </p:spPr>
        <p:txBody>
          <a:bodyPr/>
          <a:lstStyle>
            <a:lvl1pPr algn="r">
              <a:defRPr/>
            </a:lvl1pPr>
          </a:lstStyle>
          <a:p>
            <a:fld id="{CD8FCAE6-69AE-D04B-8E7E-F5F188FCE417}" type="slidenum">
              <a:rPr lang="en-US" smtClean="0"/>
              <a:pPr/>
              <a:t>‹#›</a:t>
            </a:fld>
            <a:endParaRPr lang="en-US"/>
          </a:p>
        </p:txBody>
      </p:sp>
      <p:sp>
        <p:nvSpPr>
          <p:cNvPr id="4" name="Title 8">
            <a:extLst>
              <a:ext uri="{FF2B5EF4-FFF2-40B4-BE49-F238E27FC236}">
                <a16:creationId xmlns:a16="http://schemas.microsoft.com/office/drawing/2014/main" id="{5ED9786A-15A5-5CA0-E020-9B02C956525F}"/>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dirty="0"/>
            </a:lvl1pPr>
          </a:lstStyle>
          <a:p>
            <a:pPr lvl="0"/>
            <a:r>
              <a:rPr lang="en-US"/>
              <a:t>Click to edit Master title style</a:t>
            </a:r>
          </a:p>
        </p:txBody>
      </p:sp>
      <p:sp>
        <p:nvSpPr>
          <p:cNvPr id="11" name="Text Placeholder 10">
            <a:extLst>
              <a:ext uri="{FF2B5EF4-FFF2-40B4-BE49-F238E27FC236}">
                <a16:creationId xmlns:a16="http://schemas.microsoft.com/office/drawing/2014/main" id="{7083AF3C-F559-4BC9-B835-E095522226A4}"/>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28057996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0"/>
            <a:ext cx="11436351"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6" y="2165350"/>
            <a:ext cx="11430001" cy="4235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27">
            <a:extLst>
              <a:ext uri="{FF2B5EF4-FFF2-40B4-BE49-F238E27FC236}">
                <a16:creationId xmlns:a16="http://schemas.microsoft.com/office/drawing/2014/main" id="{6AC51BC1-3560-9B90-77B4-956BC27685BC}"/>
              </a:ext>
            </a:extLst>
          </p:cNvPr>
          <p:cNvSpPr>
            <a:spLocks noGrp="1"/>
          </p:cNvSpPr>
          <p:nvPr>
            <p:ph type="title"/>
          </p:nvPr>
        </p:nvSpPr>
        <p:spPr>
          <a:xfrm>
            <a:off x="388938" y="221876"/>
            <a:ext cx="11430000" cy="1101599"/>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110431802"/>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ubtitle,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0"/>
            <a:ext cx="11436351"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6" y="2165350"/>
            <a:ext cx="11430001" cy="4235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7" name="Title 8">
            <a:extLst>
              <a:ext uri="{FF2B5EF4-FFF2-40B4-BE49-F238E27FC236}">
                <a16:creationId xmlns:a16="http://schemas.microsoft.com/office/drawing/2014/main" id="{4E74FC6C-08A1-3C9F-DD98-21B15BF9C99E}"/>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DC30847-DFB9-2427-5BBA-9F7ACCA1A789}"/>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847775541"/>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itle, Two Column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566A-6473-0642-2141-09C40BBCAC76}"/>
              </a:ext>
            </a:extLst>
          </p:cNvPr>
          <p:cNvSpPr>
            <a:spLocks noGrp="1"/>
          </p:cNvSpPr>
          <p:nvPr>
            <p:ph type="title"/>
          </p:nvPr>
        </p:nvSpPr>
        <p:spPr>
          <a:xfrm>
            <a:off x="387350" y="228599"/>
            <a:ext cx="11430000" cy="1094875"/>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9877B6-725F-BB9C-E3EE-09785A192603}"/>
              </a:ext>
            </a:extLst>
          </p:cNvPr>
          <p:cNvSpPr>
            <a:spLocks noGrp="1"/>
          </p:cNvSpPr>
          <p:nvPr>
            <p:ph sz="half" idx="1"/>
          </p:nvPr>
        </p:nvSpPr>
        <p:spPr>
          <a:xfrm>
            <a:off x="388938" y="1695450"/>
            <a:ext cx="5486400" cy="47053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D01709-6388-D50A-E17F-5B8729FE6DC0}"/>
              </a:ext>
            </a:extLst>
          </p:cNvPr>
          <p:cNvSpPr>
            <a:spLocks noGrp="1"/>
          </p:cNvSpPr>
          <p:nvPr>
            <p:ph sz="half" idx="2"/>
          </p:nvPr>
        </p:nvSpPr>
        <p:spPr>
          <a:xfrm>
            <a:off x="6327775" y="1695450"/>
            <a:ext cx="5486400" cy="47053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228486-8EDF-D1E5-68B2-4E18C61DEAC0}"/>
              </a:ext>
            </a:extLst>
          </p:cNvPr>
          <p:cNvSpPr>
            <a:spLocks noGrp="1"/>
          </p:cNvSpPr>
          <p:nvPr>
            <p:ph type="sldNum" sz="quarter" idx="12"/>
          </p:nvPr>
        </p:nvSpPr>
        <p:spPr/>
        <p:txBody>
          <a:bodyPr/>
          <a:lstStyle/>
          <a:p>
            <a:fld id="{CD8FCAE6-69AE-D04B-8E7E-F5F188FCE417}" type="slidenum">
              <a:rPr lang="en-US" smtClean="0"/>
              <a:t>‹#›</a:t>
            </a:fld>
            <a:endParaRPr lang="en-US"/>
          </a:p>
        </p:txBody>
      </p:sp>
    </p:spTree>
    <p:extLst>
      <p:ext uri="{BB962C8B-B14F-4D97-AF65-F5344CB8AC3E}">
        <p14:creationId xmlns:p14="http://schemas.microsoft.com/office/powerpoint/2010/main" val="32723440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ubtitle, Two Columns,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1692275"/>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6188" y="1692275"/>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dirty="0"/>
            </a:lvl1pPr>
          </a:lstStyle>
          <a:p>
            <a:pPr lvl="0"/>
            <a:r>
              <a:rPr lang="en-US"/>
              <a:t>Click to edit Master title style</a:t>
            </a:r>
          </a:p>
        </p:txBody>
      </p:sp>
      <p:sp>
        <p:nvSpPr>
          <p:cNvPr id="8" name="Text Placeholder 10">
            <a:extLst>
              <a:ext uri="{FF2B5EF4-FFF2-40B4-BE49-F238E27FC236}">
                <a16:creationId xmlns:a16="http://schemas.microsoft.com/office/drawing/2014/main" id="{55A85635-2152-9C47-0107-79013CF178C2}"/>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4151808194"/>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Two Columns,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5486400"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C80D7-42DE-0507-09C2-38CD4F7F7275}"/>
              </a:ext>
            </a:extLst>
          </p:cNvPr>
          <p:cNvSpPr>
            <a:spLocks noGrp="1"/>
          </p:cNvSpPr>
          <p:nvPr>
            <p:ph type="body" sz="quarter" idx="3"/>
          </p:nvPr>
        </p:nvSpPr>
        <p:spPr>
          <a:xfrm>
            <a:off x="6327637" y="1697940"/>
            <a:ext cx="5486400"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7636" y="2165351"/>
            <a:ext cx="5486400" cy="423544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2588" y="221876"/>
            <a:ext cx="11430000" cy="1101599"/>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132710893"/>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ubtitle, Two Columns,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5486400"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C80D7-42DE-0507-09C2-38CD4F7F7275}"/>
              </a:ext>
            </a:extLst>
          </p:cNvPr>
          <p:cNvSpPr>
            <a:spLocks noGrp="1"/>
          </p:cNvSpPr>
          <p:nvPr>
            <p:ph type="body" sz="quarter" idx="3"/>
          </p:nvPr>
        </p:nvSpPr>
        <p:spPr>
          <a:xfrm>
            <a:off x="6327434" y="1697940"/>
            <a:ext cx="5486400"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7433"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dirty="0"/>
            </a:lvl1pPr>
          </a:lstStyle>
          <a:p>
            <a:pPr lvl="0"/>
            <a:r>
              <a:rPr lang="en-US"/>
              <a:t>Click to edit Master title style</a:t>
            </a:r>
          </a:p>
        </p:txBody>
      </p:sp>
      <p:sp>
        <p:nvSpPr>
          <p:cNvPr id="8" name="Text Placeholder 10">
            <a:extLst>
              <a:ext uri="{FF2B5EF4-FFF2-40B4-BE49-F238E27FC236}">
                <a16:creationId xmlns:a16="http://schemas.microsoft.com/office/drawing/2014/main" id="{55A85635-2152-9C47-0107-79013CF178C2}"/>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133797033"/>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Intro 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5999" y="13266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5486400" cy="424732"/>
          </a:xfrm>
        </p:spPr>
        <p:txBody>
          <a:bodyPr wrap="square"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8" y="228600"/>
            <a:ext cx="11430000" cy="1094875"/>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14777041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ustom Title 3">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0AE9109-EAAF-D459-4574-DB3BA10A1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57926"/>
            <a:ext cx="1219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09600" y="510751"/>
            <a:ext cx="10972800" cy="881928"/>
          </a:xfrm>
        </p:spPr>
        <p:txBody>
          <a:bodyPr anchor="t"/>
          <a:lstStyle>
            <a:lvl1pPr algn="ctr">
              <a:defRPr sz="3200"/>
            </a:lvl1pPr>
          </a:lstStyle>
          <a:p>
            <a:r>
              <a:rPr lang="en-US" dirty="0"/>
              <a:t>Click to edit Master title style</a:t>
            </a:r>
          </a:p>
        </p:txBody>
      </p:sp>
      <p:sp>
        <p:nvSpPr>
          <p:cNvPr id="10" name="Content Placeholder 2"/>
          <p:cNvSpPr>
            <a:spLocks noGrp="1"/>
          </p:cNvSpPr>
          <p:nvPr>
            <p:ph sz="half" idx="1"/>
          </p:nvPr>
        </p:nvSpPr>
        <p:spPr>
          <a:xfrm>
            <a:off x="609599" y="1828799"/>
            <a:ext cx="10980420" cy="4211213"/>
          </a:xfrm>
          <a:prstGeom prst="rect">
            <a:avLst/>
          </a:prstGeom>
        </p:spPr>
        <p:txBody>
          <a:bodyPr>
            <a:normAutofit/>
          </a:bodyPr>
          <a:lstStyle>
            <a:lvl1pPr>
              <a:lnSpc>
                <a:spcPct val="90000"/>
              </a:lnSpc>
              <a:defRPr sz="2400"/>
            </a:lvl1pPr>
            <a:lvl2pPr>
              <a:lnSpc>
                <a:spcPct val="90000"/>
              </a:lnSpc>
              <a:defRPr sz="2400"/>
            </a:lvl2pPr>
            <a:lvl3pPr>
              <a:lnSpc>
                <a:spcPct val="90000"/>
              </a:lnSpc>
              <a:defRPr sz="2400"/>
            </a:lvl3pPr>
            <a:lvl4pPr marL="1600200" indent="-228600">
              <a:lnSpc>
                <a:spcPct val="90000"/>
              </a:lnSpc>
              <a:buFont typeface="LucidaGrande" charset="0"/>
              <a:buChar char="–"/>
              <a:defRPr sz="2400"/>
            </a:lvl4pPr>
            <a:lvl5pPr marL="2057400" indent="-228600">
              <a:lnSpc>
                <a:spcPct val="90000"/>
              </a:lnSpc>
              <a:buFont typeface="LucidaGrande" charset="0"/>
              <a:buChar cha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13371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ubtitle, Intro-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5999" y="13266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5486400" cy="424732"/>
          </a:xfrm>
        </p:spPr>
        <p:txBody>
          <a:bodyPr wrap="square"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549284869"/>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ubtitle, Intro-Content Left, Media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5486400" cy="424732"/>
          </a:xfrm>
        </p:spPr>
        <p:txBody>
          <a:bodyPr wrap="square"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
        <p:nvSpPr>
          <p:cNvPr id="8" name="Media Placeholder 7">
            <a:extLst>
              <a:ext uri="{FF2B5EF4-FFF2-40B4-BE49-F238E27FC236}">
                <a16:creationId xmlns:a16="http://schemas.microsoft.com/office/drawing/2014/main" id="{F81E0666-D582-0318-1ABD-4D2CFF958778}"/>
              </a:ext>
            </a:extLst>
          </p:cNvPr>
          <p:cNvSpPr>
            <a:spLocks noGrp="1"/>
          </p:cNvSpPr>
          <p:nvPr>
            <p:ph type="media" sz="quarter" idx="15"/>
          </p:nvPr>
        </p:nvSpPr>
        <p:spPr>
          <a:xfrm>
            <a:off x="6092952" y="1325564"/>
            <a:ext cx="6099048" cy="5408612"/>
          </a:xfrm>
        </p:spPr>
        <p:txBody>
          <a:bodyPr/>
          <a:lstStyle>
            <a:lvl1pPr marL="0" indent="0" algn="ctr">
              <a:buNone/>
              <a:defRPr/>
            </a:lvl1pPr>
          </a:lstStyle>
          <a:p>
            <a:r>
              <a:rPr lang="en-US"/>
              <a:t>Click icon to add media</a:t>
            </a:r>
          </a:p>
        </p:txBody>
      </p:sp>
    </p:spTree>
    <p:extLst>
      <p:ext uri="{BB962C8B-B14F-4D97-AF65-F5344CB8AC3E}">
        <p14:creationId xmlns:p14="http://schemas.microsoft.com/office/powerpoint/2010/main" val="769401077"/>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Picture Left, Intro-Content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1" y="13261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6329363" y="1696353"/>
            <a:ext cx="5486400" cy="424732"/>
          </a:xfrm>
        </p:spPr>
        <p:txBody>
          <a:bodyPr wrap="square"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6329362"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8" y="221876"/>
            <a:ext cx="11430000" cy="1101599"/>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502265021"/>
      </p:ext>
    </p:extLst>
  </p:cSld>
  <p:clrMapOvr>
    <a:masterClrMapping/>
  </p:clrMapOvr>
  <p:extLst>
    <p:ext uri="{DCECCB84-F9BA-43D5-87BE-67443E8EF086}">
      <p15:sldGuideLst xmlns:p15="http://schemas.microsoft.com/office/powerpoint/2012/main">
        <p15:guide id="3" pos="3984">
          <p15:clr>
            <a:srgbClr val="FBAE40"/>
          </p15:clr>
        </p15:guide>
        <p15:guide id="4" pos="4128">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ubtitle, Picture Left, Intro-Content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1" y="13261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6329363" y="1696353"/>
            <a:ext cx="5486400" cy="424732"/>
          </a:xfrm>
        </p:spPr>
        <p:txBody>
          <a:bodyPr wrap="square"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6329362"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027203A-A8C8-03F4-2B67-FCBD87CE0AD5}"/>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7F36F9DD-4B70-8D8F-F622-C85E5BE7936C}"/>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3517984434"/>
      </p:ext>
    </p:extLst>
  </p:cSld>
  <p:clrMapOvr>
    <a:masterClrMapping/>
  </p:clrMapOvr>
  <p:extLst>
    <p:ext uri="{DCECCB84-F9BA-43D5-87BE-67443E8EF086}">
      <p15:sldGuideLst xmlns:p15="http://schemas.microsoft.com/office/powerpoint/2012/main">
        <p15:guide id="3" pos="3984">
          <p15:clr>
            <a:srgbClr val="FBAE40"/>
          </p15:clr>
        </p15:guide>
        <p15:guide id="4" pos="4128">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ubtitle, 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5999" y="13266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1692275"/>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880685576"/>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Content Lef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EBA2-1888-16AE-7A85-773B7BF858EB}"/>
              </a:ext>
            </a:extLst>
          </p:cNvPr>
          <p:cNvSpPr>
            <a:spLocks noGrp="1"/>
          </p:cNvSpPr>
          <p:nvPr>
            <p:ph type="title"/>
          </p:nvPr>
        </p:nvSpPr>
        <p:spPr>
          <a:xfrm>
            <a:off x="382588" y="228600"/>
            <a:ext cx="11430000" cy="1094875"/>
          </a:xfrm>
        </p:spPr>
        <p:txBody>
          <a:bodyPr>
            <a:normAutofit/>
          </a:bodyPr>
          <a:lstStyle>
            <a:lvl1pPr>
              <a:defRPr sz="3200"/>
            </a:lvl1pPr>
          </a:lstStyle>
          <a:p>
            <a:r>
              <a:rPr lang="en-US"/>
              <a:t>Click to edit Master title style</a:t>
            </a:r>
          </a:p>
        </p:txBody>
      </p:sp>
      <p:sp>
        <p:nvSpPr>
          <p:cNvPr id="8" name="Picture Placeholder 7">
            <a:extLst>
              <a:ext uri="{FF2B5EF4-FFF2-40B4-BE49-F238E27FC236}">
                <a16:creationId xmlns:a16="http://schemas.microsoft.com/office/drawing/2014/main" id="{729BCC62-AB5C-250C-08CC-D7551686BE44}"/>
              </a:ext>
            </a:extLst>
          </p:cNvPr>
          <p:cNvSpPr>
            <a:spLocks noGrp="1"/>
          </p:cNvSpPr>
          <p:nvPr>
            <p:ph type="pic" sz="quarter" idx="14"/>
          </p:nvPr>
        </p:nvSpPr>
        <p:spPr>
          <a:xfrm>
            <a:off x="6095999" y="13266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14" name="Content Placeholder 13">
            <a:extLst>
              <a:ext uri="{FF2B5EF4-FFF2-40B4-BE49-F238E27FC236}">
                <a16:creationId xmlns:a16="http://schemas.microsoft.com/office/drawing/2014/main" id="{BC11253D-8BE2-A914-7B9B-CB7F9FBCFE17}"/>
              </a:ext>
            </a:extLst>
          </p:cNvPr>
          <p:cNvSpPr>
            <a:spLocks noGrp="1"/>
          </p:cNvSpPr>
          <p:nvPr>
            <p:ph sz="quarter" idx="15"/>
          </p:nvPr>
        </p:nvSpPr>
        <p:spPr>
          <a:xfrm>
            <a:off x="387881" y="1695450"/>
            <a:ext cx="5479520" cy="4705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CD9B9FA6-D26E-CBE4-1476-B0BA0C401D4A}"/>
              </a:ext>
            </a:extLst>
          </p:cNvPr>
          <p:cNvSpPr>
            <a:spLocks noGrp="1"/>
          </p:cNvSpPr>
          <p:nvPr>
            <p:ph type="sldNum" sz="quarter" idx="16"/>
          </p:nvPr>
        </p:nvSpPr>
        <p:spPr/>
        <p:txBody>
          <a:bodyPr/>
          <a:lstStyle/>
          <a:p>
            <a:fld id="{CD8FCAE6-69AE-D04B-8E7E-F5F188FCE417}" type="slidenum">
              <a:rPr lang="en-US" smtClean="0"/>
              <a:pPr/>
              <a:t>‹#›</a:t>
            </a:fld>
            <a:endParaRPr lang="en-US"/>
          </a:p>
        </p:txBody>
      </p:sp>
    </p:spTree>
    <p:extLst>
      <p:ext uri="{BB962C8B-B14F-4D97-AF65-F5344CB8AC3E}">
        <p14:creationId xmlns:p14="http://schemas.microsoft.com/office/powerpoint/2010/main" val="6480048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Picture Left,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EBA2-1888-16AE-7A85-773B7BF858EB}"/>
              </a:ext>
            </a:extLst>
          </p:cNvPr>
          <p:cNvSpPr>
            <a:spLocks noGrp="1"/>
          </p:cNvSpPr>
          <p:nvPr>
            <p:ph type="title"/>
          </p:nvPr>
        </p:nvSpPr>
        <p:spPr>
          <a:xfrm>
            <a:off x="382588" y="228600"/>
            <a:ext cx="11430000" cy="1094875"/>
          </a:xfrm>
        </p:spPr>
        <p:txBody>
          <a:bodyPr>
            <a:normAutofit/>
          </a:bodyPr>
          <a:lstStyle>
            <a:lvl1pPr>
              <a:defRPr sz="3200"/>
            </a:lvl1pPr>
          </a:lstStyle>
          <a:p>
            <a:r>
              <a:rPr lang="en-US"/>
              <a:t>Click to edit Master title style</a:t>
            </a:r>
          </a:p>
        </p:txBody>
      </p:sp>
      <p:sp>
        <p:nvSpPr>
          <p:cNvPr id="8" name="Picture Placeholder 7">
            <a:extLst>
              <a:ext uri="{FF2B5EF4-FFF2-40B4-BE49-F238E27FC236}">
                <a16:creationId xmlns:a16="http://schemas.microsoft.com/office/drawing/2014/main" id="{729BCC62-AB5C-250C-08CC-D7551686BE44}"/>
              </a:ext>
            </a:extLst>
          </p:cNvPr>
          <p:cNvSpPr>
            <a:spLocks noGrp="1"/>
          </p:cNvSpPr>
          <p:nvPr>
            <p:ph type="pic" sz="quarter" idx="14"/>
          </p:nvPr>
        </p:nvSpPr>
        <p:spPr>
          <a:xfrm>
            <a:off x="-1" y="1326650"/>
            <a:ext cx="6096001" cy="5404104"/>
          </a:xfrm>
          <a:solidFill>
            <a:schemeClr val="bg1"/>
          </a:solidFill>
        </p:spPr>
        <p:txBody>
          <a:bodyPr anchor="t" anchorCtr="0"/>
          <a:lstStyle>
            <a:lvl1pPr marL="0" indent="0" algn="ctr">
              <a:buNone/>
              <a:defRPr/>
            </a:lvl1pPr>
          </a:lstStyle>
          <a:p>
            <a:r>
              <a:rPr lang="en-US"/>
              <a:t>Click icon to add picture</a:t>
            </a:r>
          </a:p>
        </p:txBody>
      </p:sp>
      <p:sp>
        <p:nvSpPr>
          <p:cNvPr id="14" name="Content Placeholder 13">
            <a:extLst>
              <a:ext uri="{FF2B5EF4-FFF2-40B4-BE49-F238E27FC236}">
                <a16:creationId xmlns:a16="http://schemas.microsoft.com/office/drawing/2014/main" id="{BC11253D-8BE2-A914-7B9B-CB7F9FBCFE17}"/>
              </a:ext>
            </a:extLst>
          </p:cNvPr>
          <p:cNvSpPr>
            <a:spLocks noGrp="1"/>
          </p:cNvSpPr>
          <p:nvPr>
            <p:ph sz="quarter" idx="15"/>
          </p:nvPr>
        </p:nvSpPr>
        <p:spPr>
          <a:xfrm>
            <a:off x="6324600" y="1696944"/>
            <a:ext cx="5489045" cy="4703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D87F8E1B-B3DC-EA81-5A26-2026D5294D36}"/>
              </a:ext>
            </a:extLst>
          </p:cNvPr>
          <p:cNvSpPr>
            <a:spLocks noGrp="1"/>
          </p:cNvSpPr>
          <p:nvPr>
            <p:ph type="sldNum" sz="quarter" idx="16"/>
          </p:nvPr>
        </p:nvSpPr>
        <p:spPr/>
        <p:txBody>
          <a:bodyPr/>
          <a:lstStyle/>
          <a:p>
            <a:fld id="{CD8FCAE6-69AE-D04B-8E7E-F5F188FCE417}" type="slidenum">
              <a:rPr lang="en-US" smtClean="0"/>
              <a:pPr/>
              <a:t>‹#›</a:t>
            </a:fld>
            <a:endParaRPr lang="en-US"/>
          </a:p>
        </p:txBody>
      </p:sp>
    </p:spTree>
    <p:extLst>
      <p:ext uri="{BB962C8B-B14F-4D97-AF65-F5344CB8AC3E}">
        <p14:creationId xmlns:p14="http://schemas.microsoft.com/office/powerpoint/2010/main" val="19122867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7" y="6400800"/>
            <a:ext cx="459783" cy="323917"/>
          </a:xfrm>
        </p:spPr>
        <p:txBody>
          <a:bodyPr/>
          <a:lstStyle>
            <a:lvl1pPr algn="ctr">
              <a:defRPr/>
            </a:lvl1pPr>
          </a:lstStyle>
          <a:p>
            <a:pPr algn="r"/>
            <a:fld id="{CD8FCAE6-69AE-D04B-8E7E-F5F188FCE417}" type="slidenum">
              <a:rPr lang="en-US" smtClean="0"/>
              <a:pPr algn="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8" y="-1"/>
            <a:ext cx="11430000" cy="781777"/>
          </a:xfrm>
        </p:spPr>
        <p:txBody>
          <a:bodyPr bIns="0" anchor="b" anchorCtr="0">
            <a:normAutofit/>
          </a:bodyPr>
          <a:lstStyle>
            <a:lvl1pPr>
              <a:defRPr sz="32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1598987048"/>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pos="4184">
          <p15:clr>
            <a:srgbClr val="FBAE40"/>
          </p15:clr>
        </p15:guide>
        <p15:guide id="4" pos="7240">
          <p15:clr>
            <a:srgbClr val="FBAE40"/>
          </p15:clr>
        </p15:guide>
        <p15:guide id="5" orient="horz" pos="3803">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ubtitle, Pictur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7" y="6400800"/>
            <a:ext cx="459783" cy="323917"/>
          </a:xfrm>
        </p:spPr>
        <p:txBody>
          <a:bodyPr/>
          <a:lstStyle>
            <a:lvl1pPr algn="r">
              <a:defRPr/>
            </a:lvl1pPr>
          </a:lstStyle>
          <a:p>
            <a:fld id="{CD8FCAE6-69AE-D04B-8E7E-F5F188FCE417}" type="slidenum">
              <a:rPr lang="en-US" smtClean="0"/>
              <a:pP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8" y="-1"/>
            <a:ext cx="11430000" cy="781777"/>
          </a:xfrm>
        </p:spPr>
        <p:txBody>
          <a:bodyPr bIns="0" anchor="b" anchorCtr="0">
            <a:normAutofit/>
          </a:bodyPr>
          <a:lstStyle>
            <a:lvl1pPr>
              <a:defRPr sz="32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a:t>Click to add subtitle</a:t>
            </a:r>
          </a:p>
        </p:txBody>
      </p:sp>
      <p:sp>
        <p:nvSpPr>
          <p:cNvPr id="4" name="Picture Placeholder 3">
            <a:extLst>
              <a:ext uri="{FF2B5EF4-FFF2-40B4-BE49-F238E27FC236}">
                <a16:creationId xmlns:a16="http://schemas.microsoft.com/office/drawing/2014/main" id="{18505926-6299-6A4C-BEE5-4AB81B84557C}"/>
              </a:ext>
            </a:extLst>
          </p:cNvPr>
          <p:cNvSpPr>
            <a:spLocks noGrp="1"/>
          </p:cNvSpPr>
          <p:nvPr>
            <p:ph type="pic" sz="quarter" idx="14"/>
          </p:nvPr>
        </p:nvSpPr>
        <p:spPr>
          <a:xfrm>
            <a:off x="0" y="1325974"/>
            <a:ext cx="12192000" cy="476477"/>
          </a:xfrm>
        </p:spPr>
        <p:txBody>
          <a:bodyPr/>
          <a:lstStyle>
            <a:lvl1pPr>
              <a:defRPr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icon to add picture</a:t>
            </a:r>
          </a:p>
        </p:txBody>
      </p:sp>
    </p:spTree>
    <p:extLst>
      <p:ext uri="{BB962C8B-B14F-4D97-AF65-F5344CB8AC3E}">
        <p14:creationId xmlns:p14="http://schemas.microsoft.com/office/powerpoint/2010/main" val="4048340856"/>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pos="4184">
          <p15:clr>
            <a:srgbClr val="FBAE40"/>
          </p15:clr>
        </p15:guide>
        <p15:guide id="4" pos="7240">
          <p15:clr>
            <a:srgbClr val="FBAE40"/>
          </p15:clr>
        </p15:guide>
        <p15:guide id="5" orient="horz" pos="3803">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ubtitle, Medi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7" y="6400800"/>
            <a:ext cx="459783" cy="323917"/>
          </a:xfrm>
        </p:spPr>
        <p:txBody>
          <a:bodyPr/>
          <a:lstStyle>
            <a:lvl1pPr algn="r">
              <a:defRPr/>
            </a:lvl1pPr>
          </a:lstStyle>
          <a:p>
            <a:fld id="{CD8FCAE6-69AE-D04B-8E7E-F5F188FCE417}" type="slidenum">
              <a:rPr lang="en-US" smtClean="0"/>
              <a:pP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8" y="-1"/>
            <a:ext cx="11430000" cy="781777"/>
          </a:xfrm>
        </p:spPr>
        <p:txBody>
          <a:bodyPr bIns="0" anchor="b" anchorCtr="0">
            <a:normAutofit/>
          </a:bodyPr>
          <a:lstStyle>
            <a:lvl1pPr>
              <a:defRPr sz="32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a:t>Click to add subtitle</a:t>
            </a:r>
          </a:p>
        </p:txBody>
      </p:sp>
      <p:sp>
        <p:nvSpPr>
          <p:cNvPr id="5" name="Media Placeholder 4">
            <a:extLst>
              <a:ext uri="{FF2B5EF4-FFF2-40B4-BE49-F238E27FC236}">
                <a16:creationId xmlns:a16="http://schemas.microsoft.com/office/drawing/2014/main" id="{0E1726A5-A1E0-D392-4618-11890C374500}"/>
              </a:ext>
            </a:extLst>
          </p:cNvPr>
          <p:cNvSpPr>
            <a:spLocks noGrp="1"/>
          </p:cNvSpPr>
          <p:nvPr>
            <p:ph type="media" sz="quarter" idx="14"/>
          </p:nvPr>
        </p:nvSpPr>
        <p:spPr>
          <a:xfrm>
            <a:off x="0" y="1321622"/>
            <a:ext cx="12192000" cy="476477"/>
          </a:xfrm>
          <a:noFill/>
        </p:spPr>
        <p:txBody>
          <a:bodyPr/>
          <a:lstStyle>
            <a:lvl1pPr>
              <a:defRPr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icon to add media</a:t>
            </a:r>
          </a:p>
        </p:txBody>
      </p:sp>
    </p:spTree>
    <p:extLst>
      <p:ext uri="{BB962C8B-B14F-4D97-AF65-F5344CB8AC3E}">
        <p14:creationId xmlns:p14="http://schemas.microsoft.com/office/powerpoint/2010/main" val="3840632390"/>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pos="4184">
          <p15:clr>
            <a:srgbClr val="FBAE40"/>
          </p15:clr>
        </p15:guide>
        <p15:guide id="4" pos="7240">
          <p15:clr>
            <a:srgbClr val="FBAE40"/>
          </p15:clr>
        </p15:guide>
        <p15:guide id="5" orient="horz" pos="380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tx2"/>
          </a:solidFill>
        </p:spPr>
      </p:pic>
      <p:sp>
        <p:nvSpPr>
          <p:cNvPr id="4" name="Text Placeholder 2"/>
          <p:cNvSpPr>
            <a:spLocks noGrp="1"/>
          </p:cNvSpPr>
          <p:nvPr>
            <p:ph idx="10"/>
          </p:nvPr>
        </p:nvSpPr>
        <p:spPr>
          <a:xfrm>
            <a:off x="3849160" y="2148158"/>
            <a:ext cx="8154693" cy="377872"/>
          </a:xfrm>
          <a:prstGeom prst="rect">
            <a:avLst/>
          </a:prstGeom>
        </p:spPr>
        <p:txBody>
          <a:bodyPr rtlCol="0">
            <a:normAutofit/>
          </a:bodyPr>
          <a:lstStyle>
            <a:lvl1pPr>
              <a:defRPr sz="1500">
                <a:latin typeface="Arial" charset="0"/>
                <a:ea typeface="Arial" charset="0"/>
                <a:cs typeface="Arial" charset="0"/>
              </a:defRPr>
            </a:lvl1pPr>
          </a:lstStyle>
          <a:p>
            <a:pPr lvl="0"/>
            <a:r>
              <a:rPr lang="en-US"/>
              <a:t>Click to edit Master text styles</a:t>
            </a:r>
          </a:p>
        </p:txBody>
      </p:sp>
      <p:sp>
        <p:nvSpPr>
          <p:cNvPr id="5" name="Text Placeholder 3"/>
          <p:cNvSpPr>
            <a:spLocks noGrp="1"/>
          </p:cNvSpPr>
          <p:nvPr>
            <p:ph type="body" sz="quarter" idx="11"/>
          </p:nvPr>
        </p:nvSpPr>
        <p:spPr>
          <a:xfrm>
            <a:off x="3856093" y="2606361"/>
            <a:ext cx="8167847" cy="508001"/>
          </a:xfrm>
        </p:spPr>
        <p:txBody>
          <a:bodyPr>
            <a:normAutofit/>
          </a:bodyPr>
          <a:lstStyle>
            <a:lvl1pPr>
              <a:defRPr sz="1200"/>
            </a:lvl1pPr>
          </a:lstStyle>
          <a:p>
            <a:pPr lvl="0"/>
            <a:r>
              <a:rPr lang="en-US"/>
              <a:t>Click to edit Master text styles</a:t>
            </a:r>
          </a:p>
        </p:txBody>
      </p:sp>
      <p:sp>
        <p:nvSpPr>
          <p:cNvPr id="6" name="Title 1"/>
          <p:cNvSpPr>
            <a:spLocks noGrp="1"/>
          </p:cNvSpPr>
          <p:nvPr>
            <p:ph type="title"/>
          </p:nvPr>
        </p:nvSpPr>
        <p:spPr>
          <a:xfrm>
            <a:off x="3848103" y="260350"/>
            <a:ext cx="8155517" cy="1619250"/>
          </a:xfrm>
        </p:spPr>
        <p:txBody>
          <a:bodyPr/>
          <a:lstStyle/>
          <a:p>
            <a:r>
              <a:rPr lang="en-US"/>
              <a:t>Click to edit Master title style</a:t>
            </a:r>
          </a:p>
        </p:txBody>
      </p:sp>
    </p:spTree>
    <p:extLst>
      <p:ext uri="{BB962C8B-B14F-4D97-AF65-F5344CB8AC3E}">
        <p14:creationId xmlns:p14="http://schemas.microsoft.com/office/powerpoint/2010/main" val="345538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1A8B9-0D5D-CC63-AB17-41D3A795F190}"/>
              </a:ext>
            </a:extLst>
          </p:cNvPr>
          <p:cNvSpPr>
            <a:spLocks noGrp="1"/>
          </p:cNvSpPr>
          <p:nvPr>
            <p:ph type="title"/>
          </p:nvPr>
        </p:nvSpPr>
        <p:spPr>
          <a:xfrm>
            <a:off x="382588" y="228600"/>
            <a:ext cx="11430000" cy="1094875"/>
          </a:xfrm>
        </p:spPr>
        <p:txBody>
          <a:bodyPr>
            <a:normAutofit/>
          </a:bodyPr>
          <a:lstStyle>
            <a:lvl1pPr>
              <a:defRPr sz="3200"/>
            </a:lvl1pPr>
          </a:lstStyle>
          <a:p>
            <a:r>
              <a:rPr lang="en-US"/>
              <a:t>Click to edit Master title style</a:t>
            </a:r>
          </a:p>
        </p:txBody>
      </p:sp>
      <p:sp>
        <p:nvSpPr>
          <p:cNvPr id="5" name="Slide Number Placeholder 4">
            <a:extLst>
              <a:ext uri="{FF2B5EF4-FFF2-40B4-BE49-F238E27FC236}">
                <a16:creationId xmlns:a16="http://schemas.microsoft.com/office/drawing/2014/main" id="{E8B82BD1-4913-897D-2BC0-F1520B047207}"/>
              </a:ext>
            </a:extLst>
          </p:cNvPr>
          <p:cNvSpPr>
            <a:spLocks noGrp="1"/>
          </p:cNvSpPr>
          <p:nvPr>
            <p:ph type="sldNum" sz="quarter" idx="12"/>
          </p:nvPr>
        </p:nvSpPr>
        <p:spPr/>
        <p:txBody>
          <a:bodyPr/>
          <a:lstStyle/>
          <a:p>
            <a:fld id="{CD8FCAE6-69AE-D04B-8E7E-F5F188FCE417}" type="slidenum">
              <a:rPr lang="en-US" smtClean="0"/>
              <a:t>‹#›</a:t>
            </a:fld>
            <a:endParaRPr lang="en-US"/>
          </a:p>
        </p:txBody>
      </p:sp>
    </p:spTree>
    <p:extLst>
      <p:ext uri="{BB962C8B-B14F-4D97-AF65-F5344CB8AC3E}">
        <p14:creationId xmlns:p14="http://schemas.microsoft.com/office/powerpoint/2010/main" val="16197059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9BC53C-7323-C3F9-5CCA-FF9AFD67BEE8}"/>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Rectangle 4">
            <a:extLst>
              <a:ext uri="{FF2B5EF4-FFF2-40B4-BE49-F238E27FC236}">
                <a16:creationId xmlns:a16="http://schemas.microsoft.com/office/drawing/2014/main" id="{5B2BBFC3-65D9-3A61-C675-6E4CC98C9C2D}"/>
              </a:ext>
            </a:extLst>
          </p:cNvPr>
          <p:cNvSpPr/>
          <p:nvPr userDrawn="1"/>
        </p:nvSpPr>
        <p:spPr>
          <a:xfrm>
            <a:off x="3048" y="6729984"/>
            <a:ext cx="12188952" cy="128016"/>
          </a:xfrm>
          <a:prstGeom prst="rect">
            <a:avLst/>
          </a:prstGeom>
          <a:gradFill>
            <a:gsLst>
              <a:gs pos="0">
                <a:srgbClr val="76BC21"/>
              </a:gs>
              <a:gs pos="99000">
                <a:srgbClr val="00AEEF"/>
              </a:gs>
            </a:gsLst>
            <a:lin ang="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2517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Contact Info">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6DCE06A-90FD-EBA9-4D54-EA7AADCD3F97}"/>
              </a:ext>
            </a:extLst>
          </p:cNvPr>
          <p:cNvPicPr>
            <a:picLocks noChangeAspect="1"/>
          </p:cNvPicPr>
          <p:nvPr userDrawn="1"/>
        </p:nvPicPr>
        <p:blipFill>
          <a:blip r:embed="rId2"/>
          <a:stretch>
            <a:fillRect/>
          </a:stretch>
        </p:blipFill>
        <p:spPr>
          <a:xfrm>
            <a:off x="6441296" y="4087995"/>
            <a:ext cx="640080" cy="640080"/>
          </a:xfrm>
          <a:prstGeom prst="rect">
            <a:avLst/>
          </a:prstGeom>
        </p:spPr>
      </p:pic>
      <p:pic>
        <p:nvPicPr>
          <p:cNvPr id="44" name="Graphic 43">
            <a:extLst>
              <a:ext uri="{FF2B5EF4-FFF2-40B4-BE49-F238E27FC236}">
                <a16:creationId xmlns:a16="http://schemas.microsoft.com/office/drawing/2014/main" id="{FD987CF0-FB7F-037E-8AD5-2177A6DDFA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41296" y="3292777"/>
            <a:ext cx="640080" cy="640080"/>
          </a:xfrm>
          <a:prstGeom prst="rect">
            <a:avLst/>
          </a:prstGeom>
        </p:spPr>
      </p:pic>
      <p:grpSp>
        <p:nvGrpSpPr>
          <p:cNvPr id="47" name="Group 46">
            <a:extLst>
              <a:ext uri="{FF2B5EF4-FFF2-40B4-BE49-F238E27FC236}">
                <a16:creationId xmlns:a16="http://schemas.microsoft.com/office/drawing/2014/main" id="{CD98B641-67E8-40E7-06CF-B17D5BBB9C16}"/>
              </a:ext>
            </a:extLst>
          </p:cNvPr>
          <p:cNvGrpSpPr/>
          <p:nvPr userDrawn="1"/>
        </p:nvGrpSpPr>
        <p:grpSpPr>
          <a:xfrm>
            <a:off x="6441296" y="2497559"/>
            <a:ext cx="640080" cy="640080"/>
            <a:chOff x="6408456" y="5560499"/>
            <a:chExt cx="640080" cy="640080"/>
          </a:xfrm>
        </p:grpSpPr>
        <p:sp>
          <p:nvSpPr>
            <p:cNvPr id="12" name="Oval 11">
              <a:extLst>
                <a:ext uri="{FF2B5EF4-FFF2-40B4-BE49-F238E27FC236}">
                  <a16:creationId xmlns:a16="http://schemas.microsoft.com/office/drawing/2014/main" id="{4B59E9E7-5A66-D283-83D0-1579EB89E4A3}"/>
                </a:ext>
              </a:extLst>
            </p:cNvPr>
            <p:cNvSpPr>
              <a:spLocks noChangeAspect="1"/>
            </p:cNvSpPr>
            <p:nvPr userDrawn="1"/>
          </p:nvSpPr>
          <p:spPr>
            <a:xfrm>
              <a:off x="6408456" y="5560499"/>
              <a:ext cx="640080" cy="640080"/>
            </a:xfrm>
            <a:prstGeom prst="ellipse">
              <a:avLst/>
            </a:prstGeom>
            <a:solidFill>
              <a:srgbClr val="1D9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6" name="Graphic 45">
              <a:extLst>
                <a:ext uri="{FF2B5EF4-FFF2-40B4-BE49-F238E27FC236}">
                  <a16:creationId xmlns:a16="http://schemas.microsoft.com/office/drawing/2014/main" id="{08532788-0C4A-2ED9-24A7-36865FD79C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41044" y="5693087"/>
              <a:ext cx="374904" cy="374904"/>
            </a:xfrm>
            <a:prstGeom prst="rect">
              <a:avLst/>
            </a:prstGeom>
          </p:spPr>
        </p:pic>
      </p:grpSp>
      <p:sp>
        <p:nvSpPr>
          <p:cNvPr id="39" name="Graphic 37">
            <a:extLst>
              <a:ext uri="{FF2B5EF4-FFF2-40B4-BE49-F238E27FC236}">
                <a16:creationId xmlns:a16="http://schemas.microsoft.com/office/drawing/2014/main" id="{0041A8D8-0B8C-0C8F-87B3-628E149120C3}"/>
              </a:ext>
            </a:extLst>
          </p:cNvPr>
          <p:cNvSpPr>
            <a:spLocks noChangeAspect="1"/>
          </p:cNvSpPr>
          <p:nvPr/>
        </p:nvSpPr>
        <p:spPr>
          <a:xfrm>
            <a:off x="613476" y="4087995"/>
            <a:ext cx="640080" cy="640080"/>
          </a:xfrm>
          <a:custGeom>
            <a:avLst/>
            <a:gdLst>
              <a:gd name="connsiteX0" fmla="*/ 2010823 w 2743200"/>
              <a:gd name="connsiteY0" fmla="*/ 623126 h 2741294"/>
              <a:gd name="connsiteX1" fmla="*/ 1405890 w 2743200"/>
              <a:gd name="connsiteY1" fmla="*/ 771906 h 2741294"/>
              <a:gd name="connsiteX2" fmla="*/ 1405890 w 2743200"/>
              <a:gd name="connsiteY2" fmla="*/ 1336262 h 2741294"/>
              <a:gd name="connsiteX3" fmla="*/ 2134457 w 2743200"/>
              <a:gd name="connsiteY3" fmla="*/ 1336262 h 2741294"/>
              <a:gd name="connsiteX4" fmla="*/ 2010823 w 2743200"/>
              <a:gd name="connsiteY4" fmla="*/ 623030 h 2741294"/>
              <a:gd name="connsiteX5" fmla="*/ 1905572 w 2743200"/>
              <a:gd name="connsiteY5" fmla="*/ 2348103 h 2741294"/>
              <a:gd name="connsiteX6" fmla="*/ 1985867 w 2743200"/>
              <a:gd name="connsiteY6" fmla="*/ 2182368 h 2741294"/>
              <a:gd name="connsiteX7" fmla="*/ 1405890 w 2743200"/>
              <a:gd name="connsiteY7" fmla="*/ 2037969 h 2741294"/>
              <a:gd name="connsiteX8" fmla="*/ 1405890 w 2743200"/>
              <a:gd name="connsiteY8" fmla="*/ 2741295 h 2741294"/>
              <a:gd name="connsiteX9" fmla="*/ 1905572 w 2743200"/>
              <a:gd name="connsiteY9" fmla="*/ 2348198 h 2741294"/>
              <a:gd name="connsiteX10" fmla="*/ 1905572 w 2743200"/>
              <a:gd name="connsiteY10" fmla="*/ 393097 h 2741294"/>
              <a:gd name="connsiteX11" fmla="*/ 1405890 w 2743200"/>
              <a:gd name="connsiteY11" fmla="*/ 0 h 2741294"/>
              <a:gd name="connsiteX12" fmla="*/ 1405890 w 2743200"/>
              <a:gd name="connsiteY12" fmla="*/ 703326 h 2741294"/>
              <a:gd name="connsiteX13" fmla="*/ 1985867 w 2743200"/>
              <a:gd name="connsiteY13" fmla="*/ 558927 h 2741294"/>
              <a:gd name="connsiteX14" fmla="*/ 1905572 w 2743200"/>
              <a:gd name="connsiteY14" fmla="*/ 393192 h 2741294"/>
              <a:gd name="connsiteX15" fmla="*/ 671132 w 2743200"/>
              <a:gd name="connsiteY15" fmla="*/ 590836 h 2741294"/>
              <a:gd name="connsiteX16" fmla="*/ 403479 w 2743200"/>
              <a:gd name="connsiteY16" fmla="*/ 398431 h 2741294"/>
              <a:gd name="connsiteX17" fmla="*/ 401479 w 2743200"/>
              <a:gd name="connsiteY17" fmla="*/ 400431 h 2741294"/>
              <a:gd name="connsiteX18" fmla="*/ 0 w 2743200"/>
              <a:gd name="connsiteY18" fmla="*/ 1336262 h 2741294"/>
              <a:gd name="connsiteX19" fmla="*/ 540163 w 2743200"/>
              <a:gd name="connsiteY19" fmla="*/ 1336262 h 2741294"/>
              <a:gd name="connsiteX20" fmla="*/ 671132 w 2743200"/>
              <a:gd name="connsiteY20" fmla="*/ 590836 h 2741294"/>
              <a:gd name="connsiteX21" fmla="*/ 2134362 w 2743200"/>
              <a:gd name="connsiteY21" fmla="*/ 1404842 h 2741294"/>
              <a:gd name="connsiteX22" fmla="*/ 1405795 w 2743200"/>
              <a:gd name="connsiteY22" fmla="*/ 1404842 h 2741294"/>
              <a:gd name="connsiteX23" fmla="*/ 1405795 w 2743200"/>
              <a:gd name="connsiteY23" fmla="*/ 1969199 h 2741294"/>
              <a:gd name="connsiteX24" fmla="*/ 2010728 w 2743200"/>
              <a:gd name="connsiteY24" fmla="*/ 2117979 h 2741294"/>
              <a:gd name="connsiteX25" fmla="*/ 2134362 w 2743200"/>
              <a:gd name="connsiteY25" fmla="*/ 1404747 h 2741294"/>
              <a:gd name="connsiteX26" fmla="*/ 540068 w 2743200"/>
              <a:gd name="connsiteY26" fmla="*/ 1404842 h 2741294"/>
              <a:gd name="connsiteX27" fmla="*/ 0 w 2743200"/>
              <a:gd name="connsiteY27" fmla="*/ 1404842 h 2741294"/>
              <a:gd name="connsiteX28" fmla="*/ 401479 w 2743200"/>
              <a:gd name="connsiteY28" fmla="*/ 2340674 h 2741294"/>
              <a:gd name="connsiteX29" fmla="*/ 403479 w 2743200"/>
              <a:gd name="connsiteY29" fmla="*/ 2342674 h 2741294"/>
              <a:gd name="connsiteX30" fmla="*/ 671132 w 2743200"/>
              <a:gd name="connsiteY30" fmla="*/ 2150269 h 2741294"/>
              <a:gd name="connsiteX31" fmla="*/ 540163 w 2743200"/>
              <a:gd name="connsiteY31" fmla="*/ 1404842 h 2741294"/>
              <a:gd name="connsiteX32" fmla="*/ 1965293 w 2743200"/>
              <a:gd name="connsiteY32" fmla="*/ 359283 h 2741294"/>
              <a:gd name="connsiteX33" fmla="*/ 2046732 w 2743200"/>
              <a:gd name="connsiteY33" fmla="*/ 526447 h 2741294"/>
              <a:gd name="connsiteX34" fmla="*/ 2289810 w 2743200"/>
              <a:gd name="connsiteY34" fmla="*/ 351092 h 2741294"/>
              <a:gd name="connsiteX35" fmla="*/ 1685163 w 2743200"/>
              <a:gd name="connsiteY35" fmla="*/ 34481 h 2741294"/>
              <a:gd name="connsiteX36" fmla="*/ 1965293 w 2743200"/>
              <a:gd name="connsiteY36" fmla="*/ 359283 h 2741294"/>
              <a:gd name="connsiteX37" fmla="*/ 2072068 w 2743200"/>
              <a:gd name="connsiteY37" fmla="*/ 2150269 h 2741294"/>
              <a:gd name="connsiteX38" fmla="*/ 2339721 w 2743200"/>
              <a:gd name="connsiteY38" fmla="*/ 2342674 h 2741294"/>
              <a:gd name="connsiteX39" fmla="*/ 2341721 w 2743200"/>
              <a:gd name="connsiteY39" fmla="*/ 2340674 h 2741294"/>
              <a:gd name="connsiteX40" fmla="*/ 2743200 w 2743200"/>
              <a:gd name="connsiteY40" fmla="*/ 1404842 h 2741294"/>
              <a:gd name="connsiteX41" fmla="*/ 2203037 w 2743200"/>
              <a:gd name="connsiteY41" fmla="*/ 1404842 h 2741294"/>
              <a:gd name="connsiteX42" fmla="*/ 2072068 w 2743200"/>
              <a:gd name="connsiteY42" fmla="*/ 2150269 h 2741294"/>
              <a:gd name="connsiteX43" fmla="*/ 732377 w 2743200"/>
              <a:gd name="connsiteY43" fmla="*/ 2118074 h 2741294"/>
              <a:gd name="connsiteX44" fmla="*/ 1337310 w 2743200"/>
              <a:gd name="connsiteY44" fmla="*/ 1969294 h 2741294"/>
              <a:gd name="connsiteX45" fmla="*/ 1337310 w 2743200"/>
              <a:gd name="connsiteY45" fmla="*/ 1404938 h 2741294"/>
              <a:gd name="connsiteX46" fmla="*/ 608743 w 2743200"/>
              <a:gd name="connsiteY46" fmla="*/ 1404938 h 2741294"/>
              <a:gd name="connsiteX47" fmla="*/ 732377 w 2743200"/>
              <a:gd name="connsiteY47" fmla="*/ 2118170 h 2741294"/>
              <a:gd name="connsiteX48" fmla="*/ 777907 w 2743200"/>
              <a:gd name="connsiteY48" fmla="*/ 2381917 h 2741294"/>
              <a:gd name="connsiteX49" fmla="*/ 696468 w 2743200"/>
              <a:gd name="connsiteY49" fmla="*/ 2214753 h 2741294"/>
              <a:gd name="connsiteX50" fmla="*/ 453390 w 2743200"/>
              <a:gd name="connsiteY50" fmla="*/ 2390108 h 2741294"/>
              <a:gd name="connsiteX51" fmla="*/ 1058037 w 2743200"/>
              <a:gd name="connsiteY51" fmla="*/ 2706720 h 2741294"/>
              <a:gd name="connsiteX52" fmla="*/ 777907 w 2743200"/>
              <a:gd name="connsiteY52" fmla="*/ 2381917 h 2741294"/>
              <a:gd name="connsiteX53" fmla="*/ 1965198 w 2743200"/>
              <a:gd name="connsiteY53" fmla="*/ 2381917 h 2741294"/>
              <a:gd name="connsiteX54" fmla="*/ 1685068 w 2743200"/>
              <a:gd name="connsiteY54" fmla="*/ 2706720 h 2741294"/>
              <a:gd name="connsiteX55" fmla="*/ 2289715 w 2743200"/>
              <a:gd name="connsiteY55" fmla="*/ 2390108 h 2741294"/>
              <a:gd name="connsiteX56" fmla="*/ 2046637 w 2743200"/>
              <a:gd name="connsiteY56" fmla="*/ 2214753 h 2741294"/>
              <a:gd name="connsiteX57" fmla="*/ 1965198 w 2743200"/>
              <a:gd name="connsiteY57" fmla="*/ 2381917 h 2741294"/>
              <a:gd name="connsiteX58" fmla="*/ 2202942 w 2743200"/>
              <a:gd name="connsiteY58" fmla="*/ 1336262 h 2741294"/>
              <a:gd name="connsiteX59" fmla="*/ 2743105 w 2743200"/>
              <a:gd name="connsiteY59" fmla="*/ 1336262 h 2741294"/>
              <a:gd name="connsiteX60" fmla="*/ 2341626 w 2743200"/>
              <a:gd name="connsiteY60" fmla="*/ 400431 h 2741294"/>
              <a:gd name="connsiteX61" fmla="*/ 2339626 w 2743200"/>
              <a:gd name="connsiteY61" fmla="*/ 398431 h 2741294"/>
              <a:gd name="connsiteX62" fmla="*/ 2071973 w 2743200"/>
              <a:gd name="connsiteY62" fmla="*/ 590836 h 2741294"/>
              <a:gd name="connsiteX63" fmla="*/ 2202942 w 2743200"/>
              <a:gd name="connsiteY63" fmla="*/ 1336262 h 2741294"/>
              <a:gd name="connsiteX64" fmla="*/ 777907 w 2743200"/>
              <a:gd name="connsiteY64" fmla="*/ 359283 h 2741294"/>
              <a:gd name="connsiteX65" fmla="*/ 1058037 w 2743200"/>
              <a:gd name="connsiteY65" fmla="*/ 34481 h 2741294"/>
              <a:gd name="connsiteX66" fmla="*/ 453390 w 2743200"/>
              <a:gd name="connsiteY66" fmla="*/ 351092 h 2741294"/>
              <a:gd name="connsiteX67" fmla="*/ 696468 w 2743200"/>
              <a:gd name="connsiteY67" fmla="*/ 526447 h 2741294"/>
              <a:gd name="connsiteX68" fmla="*/ 777907 w 2743200"/>
              <a:gd name="connsiteY68" fmla="*/ 359283 h 2741294"/>
              <a:gd name="connsiteX69" fmla="*/ 837629 w 2743200"/>
              <a:gd name="connsiteY69" fmla="*/ 2348103 h 2741294"/>
              <a:gd name="connsiteX70" fmla="*/ 1337310 w 2743200"/>
              <a:gd name="connsiteY70" fmla="*/ 2741200 h 2741294"/>
              <a:gd name="connsiteX71" fmla="*/ 1337310 w 2743200"/>
              <a:gd name="connsiteY71" fmla="*/ 2037874 h 2741294"/>
              <a:gd name="connsiteX72" fmla="*/ 757333 w 2743200"/>
              <a:gd name="connsiteY72" fmla="*/ 2182273 h 2741294"/>
              <a:gd name="connsiteX73" fmla="*/ 837629 w 2743200"/>
              <a:gd name="connsiteY73" fmla="*/ 2348008 h 2741294"/>
              <a:gd name="connsiteX74" fmla="*/ 837629 w 2743200"/>
              <a:gd name="connsiteY74" fmla="*/ 393097 h 2741294"/>
              <a:gd name="connsiteX75" fmla="*/ 757333 w 2743200"/>
              <a:gd name="connsiteY75" fmla="*/ 558832 h 2741294"/>
              <a:gd name="connsiteX76" fmla="*/ 1337310 w 2743200"/>
              <a:gd name="connsiteY76" fmla="*/ 703231 h 2741294"/>
              <a:gd name="connsiteX77" fmla="*/ 1337310 w 2743200"/>
              <a:gd name="connsiteY77" fmla="*/ 0 h 2741294"/>
              <a:gd name="connsiteX78" fmla="*/ 837629 w 2743200"/>
              <a:gd name="connsiteY78" fmla="*/ 393097 h 2741294"/>
              <a:gd name="connsiteX79" fmla="*/ 608743 w 2743200"/>
              <a:gd name="connsiteY79" fmla="*/ 1336262 h 2741294"/>
              <a:gd name="connsiteX80" fmla="*/ 1337310 w 2743200"/>
              <a:gd name="connsiteY80" fmla="*/ 1336262 h 2741294"/>
              <a:gd name="connsiteX81" fmla="*/ 1337310 w 2743200"/>
              <a:gd name="connsiteY81" fmla="*/ 771906 h 2741294"/>
              <a:gd name="connsiteX82" fmla="*/ 732377 w 2743200"/>
              <a:gd name="connsiteY82" fmla="*/ 623126 h 2741294"/>
              <a:gd name="connsiteX83" fmla="*/ 608743 w 2743200"/>
              <a:gd name="connsiteY83" fmla="*/ 1336358 h 274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743200" h="2741294">
                <a:moveTo>
                  <a:pt x="2010823" y="623126"/>
                </a:moveTo>
                <a:cubicBezTo>
                  <a:pt x="1824228" y="715613"/>
                  <a:pt x="1618488" y="766953"/>
                  <a:pt x="1405890" y="771906"/>
                </a:cubicBezTo>
                <a:lnTo>
                  <a:pt x="1405890" y="1336262"/>
                </a:lnTo>
                <a:lnTo>
                  <a:pt x="2134457" y="1336262"/>
                </a:lnTo>
                <a:cubicBezTo>
                  <a:pt x="2130933" y="1079278"/>
                  <a:pt x="2087975" y="834390"/>
                  <a:pt x="2010823" y="623030"/>
                </a:cubicBezTo>
                <a:close/>
                <a:moveTo>
                  <a:pt x="1905572" y="2348103"/>
                </a:moveTo>
                <a:cubicBezTo>
                  <a:pt x="1935004" y="2296097"/>
                  <a:pt x="1961769" y="2240661"/>
                  <a:pt x="1985867" y="2182368"/>
                </a:cubicBezTo>
                <a:cubicBezTo>
                  <a:pt x="1807178" y="2092738"/>
                  <a:pt x="1609820" y="2042922"/>
                  <a:pt x="1405890" y="2037969"/>
                </a:cubicBezTo>
                <a:lnTo>
                  <a:pt x="1405890" y="2741295"/>
                </a:lnTo>
                <a:cubicBezTo>
                  <a:pt x="1593247" y="2726246"/>
                  <a:pt x="1769555" y="2588038"/>
                  <a:pt x="1905572" y="2348198"/>
                </a:cubicBezTo>
                <a:close/>
                <a:moveTo>
                  <a:pt x="1905572" y="393097"/>
                </a:moveTo>
                <a:cubicBezTo>
                  <a:pt x="1769555" y="153257"/>
                  <a:pt x="1593247" y="15050"/>
                  <a:pt x="1405890" y="0"/>
                </a:cubicBezTo>
                <a:lnTo>
                  <a:pt x="1405890" y="703326"/>
                </a:lnTo>
                <a:cubicBezTo>
                  <a:pt x="1609820" y="698278"/>
                  <a:pt x="1807178" y="648557"/>
                  <a:pt x="1985867" y="558927"/>
                </a:cubicBezTo>
                <a:cubicBezTo>
                  <a:pt x="1961769" y="500539"/>
                  <a:pt x="1935004" y="445103"/>
                  <a:pt x="1905572" y="393192"/>
                </a:cubicBezTo>
                <a:close/>
                <a:moveTo>
                  <a:pt x="671132" y="590836"/>
                </a:moveTo>
                <a:cubicBezTo>
                  <a:pt x="575691" y="537591"/>
                  <a:pt x="485870" y="473297"/>
                  <a:pt x="403479" y="398431"/>
                </a:cubicBezTo>
                <a:cubicBezTo>
                  <a:pt x="402812" y="399098"/>
                  <a:pt x="402146" y="399764"/>
                  <a:pt x="401479" y="400431"/>
                </a:cubicBezTo>
                <a:cubicBezTo>
                  <a:pt x="150400" y="651510"/>
                  <a:pt x="8573" y="982694"/>
                  <a:pt x="0" y="1336262"/>
                </a:cubicBezTo>
                <a:lnTo>
                  <a:pt x="540163" y="1336262"/>
                </a:lnTo>
                <a:cubicBezTo>
                  <a:pt x="543687" y="1067943"/>
                  <a:pt x="589312" y="811721"/>
                  <a:pt x="671132" y="590836"/>
                </a:cubicBezTo>
                <a:close/>
                <a:moveTo>
                  <a:pt x="2134362" y="1404842"/>
                </a:moveTo>
                <a:lnTo>
                  <a:pt x="1405795" y="1404842"/>
                </a:lnTo>
                <a:lnTo>
                  <a:pt x="1405795" y="1969199"/>
                </a:lnTo>
                <a:cubicBezTo>
                  <a:pt x="1618393" y="1974152"/>
                  <a:pt x="1824133" y="2025491"/>
                  <a:pt x="2010728" y="2117979"/>
                </a:cubicBezTo>
                <a:cubicBezTo>
                  <a:pt x="2087880" y="1906714"/>
                  <a:pt x="2130838" y="1661732"/>
                  <a:pt x="2134362" y="1404747"/>
                </a:cubicBezTo>
                <a:close/>
                <a:moveTo>
                  <a:pt x="540068" y="1404842"/>
                </a:moveTo>
                <a:lnTo>
                  <a:pt x="0" y="1404842"/>
                </a:lnTo>
                <a:cubicBezTo>
                  <a:pt x="8573" y="1758506"/>
                  <a:pt x="150400" y="2089690"/>
                  <a:pt x="401479" y="2340674"/>
                </a:cubicBezTo>
                <a:cubicBezTo>
                  <a:pt x="402146" y="2341340"/>
                  <a:pt x="402812" y="2342007"/>
                  <a:pt x="403479" y="2342674"/>
                </a:cubicBezTo>
                <a:cubicBezTo>
                  <a:pt x="485870" y="2267807"/>
                  <a:pt x="575691" y="2203418"/>
                  <a:pt x="671132" y="2150269"/>
                </a:cubicBezTo>
                <a:cubicBezTo>
                  <a:pt x="589217" y="1929384"/>
                  <a:pt x="543687" y="1673257"/>
                  <a:pt x="540163" y="1404842"/>
                </a:cubicBezTo>
                <a:close/>
                <a:moveTo>
                  <a:pt x="1965293" y="359283"/>
                </a:moveTo>
                <a:cubicBezTo>
                  <a:pt x="1995107" y="411861"/>
                  <a:pt x="2022253" y="467773"/>
                  <a:pt x="2046732" y="526447"/>
                </a:cubicBezTo>
                <a:cubicBezTo>
                  <a:pt x="2133219" y="477488"/>
                  <a:pt x="2214658" y="418814"/>
                  <a:pt x="2289810" y="351092"/>
                </a:cubicBezTo>
                <a:cubicBezTo>
                  <a:pt x="2116265" y="194405"/>
                  <a:pt x="1909096" y="86582"/>
                  <a:pt x="1685163" y="34481"/>
                </a:cubicBezTo>
                <a:cubicBezTo>
                  <a:pt x="1789271" y="107252"/>
                  <a:pt x="1884426" y="216694"/>
                  <a:pt x="1965293" y="359283"/>
                </a:cubicBezTo>
                <a:close/>
                <a:moveTo>
                  <a:pt x="2072068" y="2150269"/>
                </a:moveTo>
                <a:cubicBezTo>
                  <a:pt x="2167509" y="2203514"/>
                  <a:pt x="2257330" y="2267807"/>
                  <a:pt x="2339721" y="2342674"/>
                </a:cubicBezTo>
                <a:cubicBezTo>
                  <a:pt x="2340388" y="2342007"/>
                  <a:pt x="2341055" y="2341340"/>
                  <a:pt x="2341721" y="2340674"/>
                </a:cubicBezTo>
                <a:cubicBezTo>
                  <a:pt x="2592800" y="2089595"/>
                  <a:pt x="2734532" y="1758410"/>
                  <a:pt x="2743200" y="1404842"/>
                </a:cubicBezTo>
                <a:lnTo>
                  <a:pt x="2203037" y="1404842"/>
                </a:lnTo>
                <a:cubicBezTo>
                  <a:pt x="2199513" y="1673162"/>
                  <a:pt x="2153888" y="1929384"/>
                  <a:pt x="2072068" y="2150269"/>
                </a:cubicBezTo>
                <a:close/>
                <a:moveTo>
                  <a:pt x="732377" y="2118074"/>
                </a:moveTo>
                <a:cubicBezTo>
                  <a:pt x="918972" y="2025587"/>
                  <a:pt x="1124712" y="1974247"/>
                  <a:pt x="1337310" y="1969294"/>
                </a:cubicBezTo>
                <a:lnTo>
                  <a:pt x="1337310" y="1404938"/>
                </a:lnTo>
                <a:lnTo>
                  <a:pt x="608743" y="1404938"/>
                </a:lnTo>
                <a:cubicBezTo>
                  <a:pt x="612267" y="1661922"/>
                  <a:pt x="655225" y="1906810"/>
                  <a:pt x="732377" y="2118170"/>
                </a:cubicBezTo>
                <a:close/>
                <a:moveTo>
                  <a:pt x="777907" y="2381917"/>
                </a:moveTo>
                <a:cubicBezTo>
                  <a:pt x="748094" y="2329339"/>
                  <a:pt x="720947" y="2273427"/>
                  <a:pt x="696468" y="2214753"/>
                </a:cubicBezTo>
                <a:cubicBezTo>
                  <a:pt x="609981" y="2263712"/>
                  <a:pt x="528542" y="2322386"/>
                  <a:pt x="453390" y="2390108"/>
                </a:cubicBezTo>
                <a:cubicBezTo>
                  <a:pt x="626936" y="2546795"/>
                  <a:pt x="834104" y="2654618"/>
                  <a:pt x="1058037" y="2706720"/>
                </a:cubicBezTo>
                <a:cubicBezTo>
                  <a:pt x="953929" y="2633948"/>
                  <a:pt x="858774" y="2524506"/>
                  <a:pt x="777907" y="2381917"/>
                </a:cubicBezTo>
                <a:close/>
                <a:moveTo>
                  <a:pt x="1965198" y="2381917"/>
                </a:moveTo>
                <a:cubicBezTo>
                  <a:pt x="1884331" y="2524506"/>
                  <a:pt x="1789176" y="2633948"/>
                  <a:pt x="1685068" y="2706720"/>
                </a:cubicBezTo>
                <a:cubicBezTo>
                  <a:pt x="1908905" y="2654618"/>
                  <a:pt x="2116074" y="2546795"/>
                  <a:pt x="2289715" y="2390108"/>
                </a:cubicBezTo>
                <a:cubicBezTo>
                  <a:pt x="2214563" y="2322386"/>
                  <a:pt x="2133029" y="2263712"/>
                  <a:pt x="2046637" y="2214753"/>
                </a:cubicBezTo>
                <a:cubicBezTo>
                  <a:pt x="2022158" y="2273427"/>
                  <a:pt x="1995011" y="2329339"/>
                  <a:pt x="1965198" y="2381917"/>
                </a:cubicBezTo>
                <a:close/>
                <a:moveTo>
                  <a:pt x="2202942" y="1336262"/>
                </a:moveTo>
                <a:lnTo>
                  <a:pt x="2743105" y="1336262"/>
                </a:lnTo>
                <a:cubicBezTo>
                  <a:pt x="2734532" y="982599"/>
                  <a:pt x="2592705" y="651415"/>
                  <a:pt x="2341626" y="400431"/>
                </a:cubicBezTo>
                <a:cubicBezTo>
                  <a:pt x="2340959" y="399764"/>
                  <a:pt x="2340293" y="399098"/>
                  <a:pt x="2339626" y="398431"/>
                </a:cubicBezTo>
                <a:cubicBezTo>
                  <a:pt x="2257235" y="473297"/>
                  <a:pt x="2167414" y="537686"/>
                  <a:pt x="2071973" y="590836"/>
                </a:cubicBezTo>
                <a:cubicBezTo>
                  <a:pt x="2153888" y="811721"/>
                  <a:pt x="2199418" y="1067848"/>
                  <a:pt x="2202942" y="1336262"/>
                </a:cubicBezTo>
                <a:close/>
                <a:moveTo>
                  <a:pt x="777907" y="359283"/>
                </a:moveTo>
                <a:cubicBezTo>
                  <a:pt x="858774" y="216694"/>
                  <a:pt x="953929" y="107252"/>
                  <a:pt x="1058037" y="34481"/>
                </a:cubicBezTo>
                <a:cubicBezTo>
                  <a:pt x="834200" y="86582"/>
                  <a:pt x="627031" y="194405"/>
                  <a:pt x="453390" y="351092"/>
                </a:cubicBezTo>
                <a:cubicBezTo>
                  <a:pt x="528542" y="418814"/>
                  <a:pt x="610076" y="477488"/>
                  <a:pt x="696468" y="526447"/>
                </a:cubicBezTo>
                <a:cubicBezTo>
                  <a:pt x="720947" y="467773"/>
                  <a:pt x="748094" y="411861"/>
                  <a:pt x="777907" y="359283"/>
                </a:cubicBezTo>
                <a:close/>
                <a:moveTo>
                  <a:pt x="837629" y="2348103"/>
                </a:moveTo>
                <a:cubicBezTo>
                  <a:pt x="973646" y="2587943"/>
                  <a:pt x="1149953" y="2726150"/>
                  <a:pt x="1337310" y="2741200"/>
                </a:cubicBezTo>
                <a:lnTo>
                  <a:pt x="1337310" y="2037874"/>
                </a:lnTo>
                <a:cubicBezTo>
                  <a:pt x="1133380" y="2042922"/>
                  <a:pt x="936022" y="2092643"/>
                  <a:pt x="757333" y="2182273"/>
                </a:cubicBezTo>
                <a:cubicBezTo>
                  <a:pt x="781431" y="2240661"/>
                  <a:pt x="808196" y="2296097"/>
                  <a:pt x="837629" y="2348008"/>
                </a:cubicBezTo>
                <a:close/>
                <a:moveTo>
                  <a:pt x="837629" y="393097"/>
                </a:moveTo>
                <a:cubicBezTo>
                  <a:pt x="808196" y="445103"/>
                  <a:pt x="781431" y="500539"/>
                  <a:pt x="757333" y="558832"/>
                </a:cubicBezTo>
                <a:cubicBezTo>
                  <a:pt x="936022" y="648462"/>
                  <a:pt x="1133380" y="698278"/>
                  <a:pt x="1337310" y="703231"/>
                </a:cubicBezTo>
                <a:lnTo>
                  <a:pt x="1337310" y="0"/>
                </a:lnTo>
                <a:cubicBezTo>
                  <a:pt x="1149953" y="15050"/>
                  <a:pt x="973646" y="153257"/>
                  <a:pt x="837629" y="393097"/>
                </a:cubicBezTo>
                <a:close/>
                <a:moveTo>
                  <a:pt x="608743" y="1336262"/>
                </a:moveTo>
                <a:lnTo>
                  <a:pt x="1337310" y="1336262"/>
                </a:lnTo>
                <a:lnTo>
                  <a:pt x="1337310" y="771906"/>
                </a:lnTo>
                <a:cubicBezTo>
                  <a:pt x="1124712" y="766953"/>
                  <a:pt x="918972" y="715613"/>
                  <a:pt x="732377" y="623126"/>
                </a:cubicBezTo>
                <a:cubicBezTo>
                  <a:pt x="655225" y="834390"/>
                  <a:pt x="612267" y="1079373"/>
                  <a:pt x="608743" y="1336358"/>
                </a:cubicBezTo>
                <a:close/>
              </a:path>
            </a:pathLst>
          </a:custGeom>
          <a:gradFill>
            <a:gsLst>
              <a:gs pos="0">
                <a:schemeClr val="accent3">
                  <a:lumMod val="75000"/>
                </a:schemeClr>
              </a:gs>
              <a:gs pos="100000">
                <a:schemeClr val="accent3"/>
              </a:gs>
            </a:gsLst>
            <a:lin ang="5400000" scaled="0"/>
          </a:gradFill>
          <a:ln w="9525" cap="flat">
            <a:no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B1FA80BF-4072-A652-6E83-A128649560A5}"/>
              </a:ext>
            </a:extLst>
          </p:cNvPr>
          <p:cNvGrpSpPr/>
          <p:nvPr userDrawn="1"/>
        </p:nvGrpSpPr>
        <p:grpSpPr>
          <a:xfrm>
            <a:off x="613476" y="3228097"/>
            <a:ext cx="640080" cy="769441"/>
            <a:chOff x="6408456" y="5495819"/>
            <a:chExt cx="640080" cy="769441"/>
          </a:xfrm>
        </p:grpSpPr>
        <p:sp>
          <p:nvSpPr>
            <p:cNvPr id="31" name="Oval 30">
              <a:extLst>
                <a:ext uri="{FF2B5EF4-FFF2-40B4-BE49-F238E27FC236}">
                  <a16:creationId xmlns:a16="http://schemas.microsoft.com/office/drawing/2014/main" id="{086FEDE2-FC6E-3CAA-AEC5-D8741D613E3E}"/>
                </a:ext>
              </a:extLst>
            </p:cNvPr>
            <p:cNvSpPr>
              <a:spLocks noChangeAspect="1"/>
            </p:cNvSpPr>
            <p:nvPr userDrawn="1"/>
          </p:nvSpPr>
          <p:spPr>
            <a:xfrm>
              <a:off x="6408456" y="5560499"/>
              <a:ext cx="640080" cy="640080"/>
            </a:xfrm>
            <a:prstGeom prst="ellipse">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TextBox 31">
              <a:extLst>
                <a:ext uri="{FF2B5EF4-FFF2-40B4-BE49-F238E27FC236}">
                  <a16:creationId xmlns:a16="http://schemas.microsoft.com/office/drawing/2014/main" id="{44341CC2-15B8-C56A-6F3D-0163DE2B318E}"/>
                </a:ext>
              </a:extLst>
            </p:cNvPr>
            <p:cNvSpPr txBox="1"/>
            <p:nvPr userDrawn="1"/>
          </p:nvSpPr>
          <p:spPr>
            <a:xfrm>
              <a:off x="6410140" y="5495819"/>
              <a:ext cx="636713" cy="769441"/>
            </a:xfrm>
            <a:prstGeom prst="rect">
              <a:avLst/>
            </a:prstGeom>
            <a:noFill/>
          </p:spPr>
          <p:txBody>
            <a:bodyPr wrap="none" rtlCol="0">
              <a:spAutoFit/>
            </a:bodyPr>
            <a:lstStyle/>
            <a:p>
              <a:r>
                <a:rPr lang="en-US" sz="4400" b="1">
                  <a:solidFill>
                    <a:schemeClr val="bg1"/>
                  </a:solidFill>
                  <a:latin typeface="Cochin" panose="02000603020000020003" pitchFamily="2" charset="0"/>
                  <a:ea typeface="Baskerville" panose="02020502070401020303" pitchFamily="18" charset="0"/>
                  <a:cs typeface="Didot" panose="02000503000000020003" pitchFamily="2" charset="-79"/>
                </a:rPr>
                <a:t>@</a:t>
              </a:r>
            </a:p>
          </p:txBody>
        </p:sp>
      </p:grpSp>
      <p:grpSp>
        <p:nvGrpSpPr>
          <p:cNvPr id="27" name="Group 26">
            <a:extLst>
              <a:ext uri="{FF2B5EF4-FFF2-40B4-BE49-F238E27FC236}">
                <a16:creationId xmlns:a16="http://schemas.microsoft.com/office/drawing/2014/main" id="{CC663012-7291-04B2-EF1B-02C1CCF81B78}"/>
              </a:ext>
            </a:extLst>
          </p:cNvPr>
          <p:cNvGrpSpPr/>
          <p:nvPr userDrawn="1"/>
        </p:nvGrpSpPr>
        <p:grpSpPr>
          <a:xfrm>
            <a:off x="613476" y="2497559"/>
            <a:ext cx="640080" cy="640080"/>
            <a:chOff x="7501754" y="5298009"/>
            <a:chExt cx="640080" cy="640080"/>
          </a:xfrm>
        </p:grpSpPr>
        <p:sp>
          <p:nvSpPr>
            <p:cNvPr id="19" name="Oval 18">
              <a:extLst>
                <a:ext uri="{FF2B5EF4-FFF2-40B4-BE49-F238E27FC236}">
                  <a16:creationId xmlns:a16="http://schemas.microsoft.com/office/drawing/2014/main" id="{BD7FC451-1031-A485-01BB-FA8E9EABD26A}"/>
                </a:ext>
              </a:extLst>
            </p:cNvPr>
            <p:cNvSpPr>
              <a:spLocks noChangeAspect="1"/>
            </p:cNvSpPr>
            <p:nvPr userDrawn="1"/>
          </p:nvSpPr>
          <p:spPr>
            <a:xfrm>
              <a:off x="7501754" y="5298009"/>
              <a:ext cx="640080" cy="640080"/>
            </a:xfrm>
            <a:prstGeom prst="ellipse">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0" name="Graphic 19" descr="Receiver with solid fill">
              <a:extLst>
                <a:ext uri="{FF2B5EF4-FFF2-40B4-BE49-F238E27FC236}">
                  <a16:creationId xmlns:a16="http://schemas.microsoft.com/office/drawing/2014/main" id="{EB3C7661-6588-2E88-B4AB-5C481D1CC45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374203">
              <a:off x="7582512" y="5378767"/>
              <a:ext cx="478564" cy="478564"/>
            </a:xfrm>
            <a:prstGeom prst="rect">
              <a:avLst/>
            </a:prstGeom>
          </p:spPr>
        </p:pic>
      </p:grpSp>
      <p:sp>
        <p:nvSpPr>
          <p:cNvPr id="3" name="Slide Number Placeholder 2">
            <a:extLst>
              <a:ext uri="{FF2B5EF4-FFF2-40B4-BE49-F238E27FC236}">
                <a16:creationId xmlns:a16="http://schemas.microsoft.com/office/drawing/2014/main" id="{4A0F2712-F76B-4942-B239-377A891F397C}"/>
              </a:ext>
            </a:extLst>
          </p:cNvPr>
          <p:cNvSpPr>
            <a:spLocks noGrp="1"/>
          </p:cNvSpPr>
          <p:nvPr>
            <p:ph type="sldNum" sz="quarter" idx="10"/>
          </p:nvPr>
        </p:nvSpPr>
        <p:spPr/>
        <p:txBody>
          <a:bodyPr/>
          <a:lstStyle/>
          <a:p>
            <a:fld id="{2C10B610-381F-432D-A853-6CC0B0380E78}" type="slidenum">
              <a:rPr lang="en-US" smtClean="0"/>
              <a:t>‹#›</a:t>
            </a:fld>
            <a:endParaRPr lang="en-US"/>
          </a:p>
        </p:txBody>
      </p:sp>
      <p:sp>
        <p:nvSpPr>
          <p:cNvPr id="6" name="TextBox 5">
            <a:extLst>
              <a:ext uri="{FF2B5EF4-FFF2-40B4-BE49-F238E27FC236}">
                <a16:creationId xmlns:a16="http://schemas.microsoft.com/office/drawing/2014/main" id="{EBBD39C6-6DEF-48F0-B407-82312D80DFBF}"/>
              </a:ext>
            </a:extLst>
          </p:cNvPr>
          <p:cNvSpPr txBox="1"/>
          <p:nvPr userDrawn="1"/>
        </p:nvSpPr>
        <p:spPr>
          <a:xfrm>
            <a:off x="1389621" y="4168190"/>
            <a:ext cx="4754880" cy="492443"/>
          </a:xfrm>
          <a:prstGeom prst="rect">
            <a:avLst/>
          </a:prstGeom>
          <a:noFill/>
        </p:spPr>
        <p:txBody>
          <a:bodyPr wrap="square" lIns="0" tIns="0" rIns="0" bIns="0" rtlCol="0">
            <a:spAutoFit/>
          </a:bodyPr>
          <a:lstStyle/>
          <a:p>
            <a:pPr>
              <a:lnSpc>
                <a:spcPct val="100000"/>
              </a:lnSpc>
              <a:buClr>
                <a:srgbClr val="7ABF35"/>
              </a:buClr>
            </a:pPr>
            <a:r>
              <a:rPr lang="en-US" sz="3200" err="1">
                <a:solidFill>
                  <a:schemeClr val="accent3"/>
                </a:solidFill>
                <a:latin typeface="Open Sans" panose="020B0606030504020204" pitchFamily="34" charset="0"/>
                <a:ea typeface="Open Sans" panose="020B0606030504020204" pitchFamily="34" charset="0"/>
                <a:cs typeface="Open Sans" panose="020B0606030504020204" pitchFamily="34" charset="0"/>
              </a:rPr>
              <a:t>www.pcori.org</a:t>
            </a:r>
            <a:endPar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16">
            <a:extLst>
              <a:ext uri="{FF2B5EF4-FFF2-40B4-BE49-F238E27FC236}">
                <a16:creationId xmlns:a16="http://schemas.microsoft.com/office/drawing/2014/main" id="{AFBC197C-F423-43E6-B1E1-59DCC398C66C}"/>
              </a:ext>
            </a:extLst>
          </p:cNvPr>
          <p:cNvSpPr>
            <a:spLocks noGrp="1"/>
          </p:cNvSpPr>
          <p:nvPr>
            <p:ph type="body" sz="quarter" idx="11" hasCustomPrompt="1"/>
          </p:nvPr>
        </p:nvSpPr>
        <p:spPr>
          <a:xfrm>
            <a:off x="1389621" y="2632488"/>
            <a:ext cx="4754880" cy="443198"/>
          </a:xfrm>
          <a:prstGeom prst="rect">
            <a:avLst/>
          </a:prstGeom>
        </p:spPr>
        <p:txBody>
          <a:bodyPr wrap="square" tIns="0" rIns="0" bIns="0">
            <a:spAutoFit/>
          </a:bodyPr>
          <a:lstStyle>
            <a:lvl1pPr marL="0" indent="0" algn="l">
              <a:buNone/>
              <a:defRPr lang="en-US" sz="3200" kern="1200" dirty="0" smtClean="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202.XXX.XXXX</a:t>
            </a:r>
          </a:p>
        </p:txBody>
      </p:sp>
      <p:sp>
        <p:nvSpPr>
          <p:cNvPr id="18" name="Text Placeholder 16">
            <a:extLst>
              <a:ext uri="{FF2B5EF4-FFF2-40B4-BE49-F238E27FC236}">
                <a16:creationId xmlns:a16="http://schemas.microsoft.com/office/drawing/2014/main" id="{20D9D7CF-4D50-4F6B-9BDD-E3AD7F8898AC}"/>
              </a:ext>
            </a:extLst>
          </p:cNvPr>
          <p:cNvSpPr>
            <a:spLocks noGrp="1"/>
          </p:cNvSpPr>
          <p:nvPr>
            <p:ph type="body" sz="quarter" idx="12" hasCustomPrompt="1"/>
          </p:nvPr>
        </p:nvSpPr>
        <p:spPr>
          <a:xfrm>
            <a:off x="1389621" y="3411138"/>
            <a:ext cx="4754880" cy="443198"/>
          </a:xfrm>
          <a:prstGeom prst="rect">
            <a:avLst/>
          </a:prstGeom>
        </p:spPr>
        <p:txBody>
          <a:bodyPr wrap="square" tIns="0" rIns="0" bIns="0">
            <a:spAutoFit/>
          </a:bodyPr>
          <a:lstStyle>
            <a:lvl1pPr marL="0" indent="0" algn="l">
              <a:buNone/>
              <a:defRPr lang="en-US" sz="3200" kern="1200" dirty="0" smtClean="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XXXXX@pcori.org</a:t>
            </a:r>
            <a:endParaRPr lang="en-US"/>
          </a:p>
        </p:txBody>
      </p:sp>
      <p:sp>
        <p:nvSpPr>
          <p:cNvPr id="10" name="Text Placeholder 9">
            <a:extLst>
              <a:ext uri="{FF2B5EF4-FFF2-40B4-BE49-F238E27FC236}">
                <a16:creationId xmlns:a16="http://schemas.microsoft.com/office/drawing/2014/main" id="{BC8D6E94-8144-4C61-B301-6AB057B3FB59}"/>
              </a:ext>
            </a:extLst>
          </p:cNvPr>
          <p:cNvSpPr>
            <a:spLocks noGrp="1"/>
          </p:cNvSpPr>
          <p:nvPr>
            <p:ph type="body" sz="quarter" idx="13" hasCustomPrompt="1"/>
          </p:nvPr>
        </p:nvSpPr>
        <p:spPr>
          <a:xfrm>
            <a:off x="388938" y="1696553"/>
            <a:ext cx="11430000" cy="618759"/>
          </a:xfrm>
          <a:prstGeom prst="rect">
            <a:avLst/>
          </a:prstGeom>
        </p:spPr>
        <p:txBody>
          <a:bodyPr anchor="ctr" anchorCtr="0">
            <a:normAutofit/>
          </a:bodyPr>
          <a:lstStyle>
            <a:lvl1pPr marL="0" indent="0">
              <a:buNone/>
              <a:defRPr sz="2800" b="1" i="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and comma in bold, Job title in regular</a:t>
            </a:r>
          </a:p>
        </p:txBody>
      </p:sp>
      <p:sp>
        <p:nvSpPr>
          <p:cNvPr id="5" name="Title 4">
            <a:extLst>
              <a:ext uri="{FF2B5EF4-FFF2-40B4-BE49-F238E27FC236}">
                <a16:creationId xmlns:a16="http://schemas.microsoft.com/office/drawing/2014/main" id="{E4E8ACF7-4873-AF32-B00B-2C777BDAB2BB}"/>
              </a:ext>
            </a:extLst>
          </p:cNvPr>
          <p:cNvSpPr>
            <a:spLocks noGrp="1"/>
          </p:cNvSpPr>
          <p:nvPr>
            <p:ph type="title"/>
          </p:nvPr>
        </p:nvSpPr>
        <p:spPr>
          <a:xfrm>
            <a:off x="382588" y="228600"/>
            <a:ext cx="11430000" cy="1094875"/>
          </a:xfrm>
        </p:spPr>
        <p:txBody>
          <a:bodyPr>
            <a:normAutofit/>
          </a:bodyPr>
          <a:lstStyle>
            <a:lvl1pPr>
              <a:defRPr sz="3200"/>
            </a:lvl1pPr>
          </a:lstStyle>
          <a:p>
            <a:r>
              <a:rPr lang="en-US"/>
              <a:t>Click to edit Master title style</a:t>
            </a:r>
          </a:p>
        </p:txBody>
      </p:sp>
      <p:sp>
        <p:nvSpPr>
          <p:cNvPr id="2" name="TextBox 1">
            <a:extLst>
              <a:ext uri="{FF2B5EF4-FFF2-40B4-BE49-F238E27FC236}">
                <a16:creationId xmlns:a16="http://schemas.microsoft.com/office/drawing/2014/main" id="{713ED232-809C-400D-B0A7-AA69FA0A21D0}"/>
              </a:ext>
            </a:extLst>
          </p:cNvPr>
          <p:cNvSpPr txBox="1"/>
          <p:nvPr userDrawn="1"/>
        </p:nvSpPr>
        <p:spPr>
          <a:xfrm>
            <a:off x="7235653" y="2581971"/>
            <a:ext cx="4818064" cy="492443"/>
          </a:xfrm>
          <a:prstGeom prst="rect">
            <a:avLst/>
          </a:prstGeom>
          <a:noFill/>
        </p:spPr>
        <p:txBody>
          <a:bodyPr wrap="square" lIns="0" tIns="0" rIns="0" bIns="0" rtlCol="0">
            <a:spAutoFit/>
          </a:bodyPr>
          <a:lstStyle/>
          <a:p>
            <a:pPr>
              <a:lnSpc>
                <a:spcPct val="100000"/>
              </a:lnSpc>
              <a:buClr>
                <a:srgbClr val="7ABF35"/>
              </a:buClr>
            </a:pPr>
            <a:r>
              <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rPr>
              <a:t>@</a:t>
            </a:r>
            <a:r>
              <a:rPr lang="en-US" sz="3200" err="1">
                <a:solidFill>
                  <a:schemeClr val="accent3"/>
                </a:solidFill>
                <a:latin typeface="Open Sans" panose="020B0606030504020204" pitchFamily="34" charset="0"/>
                <a:ea typeface="Open Sans" panose="020B0606030504020204" pitchFamily="34" charset="0"/>
                <a:cs typeface="Open Sans" panose="020B0606030504020204" pitchFamily="34" charset="0"/>
              </a:rPr>
              <a:t>pcori.org</a:t>
            </a:r>
            <a:endPar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E2B8B0B6-1050-D205-7250-183B8DEB5B69}"/>
              </a:ext>
            </a:extLst>
          </p:cNvPr>
          <p:cNvSpPr txBox="1"/>
          <p:nvPr userDrawn="1"/>
        </p:nvSpPr>
        <p:spPr>
          <a:xfrm>
            <a:off x="7235653" y="3354805"/>
            <a:ext cx="4818064" cy="492443"/>
          </a:xfrm>
          <a:prstGeom prst="rect">
            <a:avLst/>
          </a:prstGeom>
          <a:noFill/>
        </p:spPr>
        <p:txBody>
          <a:bodyPr wrap="square" lIns="0" tIns="0" rIns="0" bIns="0" rtlCol="0">
            <a:spAutoFit/>
          </a:bodyPr>
          <a:lstStyle/>
          <a:p>
            <a:pPr>
              <a:lnSpc>
                <a:spcPct val="100000"/>
              </a:lnSpc>
              <a:buClr>
                <a:srgbClr val="7ABF35"/>
              </a:buClr>
            </a:pPr>
            <a:r>
              <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rPr>
              <a:t>/</a:t>
            </a:r>
            <a:r>
              <a:rPr lang="en-US" sz="3200" err="1">
                <a:solidFill>
                  <a:schemeClr val="accent3"/>
                </a:solidFill>
                <a:latin typeface="Open Sans" panose="020B0606030504020204" pitchFamily="34" charset="0"/>
                <a:ea typeface="Open Sans" panose="020B0606030504020204" pitchFamily="34" charset="0"/>
                <a:cs typeface="Open Sans" panose="020B0606030504020204" pitchFamily="34" charset="0"/>
              </a:rPr>
              <a:t>PCORInstitute</a:t>
            </a:r>
            <a:endPar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0837851-DA10-F928-A731-8D35C9E3DC7E}"/>
              </a:ext>
            </a:extLst>
          </p:cNvPr>
          <p:cNvSpPr txBox="1"/>
          <p:nvPr userDrawn="1"/>
        </p:nvSpPr>
        <p:spPr>
          <a:xfrm>
            <a:off x="7235653" y="4168190"/>
            <a:ext cx="4818064" cy="492443"/>
          </a:xfrm>
          <a:prstGeom prst="rect">
            <a:avLst/>
          </a:prstGeom>
          <a:noFill/>
        </p:spPr>
        <p:txBody>
          <a:bodyPr wrap="square" lIns="0" tIns="0" rIns="0" bIns="0" rtlCol="0">
            <a:spAutoFit/>
          </a:bodyPr>
          <a:lstStyle/>
          <a:p>
            <a:pPr>
              <a:lnSpc>
                <a:spcPct val="100000"/>
              </a:lnSpc>
              <a:buClr>
                <a:srgbClr val="7ABF35"/>
              </a:buClr>
            </a:pPr>
            <a:r>
              <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rPr>
              <a:t>PCORI</a:t>
            </a:r>
          </a:p>
        </p:txBody>
      </p:sp>
    </p:spTree>
    <p:extLst>
      <p:ext uri="{BB962C8B-B14F-4D97-AF65-F5344CB8AC3E}">
        <p14:creationId xmlns:p14="http://schemas.microsoft.com/office/powerpoint/2010/main" val="1627267369"/>
      </p:ext>
    </p:extLst>
  </p:cSld>
  <p:clrMapOvr>
    <a:masterClrMapping/>
  </p:clrMapOvr>
  <p:extLst>
    <p:ext uri="{DCECCB84-F9BA-43D5-87BE-67443E8EF086}">
      <p15:sldGuideLst xmlns:p15="http://schemas.microsoft.com/office/powerpoint/2012/main">
        <p15:guide id="1" pos="386">
          <p15:clr>
            <a:srgbClr val="FBAE40"/>
          </p15:clr>
        </p15:guide>
        <p15:guide id="3" pos="87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D050A-11D9-D9A0-08E2-58FFA09545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353023-C9A7-961A-33CD-EE87BB53DC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EE4BF3-281B-2825-F9C8-EF367539583D}"/>
              </a:ext>
            </a:extLst>
          </p:cNvPr>
          <p:cNvSpPr>
            <a:spLocks noGrp="1"/>
          </p:cNvSpPr>
          <p:nvPr>
            <p:ph type="dt" sz="half" idx="10"/>
          </p:nvPr>
        </p:nvSpPr>
        <p:spPr/>
        <p:txBody>
          <a:bodyPr/>
          <a:lstStyle/>
          <a:p>
            <a:fld id="{C8F9CDF4-1B0C-4D20-8FF3-84ECB4ACD581}" type="datetimeFigureOut">
              <a:rPr lang="en-US" smtClean="0"/>
              <a:t>4/10/2024</a:t>
            </a:fld>
            <a:endParaRPr lang="en-US"/>
          </a:p>
        </p:txBody>
      </p:sp>
      <p:sp>
        <p:nvSpPr>
          <p:cNvPr id="5" name="Footer Placeholder 4">
            <a:extLst>
              <a:ext uri="{FF2B5EF4-FFF2-40B4-BE49-F238E27FC236}">
                <a16:creationId xmlns:a16="http://schemas.microsoft.com/office/drawing/2014/main" id="{F41D2999-FA03-052E-5A91-821EA27E8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8E3E4-9A48-6217-740A-3F034590EA1E}"/>
              </a:ext>
            </a:extLst>
          </p:cNvPr>
          <p:cNvSpPr>
            <a:spLocks noGrp="1"/>
          </p:cNvSpPr>
          <p:nvPr>
            <p:ph type="sldNum" sz="quarter" idx="12"/>
          </p:nvPr>
        </p:nvSpPr>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23189898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6E94-4F5C-95F1-E68E-24F5EB936B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E6299-8C70-DF34-8F11-29826A4A6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FFEB8-32DD-EDFD-CBE9-64DFAC9F1F3C}"/>
              </a:ext>
            </a:extLst>
          </p:cNvPr>
          <p:cNvSpPr>
            <a:spLocks noGrp="1"/>
          </p:cNvSpPr>
          <p:nvPr>
            <p:ph type="dt" sz="half" idx="10"/>
          </p:nvPr>
        </p:nvSpPr>
        <p:spPr/>
        <p:txBody>
          <a:bodyPr/>
          <a:lstStyle/>
          <a:p>
            <a:fld id="{C8F9CDF4-1B0C-4D20-8FF3-84ECB4ACD581}" type="datetimeFigureOut">
              <a:rPr lang="en-US" smtClean="0"/>
              <a:t>4/10/2024</a:t>
            </a:fld>
            <a:endParaRPr lang="en-US"/>
          </a:p>
        </p:txBody>
      </p:sp>
      <p:sp>
        <p:nvSpPr>
          <p:cNvPr id="5" name="Footer Placeholder 4">
            <a:extLst>
              <a:ext uri="{FF2B5EF4-FFF2-40B4-BE49-F238E27FC236}">
                <a16:creationId xmlns:a16="http://schemas.microsoft.com/office/drawing/2014/main" id="{D27DF8E6-9DFD-3A25-CB4F-C75C5C23F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5F530-F3D1-7D10-7407-4022C177FE6E}"/>
              </a:ext>
            </a:extLst>
          </p:cNvPr>
          <p:cNvSpPr>
            <a:spLocks noGrp="1"/>
          </p:cNvSpPr>
          <p:nvPr>
            <p:ph type="sldNum" sz="quarter" idx="12"/>
          </p:nvPr>
        </p:nvSpPr>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35306445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CD69-4F81-E87D-17CD-14715D6E76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4E8B52-1F86-8992-7169-411BFDF566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599929-075D-79B8-D14D-ED1E59C3DF2E}"/>
              </a:ext>
            </a:extLst>
          </p:cNvPr>
          <p:cNvSpPr>
            <a:spLocks noGrp="1"/>
          </p:cNvSpPr>
          <p:nvPr>
            <p:ph type="dt" sz="half" idx="10"/>
          </p:nvPr>
        </p:nvSpPr>
        <p:spPr/>
        <p:txBody>
          <a:bodyPr/>
          <a:lstStyle/>
          <a:p>
            <a:fld id="{C8F9CDF4-1B0C-4D20-8FF3-84ECB4ACD581}" type="datetimeFigureOut">
              <a:rPr lang="en-US" smtClean="0"/>
              <a:t>4/10/2024</a:t>
            </a:fld>
            <a:endParaRPr lang="en-US"/>
          </a:p>
        </p:txBody>
      </p:sp>
      <p:sp>
        <p:nvSpPr>
          <p:cNvPr id="5" name="Footer Placeholder 4">
            <a:extLst>
              <a:ext uri="{FF2B5EF4-FFF2-40B4-BE49-F238E27FC236}">
                <a16:creationId xmlns:a16="http://schemas.microsoft.com/office/drawing/2014/main" id="{23BB642E-1BE6-4582-7A20-E7BD943B1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177DD-1644-162D-BEE2-6D7B2CAA623B}"/>
              </a:ext>
            </a:extLst>
          </p:cNvPr>
          <p:cNvSpPr>
            <a:spLocks noGrp="1"/>
          </p:cNvSpPr>
          <p:nvPr>
            <p:ph type="sldNum" sz="quarter" idx="12"/>
          </p:nvPr>
        </p:nvSpPr>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36787712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039D-F89D-246B-DA67-0C884C331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9F569C-4620-C5B4-C477-E23A43FA10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6D403C-0F44-6D73-F2BA-4AEBFAC6DD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8DAB2-AF94-8991-CBDC-9A42BA7B1DB7}"/>
              </a:ext>
            </a:extLst>
          </p:cNvPr>
          <p:cNvSpPr>
            <a:spLocks noGrp="1"/>
          </p:cNvSpPr>
          <p:nvPr>
            <p:ph type="dt" sz="half" idx="10"/>
          </p:nvPr>
        </p:nvSpPr>
        <p:spPr/>
        <p:txBody>
          <a:bodyPr/>
          <a:lstStyle/>
          <a:p>
            <a:fld id="{C8F9CDF4-1B0C-4D20-8FF3-84ECB4ACD581}" type="datetimeFigureOut">
              <a:rPr lang="en-US" smtClean="0"/>
              <a:t>4/10/2024</a:t>
            </a:fld>
            <a:endParaRPr lang="en-US"/>
          </a:p>
        </p:txBody>
      </p:sp>
      <p:sp>
        <p:nvSpPr>
          <p:cNvPr id="6" name="Footer Placeholder 5">
            <a:extLst>
              <a:ext uri="{FF2B5EF4-FFF2-40B4-BE49-F238E27FC236}">
                <a16:creationId xmlns:a16="http://schemas.microsoft.com/office/drawing/2014/main" id="{55F600DB-8108-B525-CB0E-51513B753F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4D820A-35FC-CCC5-7F9B-218DE94B25DC}"/>
              </a:ext>
            </a:extLst>
          </p:cNvPr>
          <p:cNvSpPr>
            <a:spLocks noGrp="1"/>
          </p:cNvSpPr>
          <p:nvPr>
            <p:ph type="sldNum" sz="quarter" idx="12"/>
          </p:nvPr>
        </p:nvSpPr>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36056156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DC76-1C45-0D30-7676-3634522811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A7E3D1-50E6-AE09-E9C4-D1C722BC4F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C8D337-41A4-BF4D-2C48-FCF99F9FC7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D53D6-CE68-2995-62B2-97AB1BB5D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33A7C4-B0EE-B435-5658-95946B892B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23758E-8C9D-DC4E-A216-19E22CBEE590}"/>
              </a:ext>
            </a:extLst>
          </p:cNvPr>
          <p:cNvSpPr>
            <a:spLocks noGrp="1"/>
          </p:cNvSpPr>
          <p:nvPr>
            <p:ph type="dt" sz="half" idx="10"/>
          </p:nvPr>
        </p:nvSpPr>
        <p:spPr/>
        <p:txBody>
          <a:bodyPr/>
          <a:lstStyle/>
          <a:p>
            <a:fld id="{C8F9CDF4-1B0C-4D20-8FF3-84ECB4ACD581}" type="datetimeFigureOut">
              <a:rPr lang="en-US" smtClean="0"/>
              <a:t>4/10/2024</a:t>
            </a:fld>
            <a:endParaRPr lang="en-US"/>
          </a:p>
        </p:txBody>
      </p:sp>
      <p:sp>
        <p:nvSpPr>
          <p:cNvPr id="8" name="Footer Placeholder 7">
            <a:extLst>
              <a:ext uri="{FF2B5EF4-FFF2-40B4-BE49-F238E27FC236}">
                <a16:creationId xmlns:a16="http://schemas.microsoft.com/office/drawing/2014/main" id="{68948D56-3EBF-C0CB-7D8D-723312AD73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747E2A-E44D-F89C-3175-BBD8DF87C2F5}"/>
              </a:ext>
            </a:extLst>
          </p:cNvPr>
          <p:cNvSpPr>
            <a:spLocks noGrp="1"/>
          </p:cNvSpPr>
          <p:nvPr>
            <p:ph type="sldNum" sz="quarter" idx="12"/>
          </p:nvPr>
        </p:nvSpPr>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21534028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A43BD-9D2C-B869-764E-A034973887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919205-C856-0A6F-B385-345C4D6CF44B}"/>
              </a:ext>
            </a:extLst>
          </p:cNvPr>
          <p:cNvSpPr>
            <a:spLocks noGrp="1"/>
          </p:cNvSpPr>
          <p:nvPr>
            <p:ph type="dt" sz="half" idx="10"/>
          </p:nvPr>
        </p:nvSpPr>
        <p:spPr/>
        <p:txBody>
          <a:bodyPr/>
          <a:lstStyle/>
          <a:p>
            <a:fld id="{C8F9CDF4-1B0C-4D20-8FF3-84ECB4ACD581}" type="datetimeFigureOut">
              <a:rPr lang="en-US" smtClean="0"/>
              <a:t>4/10/2024</a:t>
            </a:fld>
            <a:endParaRPr lang="en-US"/>
          </a:p>
        </p:txBody>
      </p:sp>
      <p:sp>
        <p:nvSpPr>
          <p:cNvPr id="4" name="Footer Placeholder 3">
            <a:extLst>
              <a:ext uri="{FF2B5EF4-FFF2-40B4-BE49-F238E27FC236}">
                <a16:creationId xmlns:a16="http://schemas.microsoft.com/office/drawing/2014/main" id="{87AC8A67-AF51-B20F-A8EC-0BB06DE982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840C8B-4B28-CA1C-7984-C0647C4CDD58}"/>
              </a:ext>
            </a:extLst>
          </p:cNvPr>
          <p:cNvSpPr>
            <a:spLocks noGrp="1"/>
          </p:cNvSpPr>
          <p:nvPr>
            <p:ph type="sldNum" sz="quarter" idx="12"/>
          </p:nvPr>
        </p:nvSpPr>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144108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7DBBB-53C2-D252-18AC-97C6C71748A7}"/>
              </a:ext>
            </a:extLst>
          </p:cNvPr>
          <p:cNvSpPr>
            <a:spLocks noGrp="1"/>
          </p:cNvSpPr>
          <p:nvPr>
            <p:ph type="dt" sz="half" idx="10"/>
          </p:nvPr>
        </p:nvSpPr>
        <p:spPr/>
        <p:txBody>
          <a:bodyPr/>
          <a:lstStyle/>
          <a:p>
            <a:fld id="{C8F9CDF4-1B0C-4D20-8FF3-84ECB4ACD581}" type="datetimeFigureOut">
              <a:rPr lang="en-US" smtClean="0"/>
              <a:t>4/10/2024</a:t>
            </a:fld>
            <a:endParaRPr lang="en-US"/>
          </a:p>
        </p:txBody>
      </p:sp>
      <p:sp>
        <p:nvSpPr>
          <p:cNvPr id="3" name="Footer Placeholder 2">
            <a:extLst>
              <a:ext uri="{FF2B5EF4-FFF2-40B4-BE49-F238E27FC236}">
                <a16:creationId xmlns:a16="http://schemas.microsoft.com/office/drawing/2014/main" id="{A29AF504-5B3E-2B3A-6944-D130E2A3EC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78079D-3A40-1558-24FE-91176281D29A}"/>
              </a:ext>
            </a:extLst>
          </p:cNvPr>
          <p:cNvSpPr>
            <a:spLocks noGrp="1"/>
          </p:cNvSpPr>
          <p:nvPr>
            <p:ph type="sldNum" sz="quarter" idx="12"/>
          </p:nvPr>
        </p:nvSpPr>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584672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Title 3">
    <p:spTree>
      <p:nvGrpSpPr>
        <p:cNvPr id="1" name=""/>
        <p:cNvGrpSpPr/>
        <p:nvPr/>
      </p:nvGrpSpPr>
      <p:grpSpPr>
        <a:xfrm>
          <a:off x="0" y="0"/>
          <a:ext cx="0" cy="0"/>
          <a:chOff x="0" y="0"/>
          <a:chExt cx="0" cy="0"/>
        </a:xfrm>
      </p:grpSpPr>
      <p:pic>
        <p:nvPicPr>
          <p:cNvPr id="4" name="Picture 5" descr="te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257928"/>
            <a:ext cx="12192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title"/>
          </p:nvPr>
        </p:nvSpPr>
        <p:spPr>
          <a:xfrm>
            <a:off x="609600" y="271466"/>
            <a:ext cx="10972800" cy="1419225"/>
          </a:xfrm>
        </p:spPr>
        <p:txBody>
          <a:bodyPr/>
          <a:lstStyle/>
          <a:p>
            <a:r>
              <a:rPr lang="en-US"/>
              <a:t>Click to edit Master title style</a:t>
            </a:r>
          </a:p>
        </p:txBody>
      </p:sp>
      <p:sp>
        <p:nvSpPr>
          <p:cNvPr id="10" name="Content Placeholder 2"/>
          <p:cNvSpPr>
            <a:spLocks noGrp="1"/>
          </p:cNvSpPr>
          <p:nvPr>
            <p:ph sz="half" idx="1"/>
          </p:nvPr>
        </p:nvSpPr>
        <p:spPr>
          <a:xfrm>
            <a:off x="609599" y="2061065"/>
            <a:ext cx="10980420" cy="3978949"/>
          </a:xfrm>
          <a:prstGeom prst="rect">
            <a:avLst/>
          </a:prstGeom>
        </p:spPr>
        <p:txBody>
          <a:bodyPr lIns="0" tIns="0">
            <a:normAutofit/>
          </a:bodyPr>
          <a:lstStyle>
            <a:lvl1pPr>
              <a:lnSpc>
                <a:spcPct val="90000"/>
              </a:lnSpc>
              <a:defRPr sz="1650"/>
            </a:lvl1pPr>
            <a:lvl2pPr>
              <a:lnSpc>
                <a:spcPct val="90000"/>
              </a:lnSpc>
              <a:defRPr sz="1500"/>
            </a:lvl2pPr>
            <a:lvl3pPr>
              <a:lnSpc>
                <a:spcPct val="90000"/>
              </a:lnSpc>
              <a:defRPr sz="1350"/>
            </a:lvl3pPr>
            <a:lvl4pPr marL="1200150" indent="-171450">
              <a:lnSpc>
                <a:spcPct val="90000"/>
              </a:lnSpc>
              <a:buFont typeface="LucidaGrande" charset="0"/>
              <a:buChar char="–"/>
              <a:defRPr sz="1200"/>
            </a:lvl4pPr>
            <a:lvl5pPr marL="1543050" indent="-171450">
              <a:lnSpc>
                <a:spcPct val="90000"/>
              </a:lnSpc>
              <a:buFont typeface="LucidaGrande" charset="0"/>
              <a:buChar cha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5609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BC277-323A-ACB8-0E9A-3F0256D370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DFFDE7-C9B4-4FA5-CC47-04DD71E317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84CED-C81D-D50D-87A3-B50D355AE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05C09-C24E-C20B-26DC-934378D16E82}"/>
              </a:ext>
            </a:extLst>
          </p:cNvPr>
          <p:cNvSpPr>
            <a:spLocks noGrp="1"/>
          </p:cNvSpPr>
          <p:nvPr>
            <p:ph type="dt" sz="half" idx="10"/>
          </p:nvPr>
        </p:nvSpPr>
        <p:spPr/>
        <p:txBody>
          <a:bodyPr/>
          <a:lstStyle/>
          <a:p>
            <a:fld id="{C8F9CDF4-1B0C-4D20-8FF3-84ECB4ACD581}" type="datetimeFigureOut">
              <a:rPr lang="en-US" smtClean="0"/>
              <a:t>4/10/2024</a:t>
            </a:fld>
            <a:endParaRPr lang="en-US"/>
          </a:p>
        </p:txBody>
      </p:sp>
      <p:sp>
        <p:nvSpPr>
          <p:cNvPr id="6" name="Footer Placeholder 5">
            <a:extLst>
              <a:ext uri="{FF2B5EF4-FFF2-40B4-BE49-F238E27FC236}">
                <a16:creationId xmlns:a16="http://schemas.microsoft.com/office/drawing/2014/main" id="{7A156A94-A53E-FCF5-028C-10D5B2BC0A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CC10A-756D-C94D-F8AB-F54F290A4C1B}"/>
              </a:ext>
            </a:extLst>
          </p:cNvPr>
          <p:cNvSpPr>
            <a:spLocks noGrp="1"/>
          </p:cNvSpPr>
          <p:nvPr>
            <p:ph type="sldNum" sz="quarter" idx="12"/>
          </p:nvPr>
        </p:nvSpPr>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21216780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2667-AB4F-705F-D7FD-DA53817B06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628FF5-3D94-9E74-1213-97271A76C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5AE5A6-EA14-613B-7A5C-04D750D0C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9183C-41D1-83B8-1CBE-E6E43D6139F1}"/>
              </a:ext>
            </a:extLst>
          </p:cNvPr>
          <p:cNvSpPr>
            <a:spLocks noGrp="1"/>
          </p:cNvSpPr>
          <p:nvPr>
            <p:ph type="dt" sz="half" idx="10"/>
          </p:nvPr>
        </p:nvSpPr>
        <p:spPr/>
        <p:txBody>
          <a:bodyPr/>
          <a:lstStyle/>
          <a:p>
            <a:fld id="{C8F9CDF4-1B0C-4D20-8FF3-84ECB4ACD581}" type="datetimeFigureOut">
              <a:rPr lang="en-US" smtClean="0"/>
              <a:t>4/10/2024</a:t>
            </a:fld>
            <a:endParaRPr lang="en-US"/>
          </a:p>
        </p:txBody>
      </p:sp>
      <p:sp>
        <p:nvSpPr>
          <p:cNvPr id="6" name="Footer Placeholder 5">
            <a:extLst>
              <a:ext uri="{FF2B5EF4-FFF2-40B4-BE49-F238E27FC236}">
                <a16:creationId xmlns:a16="http://schemas.microsoft.com/office/drawing/2014/main" id="{CC59F138-4922-EB09-2BAE-ACFCFEDB6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ECF7D-0867-B30E-EAFE-F63C8F589114}"/>
              </a:ext>
            </a:extLst>
          </p:cNvPr>
          <p:cNvSpPr>
            <a:spLocks noGrp="1"/>
          </p:cNvSpPr>
          <p:nvPr>
            <p:ph type="sldNum" sz="quarter" idx="12"/>
          </p:nvPr>
        </p:nvSpPr>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29401537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EF54-0A36-CAC4-A035-CE3281348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74EF17-6436-DB6E-A1A6-8FC09A3A18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34527-4911-46C5-0864-D642A99A2219}"/>
              </a:ext>
            </a:extLst>
          </p:cNvPr>
          <p:cNvSpPr>
            <a:spLocks noGrp="1"/>
          </p:cNvSpPr>
          <p:nvPr>
            <p:ph type="dt" sz="half" idx="10"/>
          </p:nvPr>
        </p:nvSpPr>
        <p:spPr/>
        <p:txBody>
          <a:bodyPr/>
          <a:lstStyle/>
          <a:p>
            <a:fld id="{C8F9CDF4-1B0C-4D20-8FF3-84ECB4ACD581}" type="datetimeFigureOut">
              <a:rPr lang="en-US" smtClean="0"/>
              <a:t>4/10/2024</a:t>
            </a:fld>
            <a:endParaRPr lang="en-US"/>
          </a:p>
        </p:txBody>
      </p:sp>
      <p:sp>
        <p:nvSpPr>
          <p:cNvPr id="5" name="Footer Placeholder 4">
            <a:extLst>
              <a:ext uri="{FF2B5EF4-FFF2-40B4-BE49-F238E27FC236}">
                <a16:creationId xmlns:a16="http://schemas.microsoft.com/office/drawing/2014/main" id="{D0F65E72-8B11-DFC9-BFDE-9BDF6BD96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A4B96-E7BA-E506-F234-814333B2F298}"/>
              </a:ext>
            </a:extLst>
          </p:cNvPr>
          <p:cNvSpPr>
            <a:spLocks noGrp="1"/>
          </p:cNvSpPr>
          <p:nvPr>
            <p:ph type="sldNum" sz="quarter" idx="12"/>
          </p:nvPr>
        </p:nvSpPr>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24123035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A61BE0-9957-C319-4058-BA6BBD99AA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7B730B-BA34-8743-F3B3-E329520378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0483F-74FD-5719-9D99-1D40C05B38B7}"/>
              </a:ext>
            </a:extLst>
          </p:cNvPr>
          <p:cNvSpPr>
            <a:spLocks noGrp="1"/>
          </p:cNvSpPr>
          <p:nvPr>
            <p:ph type="dt" sz="half" idx="10"/>
          </p:nvPr>
        </p:nvSpPr>
        <p:spPr/>
        <p:txBody>
          <a:bodyPr/>
          <a:lstStyle/>
          <a:p>
            <a:fld id="{C8F9CDF4-1B0C-4D20-8FF3-84ECB4ACD581}" type="datetimeFigureOut">
              <a:rPr lang="en-US" smtClean="0"/>
              <a:t>4/10/2024</a:t>
            </a:fld>
            <a:endParaRPr lang="en-US"/>
          </a:p>
        </p:txBody>
      </p:sp>
      <p:sp>
        <p:nvSpPr>
          <p:cNvPr id="5" name="Footer Placeholder 4">
            <a:extLst>
              <a:ext uri="{FF2B5EF4-FFF2-40B4-BE49-F238E27FC236}">
                <a16:creationId xmlns:a16="http://schemas.microsoft.com/office/drawing/2014/main" id="{E3563AC7-1B53-960E-A9D0-2847C989C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83D7E-971D-128D-918B-2DDC5FA2A000}"/>
              </a:ext>
            </a:extLst>
          </p:cNvPr>
          <p:cNvSpPr>
            <a:spLocks noGrp="1"/>
          </p:cNvSpPr>
          <p:nvPr>
            <p:ph type="sldNum" sz="quarter" idx="12"/>
          </p:nvPr>
        </p:nvSpPr>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39096681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14382AC-263D-61A5-A506-F0B41EEA21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836"/>
            <a:ext cx="1728216" cy="1728216"/>
          </a:xfrm>
          <a:prstGeom prst="rect">
            <a:avLst/>
          </a:prstGeom>
        </p:spPr>
      </p:pic>
      <p:sp>
        <p:nvSpPr>
          <p:cNvPr id="15" name="Rectangle 14">
            <a:extLst>
              <a:ext uri="{FF2B5EF4-FFF2-40B4-BE49-F238E27FC236}">
                <a16:creationId xmlns:a16="http://schemas.microsoft.com/office/drawing/2014/main" id="{8A8036C4-7E4B-7984-E557-36542CCE39B8}"/>
              </a:ext>
            </a:extLst>
          </p:cNvPr>
          <p:cNvSpPr/>
          <p:nvPr userDrawn="1"/>
        </p:nvSpPr>
        <p:spPr>
          <a:xfrm>
            <a:off x="1572768" y="0"/>
            <a:ext cx="10619232" cy="1463226"/>
          </a:xfrm>
          <a:prstGeom prst="rect">
            <a:avLst/>
          </a:prstGeom>
          <a:solidFill>
            <a:srgbClr val="52B7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740005-18F9-EB47-7183-F2321CFF440C}"/>
              </a:ext>
            </a:extLst>
          </p:cNvPr>
          <p:cNvSpPr/>
          <p:nvPr userDrawn="1"/>
        </p:nvSpPr>
        <p:spPr>
          <a:xfrm>
            <a:off x="1572768" y="1145919"/>
            <a:ext cx="10619232" cy="317306"/>
          </a:xfrm>
          <a:prstGeom prst="rect">
            <a:avLst/>
          </a:prstGeom>
          <a:solidFill>
            <a:srgbClr val="E4302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40AF1ED-95A1-2BDE-BBB1-03AEB1548543}"/>
              </a:ext>
            </a:extLst>
          </p:cNvPr>
          <p:cNvSpPr>
            <a:spLocks noGrp="1"/>
          </p:cNvSpPr>
          <p:nvPr>
            <p:ph type="ctrTitle"/>
          </p:nvPr>
        </p:nvSpPr>
        <p:spPr>
          <a:xfrm>
            <a:off x="685799" y="1538068"/>
            <a:ext cx="10363202" cy="2387600"/>
          </a:xfrm>
        </p:spPr>
        <p:txBody>
          <a:bodyPr anchor="b"/>
          <a:lstStyle>
            <a:lvl1pPr algn="ctr">
              <a:defRPr sz="6000"/>
            </a:lvl1pPr>
          </a:lstStyle>
          <a:p>
            <a:r>
              <a:rPr lang="en-US" dirty="0"/>
              <a:t>Click to edit Master title style</a:t>
            </a:r>
          </a:p>
        </p:txBody>
      </p:sp>
      <p:sp>
        <p:nvSpPr>
          <p:cNvPr id="18" name="Subtitle 2">
            <a:extLst>
              <a:ext uri="{FF2B5EF4-FFF2-40B4-BE49-F238E27FC236}">
                <a16:creationId xmlns:a16="http://schemas.microsoft.com/office/drawing/2014/main" id="{D0F24EF4-9D55-057B-16F7-144E1FF1624F}"/>
              </a:ext>
            </a:extLst>
          </p:cNvPr>
          <p:cNvSpPr>
            <a:spLocks noGrp="1"/>
          </p:cNvSpPr>
          <p:nvPr>
            <p:ph type="subTitle" idx="1"/>
          </p:nvPr>
        </p:nvSpPr>
        <p:spPr>
          <a:xfrm>
            <a:off x="1142999" y="4242974"/>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TextBox 18">
            <a:extLst>
              <a:ext uri="{FF2B5EF4-FFF2-40B4-BE49-F238E27FC236}">
                <a16:creationId xmlns:a16="http://schemas.microsoft.com/office/drawing/2014/main" id="{2391003F-0273-2342-F128-92A357A42547}"/>
              </a:ext>
            </a:extLst>
          </p:cNvPr>
          <p:cNvSpPr txBox="1"/>
          <p:nvPr userDrawn="1"/>
        </p:nvSpPr>
        <p:spPr>
          <a:xfrm>
            <a:off x="1728214" y="68701"/>
            <a:ext cx="4400035" cy="1077218"/>
          </a:xfrm>
          <a:prstGeom prst="rect">
            <a:avLst/>
          </a:prstGeom>
          <a:noFill/>
        </p:spPr>
        <p:txBody>
          <a:bodyPr wrap="square" rtlCol="0">
            <a:spAutoFit/>
          </a:bodyPr>
          <a:lstStyle/>
          <a:p>
            <a:pPr algn="l"/>
            <a:r>
              <a:rPr lang="en-US" sz="3200" b="1" dirty="0">
                <a:solidFill>
                  <a:schemeClr val="bg1"/>
                </a:solidFill>
                <a:effectLst>
                  <a:glow rad="228600">
                    <a:schemeClr val="accent1">
                      <a:satMod val="175000"/>
                      <a:alpha val="40000"/>
                    </a:schemeClr>
                  </a:glow>
                </a:effectLst>
              </a:rPr>
              <a:t>HCSRN Annual Conference</a:t>
            </a:r>
          </a:p>
        </p:txBody>
      </p:sp>
      <p:sp>
        <p:nvSpPr>
          <p:cNvPr id="20" name="Rectangle 19">
            <a:extLst>
              <a:ext uri="{FF2B5EF4-FFF2-40B4-BE49-F238E27FC236}">
                <a16:creationId xmlns:a16="http://schemas.microsoft.com/office/drawing/2014/main" id="{2575E274-08BD-F801-47B0-C89DDDFF39F7}"/>
              </a:ext>
            </a:extLst>
          </p:cNvPr>
          <p:cNvSpPr/>
          <p:nvPr userDrawn="1"/>
        </p:nvSpPr>
        <p:spPr>
          <a:xfrm>
            <a:off x="-1" y="6088559"/>
            <a:ext cx="12192001" cy="769441"/>
          </a:xfrm>
          <a:prstGeom prst="rect">
            <a:avLst/>
          </a:prstGeom>
          <a:solidFill>
            <a:srgbClr val="3E95B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847227-F831-54EA-9DC5-0BE0F617665E}"/>
              </a:ext>
            </a:extLst>
          </p:cNvPr>
          <p:cNvSpPr txBox="1"/>
          <p:nvPr userDrawn="1"/>
        </p:nvSpPr>
        <p:spPr>
          <a:xfrm>
            <a:off x="726774" y="6088559"/>
            <a:ext cx="10253933" cy="769441"/>
          </a:xfrm>
          <a:prstGeom prst="rect">
            <a:avLst/>
          </a:prstGeom>
          <a:noFill/>
        </p:spPr>
        <p:txBody>
          <a:bodyPr wrap="square" rtlCol="0">
            <a:spAutoFit/>
          </a:bodyPr>
          <a:lstStyle/>
          <a:p>
            <a:pPr algn="ctr"/>
            <a:r>
              <a:rPr lang="en-US" sz="2200" b="1" dirty="0">
                <a:solidFill>
                  <a:schemeClr val="bg1"/>
                </a:solidFill>
              </a:rPr>
              <a:t>Advancing High Quality, Equitable Research in the</a:t>
            </a:r>
          </a:p>
          <a:p>
            <a:pPr algn="ctr"/>
            <a:r>
              <a:rPr lang="en-US" sz="2200" b="1" dirty="0">
                <a:solidFill>
                  <a:schemeClr val="bg1"/>
                </a:solidFill>
              </a:rPr>
              <a:t>Age of New Health Care Technologies</a:t>
            </a:r>
          </a:p>
        </p:txBody>
      </p:sp>
      <p:sp>
        <p:nvSpPr>
          <p:cNvPr id="22" name="TextBox 21">
            <a:extLst>
              <a:ext uri="{FF2B5EF4-FFF2-40B4-BE49-F238E27FC236}">
                <a16:creationId xmlns:a16="http://schemas.microsoft.com/office/drawing/2014/main" id="{2CA8A04C-CD21-68A4-7474-46BEE0A38E81}"/>
              </a:ext>
            </a:extLst>
          </p:cNvPr>
          <p:cNvSpPr txBox="1"/>
          <p:nvPr userDrawn="1"/>
        </p:nvSpPr>
        <p:spPr>
          <a:xfrm>
            <a:off x="9144001" y="68701"/>
            <a:ext cx="2796664" cy="1077218"/>
          </a:xfrm>
          <a:prstGeom prst="rect">
            <a:avLst/>
          </a:prstGeom>
          <a:noFill/>
        </p:spPr>
        <p:txBody>
          <a:bodyPr wrap="square" rtlCol="0">
            <a:spAutoFit/>
          </a:bodyPr>
          <a:lstStyle/>
          <a:p>
            <a:pPr algn="r"/>
            <a:r>
              <a:rPr lang="en-US" sz="3200" b="1" dirty="0">
                <a:solidFill>
                  <a:schemeClr val="bg1"/>
                </a:solidFill>
              </a:rPr>
              <a:t>Milwaukee Wisconsin</a:t>
            </a:r>
          </a:p>
        </p:txBody>
      </p:sp>
    </p:spTree>
    <p:extLst>
      <p:ext uri="{BB962C8B-B14F-4D97-AF65-F5344CB8AC3E}">
        <p14:creationId xmlns:p14="http://schemas.microsoft.com/office/powerpoint/2010/main" val="3794500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11" name="TextBox 10">
            <a:extLst>
              <a:ext uri="{FF2B5EF4-FFF2-40B4-BE49-F238E27FC236}">
                <a16:creationId xmlns:a16="http://schemas.microsoft.com/office/drawing/2014/main" id="{9CA89304-3B45-2F92-732A-A5774F9DC524}"/>
              </a:ext>
            </a:extLst>
          </p:cNvPr>
          <p:cNvSpPr txBox="1"/>
          <p:nvPr userDrawn="1"/>
        </p:nvSpPr>
        <p:spPr>
          <a:xfrm>
            <a:off x="969035" y="6358417"/>
            <a:ext cx="10253932" cy="430887"/>
          </a:xfrm>
          <a:prstGeom prst="rect">
            <a:avLst/>
          </a:prstGeom>
          <a:noFill/>
        </p:spPr>
        <p:txBody>
          <a:bodyPr wrap="square" rtlCol="0">
            <a:spAutoFit/>
          </a:bodyPr>
          <a:lstStyle/>
          <a:p>
            <a:r>
              <a:rPr lang="en-US" sz="2200" b="1" dirty="0">
                <a:solidFill>
                  <a:schemeClr val="bg1"/>
                </a:solidFill>
              </a:rPr>
              <a:t>Leveraging the Power of the Network in Rapidly Changing Times</a:t>
            </a:r>
          </a:p>
        </p:txBody>
      </p:sp>
      <p:pic>
        <p:nvPicPr>
          <p:cNvPr id="12" name="Picture 11">
            <a:extLst>
              <a:ext uri="{FF2B5EF4-FFF2-40B4-BE49-F238E27FC236}">
                <a16:creationId xmlns:a16="http://schemas.microsoft.com/office/drawing/2014/main" id="{820C29AC-E7D1-F482-5936-B5B2597817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836"/>
            <a:ext cx="1728216" cy="1728216"/>
          </a:xfrm>
          <a:prstGeom prst="rect">
            <a:avLst/>
          </a:prstGeom>
        </p:spPr>
      </p:pic>
      <p:sp>
        <p:nvSpPr>
          <p:cNvPr id="13" name="Rectangle 12">
            <a:extLst>
              <a:ext uri="{FF2B5EF4-FFF2-40B4-BE49-F238E27FC236}">
                <a16:creationId xmlns:a16="http://schemas.microsoft.com/office/drawing/2014/main" id="{AB5556A2-EB45-1216-7569-246FBFE496DD}"/>
              </a:ext>
            </a:extLst>
          </p:cNvPr>
          <p:cNvSpPr/>
          <p:nvPr userDrawn="1"/>
        </p:nvSpPr>
        <p:spPr>
          <a:xfrm>
            <a:off x="1572768" y="0"/>
            <a:ext cx="10619232" cy="1463226"/>
          </a:xfrm>
          <a:prstGeom prst="rect">
            <a:avLst/>
          </a:prstGeom>
          <a:solidFill>
            <a:srgbClr val="52B7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C2EB50-5F06-BE66-7444-98A089249DB3}"/>
              </a:ext>
            </a:extLst>
          </p:cNvPr>
          <p:cNvSpPr/>
          <p:nvPr userDrawn="1"/>
        </p:nvSpPr>
        <p:spPr>
          <a:xfrm>
            <a:off x="1572768" y="1210491"/>
            <a:ext cx="10619232" cy="252734"/>
          </a:xfrm>
          <a:prstGeom prst="rect">
            <a:avLst/>
          </a:prstGeom>
          <a:solidFill>
            <a:srgbClr val="E4302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72F427-2E51-CCC3-9476-DE202BEC4433}"/>
              </a:ext>
            </a:extLst>
          </p:cNvPr>
          <p:cNvSpPr txBox="1"/>
          <p:nvPr userDrawn="1"/>
        </p:nvSpPr>
        <p:spPr>
          <a:xfrm>
            <a:off x="1728214" y="68701"/>
            <a:ext cx="4628539" cy="1077218"/>
          </a:xfrm>
          <a:prstGeom prst="rect">
            <a:avLst/>
          </a:prstGeom>
          <a:noFill/>
        </p:spPr>
        <p:txBody>
          <a:bodyPr wrap="square" rtlCol="0">
            <a:spAutoFit/>
          </a:bodyPr>
          <a:lstStyle/>
          <a:p>
            <a:pPr algn="l"/>
            <a:r>
              <a:rPr lang="en-US" sz="3200" b="1" dirty="0">
                <a:solidFill>
                  <a:schemeClr val="bg1"/>
                </a:solidFill>
                <a:effectLst>
                  <a:glow rad="228600">
                    <a:schemeClr val="accent1">
                      <a:satMod val="175000"/>
                      <a:alpha val="40000"/>
                    </a:schemeClr>
                  </a:glow>
                </a:effectLst>
              </a:rPr>
              <a:t>HCSRN Annual Conference</a:t>
            </a:r>
          </a:p>
        </p:txBody>
      </p:sp>
      <p:sp>
        <p:nvSpPr>
          <p:cNvPr id="18" name="Rectangle 17">
            <a:extLst>
              <a:ext uri="{FF2B5EF4-FFF2-40B4-BE49-F238E27FC236}">
                <a16:creationId xmlns:a16="http://schemas.microsoft.com/office/drawing/2014/main" id="{A336A509-0850-C90B-24E7-3CEA958FD36B}"/>
              </a:ext>
            </a:extLst>
          </p:cNvPr>
          <p:cNvSpPr/>
          <p:nvPr userDrawn="1"/>
        </p:nvSpPr>
        <p:spPr>
          <a:xfrm>
            <a:off x="-1" y="6088559"/>
            <a:ext cx="12192001" cy="769441"/>
          </a:xfrm>
          <a:prstGeom prst="rect">
            <a:avLst/>
          </a:prstGeom>
          <a:solidFill>
            <a:srgbClr val="3E95B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BBE5C74-3671-B79F-BEFD-C0848EF19A38}"/>
              </a:ext>
            </a:extLst>
          </p:cNvPr>
          <p:cNvSpPr txBox="1"/>
          <p:nvPr userDrawn="1"/>
        </p:nvSpPr>
        <p:spPr>
          <a:xfrm>
            <a:off x="726774" y="6088559"/>
            <a:ext cx="10786443" cy="769441"/>
          </a:xfrm>
          <a:prstGeom prst="rect">
            <a:avLst/>
          </a:prstGeom>
          <a:noFill/>
        </p:spPr>
        <p:txBody>
          <a:bodyPr wrap="square" rtlCol="0">
            <a:spAutoFit/>
          </a:bodyPr>
          <a:lstStyle/>
          <a:p>
            <a:pPr algn="ctr"/>
            <a:r>
              <a:rPr lang="en-US" sz="2200" b="1" dirty="0">
                <a:solidFill>
                  <a:schemeClr val="bg1"/>
                </a:solidFill>
              </a:rPr>
              <a:t>Advancing High Quality, Equitable Research in the</a:t>
            </a:r>
          </a:p>
          <a:p>
            <a:pPr algn="ctr"/>
            <a:r>
              <a:rPr lang="en-US" sz="2200" b="1" dirty="0">
                <a:solidFill>
                  <a:schemeClr val="bg1"/>
                </a:solidFill>
              </a:rPr>
              <a:t>Age of New Health Care Technologies</a:t>
            </a:r>
          </a:p>
        </p:txBody>
      </p:sp>
      <p:sp>
        <p:nvSpPr>
          <p:cNvPr id="20" name="TextBox 19">
            <a:extLst>
              <a:ext uri="{FF2B5EF4-FFF2-40B4-BE49-F238E27FC236}">
                <a16:creationId xmlns:a16="http://schemas.microsoft.com/office/drawing/2014/main" id="{31488D17-F7B9-2EB5-5822-E20E4804B5FD}"/>
              </a:ext>
            </a:extLst>
          </p:cNvPr>
          <p:cNvSpPr txBox="1"/>
          <p:nvPr userDrawn="1"/>
        </p:nvSpPr>
        <p:spPr>
          <a:xfrm>
            <a:off x="8992835" y="95852"/>
            <a:ext cx="2941901" cy="1077218"/>
          </a:xfrm>
          <a:prstGeom prst="rect">
            <a:avLst/>
          </a:prstGeom>
          <a:noFill/>
        </p:spPr>
        <p:txBody>
          <a:bodyPr wrap="square" rtlCol="0">
            <a:spAutoFit/>
          </a:bodyPr>
          <a:lstStyle/>
          <a:p>
            <a:pPr algn="r"/>
            <a:r>
              <a:rPr lang="en-US" sz="3200" b="1" dirty="0">
                <a:solidFill>
                  <a:schemeClr val="bg1"/>
                </a:solidFill>
              </a:rPr>
              <a:t>Milwaukee Wisconsin</a:t>
            </a:r>
          </a:p>
        </p:txBody>
      </p:sp>
    </p:spTree>
    <p:extLst>
      <p:ext uri="{BB962C8B-B14F-4D97-AF65-F5344CB8AC3E}">
        <p14:creationId xmlns:p14="http://schemas.microsoft.com/office/powerpoint/2010/main" val="33403307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6CD76-A1AF-4A51-8786-9A5405EA56F4}"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42322512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F6CD76-A1AF-4A51-8786-9A5405EA56F4}"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31312353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F6CD76-A1AF-4A51-8786-9A5405EA56F4}" type="datetimeFigureOut">
              <a:rPr lang="en-US" smtClean="0"/>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37922335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F6CD76-A1AF-4A51-8786-9A5405EA56F4}" type="datetimeFigureOut">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823968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09600" y="271466"/>
            <a:ext cx="10972800" cy="1419225"/>
          </a:xfrm>
        </p:spPr>
        <p:txBody>
          <a:bodyPr/>
          <a:lstStyle/>
          <a:p>
            <a:r>
              <a:rPr lang="en-US"/>
              <a:t>Click to edit Master title style</a:t>
            </a:r>
          </a:p>
        </p:txBody>
      </p:sp>
      <p:sp>
        <p:nvSpPr>
          <p:cNvPr id="8" name="Subtitle 2"/>
          <p:cNvSpPr>
            <a:spLocks noGrp="1"/>
          </p:cNvSpPr>
          <p:nvPr>
            <p:ph type="subTitle" idx="1"/>
          </p:nvPr>
        </p:nvSpPr>
        <p:spPr>
          <a:xfrm>
            <a:off x="609600" y="2058881"/>
            <a:ext cx="10363200" cy="3857843"/>
          </a:xfrm>
          <a:prstGeom prst="rect">
            <a:avLst/>
          </a:prstGeom>
        </p:spPr>
        <p:txBody>
          <a:bodyPr lIns="0" tIns="0"/>
          <a:lstStyle>
            <a:lvl1pPr marL="0" indent="0" algn="l">
              <a:buNone/>
              <a:defRPr sz="1650">
                <a:solidFill>
                  <a:schemeClr val="tx1"/>
                </a:solidFill>
              </a:defRPr>
            </a:lvl1pPr>
            <a:lvl2pPr marL="600075" indent="-257175" algn="l">
              <a:buFont typeface="Arial"/>
              <a:buChar char="•"/>
              <a:defRPr>
                <a:solidFill>
                  <a:schemeClr val="tx1"/>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p>
        </p:txBody>
      </p:sp>
      <p:pic>
        <p:nvPicPr>
          <p:cNvPr id="10" name="Picture 5" descr="tes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6257928"/>
            <a:ext cx="12192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2965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6CD76-A1AF-4A51-8786-9A5405EA56F4}" type="datetimeFigureOut">
              <a:rPr lang="en-US" smtClean="0"/>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1915463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F6CD76-A1AF-4A51-8786-9A5405EA56F4}"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27048134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F6CD76-A1AF-4A51-8786-9A5405EA56F4}"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10311492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6CD76-A1AF-4A51-8786-9A5405EA56F4}"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11941086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6CD76-A1AF-4A51-8786-9A5405EA56F4}"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D85D1-7FD3-4B9D-924E-EA399C2A3B8E}" type="slidenum">
              <a:rPr lang="en-US" smtClean="0"/>
              <a:t>‹#›</a:t>
            </a:fld>
            <a:endParaRPr lang="en-US"/>
          </a:p>
        </p:txBody>
      </p:sp>
    </p:spTree>
    <p:extLst>
      <p:ext uri="{BB962C8B-B14F-4D97-AF65-F5344CB8AC3E}">
        <p14:creationId xmlns:p14="http://schemas.microsoft.com/office/powerpoint/2010/main" val="8935650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6E94-4F5C-95F1-E68E-24F5EB936B1D}"/>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9E6299-8C70-DF34-8F11-29826A4A6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FFEB8-32DD-EDFD-CBE9-64DFAC9F1F3C}"/>
              </a:ext>
            </a:extLst>
          </p:cNvPr>
          <p:cNvSpPr>
            <a:spLocks noGrp="1"/>
          </p:cNvSpPr>
          <p:nvPr>
            <p:ph type="dt" sz="half" idx="10"/>
          </p:nvPr>
        </p:nvSpPr>
        <p:spPr>
          <a:xfrm>
            <a:off x="838200" y="6356356"/>
            <a:ext cx="2743200" cy="365125"/>
          </a:xfrm>
          <a:prstGeom prst="rect">
            <a:avLst/>
          </a:prstGeom>
        </p:spPr>
        <p:txBody>
          <a:bodyPr/>
          <a:lstStyle/>
          <a:p>
            <a:fld id="{C8F9CDF4-1B0C-4D20-8FF3-84ECB4ACD581}" type="datetimeFigureOut">
              <a:rPr lang="en-US" smtClean="0"/>
              <a:t>4/10/2024</a:t>
            </a:fld>
            <a:endParaRPr lang="en-US"/>
          </a:p>
        </p:txBody>
      </p:sp>
      <p:sp>
        <p:nvSpPr>
          <p:cNvPr id="5" name="Footer Placeholder 4">
            <a:extLst>
              <a:ext uri="{FF2B5EF4-FFF2-40B4-BE49-F238E27FC236}">
                <a16:creationId xmlns:a16="http://schemas.microsoft.com/office/drawing/2014/main" id="{D27DF8E6-9DFD-3A25-CB4F-C75C5C23F108}"/>
              </a:ext>
            </a:extLst>
          </p:cNvPr>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F5F530-F3D1-7D10-7407-4022C177FE6E}"/>
              </a:ext>
            </a:extLst>
          </p:cNvPr>
          <p:cNvSpPr>
            <a:spLocks noGrp="1"/>
          </p:cNvSpPr>
          <p:nvPr>
            <p:ph type="sldNum" sz="quarter" idx="12"/>
          </p:nvPr>
        </p:nvSpPr>
        <p:spPr>
          <a:xfrm>
            <a:off x="8610600" y="6356356"/>
            <a:ext cx="2743200" cy="365125"/>
          </a:xfrm>
          <a:prstGeom prst="rect">
            <a:avLst/>
          </a:prstGeom>
        </p:spPr>
        <p:txBody>
          <a:bodyPr/>
          <a:lstStyle/>
          <a:p>
            <a:fld id="{878A1BFC-7172-4E3A-8688-E0789665BED9}" type="slidenum">
              <a:rPr lang="en-US" smtClean="0"/>
              <a:t>‹#›</a:t>
            </a:fld>
            <a:endParaRPr lang="en-US"/>
          </a:p>
        </p:txBody>
      </p:sp>
    </p:spTree>
    <p:extLst>
      <p:ext uri="{BB962C8B-B14F-4D97-AF65-F5344CB8AC3E}">
        <p14:creationId xmlns:p14="http://schemas.microsoft.com/office/powerpoint/2010/main" val="2045040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5" descr="tes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6257928"/>
            <a:ext cx="12192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a:spLocks noGrp="1"/>
          </p:cNvSpPr>
          <p:nvPr>
            <p:ph type="title"/>
          </p:nvPr>
        </p:nvSpPr>
        <p:spPr>
          <a:xfrm>
            <a:off x="609600" y="271466"/>
            <a:ext cx="10972800" cy="1419225"/>
          </a:xfrm>
        </p:spPr>
        <p:txBody>
          <a:bodyPr/>
          <a:lstStyle/>
          <a:p>
            <a:r>
              <a:rPr lang="en-US"/>
              <a:t>Click to edit Master title style</a:t>
            </a:r>
          </a:p>
        </p:txBody>
      </p:sp>
      <p:sp>
        <p:nvSpPr>
          <p:cNvPr id="15" name="Content Placeholder 2"/>
          <p:cNvSpPr>
            <a:spLocks noGrp="1"/>
          </p:cNvSpPr>
          <p:nvPr>
            <p:ph sz="half" idx="1"/>
          </p:nvPr>
        </p:nvSpPr>
        <p:spPr>
          <a:xfrm>
            <a:off x="609600" y="2061065"/>
            <a:ext cx="5384800" cy="3978949"/>
          </a:xfrm>
          <a:prstGeom prst="rect">
            <a:avLst/>
          </a:prstGeom>
        </p:spPr>
        <p:txBody>
          <a:bodyPr lIns="0" tIns="0">
            <a:normAutofit/>
          </a:bodyPr>
          <a:lstStyle>
            <a:lvl1pPr>
              <a:lnSpc>
                <a:spcPct val="90000"/>
              </a:lnSpc>
              <a:defRPr sz="1650"/>
            </a:lvl1pPr>
            <a:lvl2pPr>
              <a:lnSpc>
                <a:spcPct val="90000"/>
              </a:lnSpc>
              <a:defRPr sz="1500"/>
            </a:lvl2pPr>
            <a:lvl3pPr>
              <a:lnSpc>
                <a:spcPct val="90000"/>
              </a:lnSpc>
              <a:defRPr sz="1350"/>
            </a:lvl3pPr>
            <a:lvl4pPr marL="1200150" indent="-171450">
              <a:lnSpc>
                <a:spcPct val="90000"/>
              </a:lnSpc>
              <a:buFont typeface="LucidaGrande" charset="0"/>
              <a:buChar char="–"/>
              <a:defRPr sz="1200"/>
            </a:lvl4pPr>
            <a:lvl5pPr marL="1543050" indent="-171450">
              <a:lnSpc>
                <a:spcPct val="90000"/>
              </a:lnSpc>
              <a:buFont typeface="LucidaGrande" charset="0"/>
              <a:buChar cha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half" idx="10"/>
          </p:nvPr>
        </p:nvSpPr>
        <p:spPr>
          <a:xfrm>
            <a:off x="6209792" y="2061065"/>
            <a:ext cx="5384800" cy="3978949"/>
          </a:xfrm>
          <a:prstGeom prst="rect">
            <a:avLst/>
          </a:prstGeom>
        </p:spPr>
        <p:txBody>
          <a:bodyPr lIns="0" tIns="0">
            <a:normAutofit/>
          </a:bodyPr>
          <a:lstStyle>
            <a:lvl1pPr>
              <a:lnSpc>
                <a:spcPct val="90000"/>
              </a:lnSpc>
              <a:defRPr sz="1650"/>
            </a:lvl1pPr>
            <a:lvl2pPr>
              <a:lnSpc>
                <a:spcPct val="90000"/>
              </a:lnSpc>
              <a:defRPr sz="1500"/>
            </a:lvl2pPr>
            <a:lvl3pPr>
              <a:lnSpc>
                <a:spcPct val="90000"/>
              </a:lnSpc>
              <a:defRPr sz="1350"/>
            </a:lvl3pPr>
            <a:lvl4pPr marL="1200150" indent="-171450">
              <a:lnSpc>
                <a:spcPct val="90000"/>
              </a:lnSpc>
              <a:buFont typeface=".HelveticaNeueDeskInterface-Regular" charset="-120"/>
              <a:buChar char="–"/>
              <a:defRPr sz="1200"/>
            </a:lvl4pPr>
            <a:lvl5pPr marL="1543050" indent="-171450">
              <a:lnSpc>
                <a:spcPct val="90000"/>
              </a:lnSpc>
              <a:buFont typeface="LucidaGrande" charset="0"/>
              <a:buChar cha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9350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5" descr="tes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6257928"/>
            <a:ext cx="12192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a:spLocks noGrp="1"/>
          </p:cNvSpPr>
          <p:nvPr>
            <p:ph type="title"/>
          </p:nvPr>
        </p:nvSpPr>
        <p:spPr>
          <a:xfrm>
            <a:off x="609600" y="271466"/>
            <a:ext cx="10972800" cy="1419225"/>
          </a:xfrm>
        </p:spPr>
        <p:txBody>
          <a:bodyPr/>
          <a:lstStyle/>
          <a:p>
            <a:r>
              <a:rPr lang="en-US"/>
              <a:t>Click to edit Master title style</a:t>
            </a:r>
          </a:p>
        </p:txBody>
      </p:sp>
    </p:spTree>
    <p:extLst>
      <p:ext uri="{BB962C8B-B14F-4D97-AF65-F5344CB8AC3E}">
        <p14:creationId xmlns:p14="http://schemas.microsoft.com/office/powerpoint/2010/main" val="1151938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 name="Picture 5" descr="tes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6257928"/>
            <a:ext cx="12192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340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Gol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2"/>
          </a:solidFill>
        </p:spPr>
      </p:pic>
      <p:sp>
        <p:nvSpPr>
          <p:cNvPr id="6" name="Text Placeholder 2"/>
          <p:cNvSpPr>
            <a:spLocks noGrp="1"/>
          </p:cNvSpPr>
          <p:nvPr>
            <p:ph idx="10"/>
          </p:nvPr>
        </p:nvSpPr>
        <p:spPr>
          <a:xfrm>
            <a:off x="1384944" y="2148158"/>
            <a:ext cx="10618909" cy="377872"/>
          </a:xfrm>
          <a:prstGeom prst="rect">
            <a:avLst/>
          </a:prstGeom>
        </p:spPr>
        <p:txBody>
          <a:bodyPr rtlCol="0">
            <a:normAutofit/>
          </a:bodyPr>
          <a:lstStyle>
            <a:lvl1pPr>
              <a:defRPr sz="2000">
                <a:latin typeface="Arial" charset="0"/>
                <a:ea typeface="Arial" charset="0"/>
                <a:cs typeface="Arial" charset="0"/>
              </a:defRPr>
            </a:lvl1pPr>
          </a:lstStyle>
          <a:p>
            <a:pPr lvl="0"/>
            <a:r>
              <a:rPr lang="en-US"/>
              <a:t>Click to edit Master text styles</a:t>
            </a:r>
          </a:p>
        </p:txBody>
      </p:sp>
      <p:sp>
        <p:nvSpPr>
          <p:cNvPr id="8" name="Text Placeholder 3"/>
          <p:cNvSpPr>
            <a:spLocks noGrp="1"/>
          </p:cNvSpPr>
          <p:nvPr>
            <p:ph type="body" sz="quarter" idx="11"/>
          </p:nvPr>
        </p:nvSpPr>
        <p:spPr>
          <a:xfrm>
            <a:off x="1387902" y="2606359"/>
            <a:ext cx="10636037" cy="508001"/>
          </a:xfrm>
        </p:spPr>
        <p:txBody>
          <a:bodyPr>
            <a:normAutofit/>
          </a:bodyPr>
          <a:lstStyle>
            <a:lvl1pPr>
              <a:defRPr sz="1600"/>
            </a:lvl1pPr>
          </a:lstStyle>
          <a:p>
            <a:pPr lvl="0"/>
            <a:r>
              <a:rPr lang="en-US"/>
              <a:t>Click to edit Master text styles</a:t>
            </a:r>
          </a:p>
        </p:txBody>
      </p:sp>
      <p:sp>
        <p:nvSpPr>
          <p:cNvPr id="9" name="Title 1"/>
          <p:cNvSpPr>
            <a:spLocks noGrp="1"/>
          </p:cNvSpPr>
          <p:nvPr>
            <p:ph type="title"/>
          </p:nvPr>
        </p:nvSpPr>
        <p:spPr>
          <a:xfrm>
            <a:off x="1383637" y="260350"/>
            <a:ext cx="10619983" cy="161925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879567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0" name="Picture 5" descr="tes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6257928"/>
            <a:ext cx="12192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a:spLocks noGrp="1"/>
          </p:cNvSpPr>
          <p:nvPr>
            <p:ph type="title"/>
          </p:nvPr>
        </p:nvSpPr>
        <p:spPr>
          <a:xfrm>
            <a:off x="609600" y="271466"/>
            <a:ext cx="10972800" cy="1419225"/>
          </a:xfrm>
        </p:spPr>
        <p:txBody>
          <a:bodyPr/>
          <a:lstStyle/>
          <a:p>
            <a:r>
              <a:rPr lang="en-US"/>
              <a:t>Click to edit Master title style</a:t>
            </a:r>
          </a:p>
        </p:txBody>
      </p:sp>
      <p:sp>
        <p:nvSpPr>
          <p:cNvPr id="8" name="Text Placeholder 3"/>
          <p:cNvSpPr>
            <a:spLocks noGrp="1"/>
          </p:cNvSpPr>
          <p:nvPr>
            <p:ph type="body" sz="half" idx="2"/>
          </p:nvPr>
        </p:nvSpPr>
        <p:spPr>
          <a:xfrm>
            <a:off x="609600" y="2066046"/>
            <a:ext cx="5394960" cy="3985825"/>
          </a:xfrm>
          <a:prstGeom prst="rect">
            <a:avLst/>
          </a:prstGeom>
        </p:spPr>
        <p:txBody>
          <a:bodyPr lIns="0" tIns="0" rIns="91440">
            <a:normAutofit/>
          </a:bodyPr>
          <a:lstStyle>
            <a:lvl1pPr marL="0" indent="0">
              <a:buNone/>
              <a:defRPr sz="1650" b="0" i="0">
                <a:latin typeface="Helvetica Neue Medium"/>
                <a:cs typeface="Helvetica Neue Medium"/>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Content Placeholder 2"/>
          <p:cNvSpPr>
            <a:spLocks noGrp="1"/>
          </p:cNvSpPr>
          <p:nvPr>
            <p:ph sz="half" idx="10"/>
          </p:nvPr>
        </p:nvSpPr>
        <p:spPr>
          <a:xfrm>
            <a:off x="6209792" y="2072496"/>
            <a:ext cx="5384800" cy="3978949"/>
          </a:xfrm>
          <a:prstGeom prst="rect">
            <a:avLst/>
          </a:prstGeom>
        </p:spPr>
        <p:txBody>
          <a:bodyPr lIns="0" tIns="0">
            <a:normAutofit/>
          </a:bodyPr>
          <a:lstStyle>
            <a:lvl1pPr>
              <a:lnSpc>
                <a:spcPct val="90000"/>
              </a:lnSpc>
              <a:defRPr sz="1650"/>
            </a:lvl1pPr>
            <a:lvl2pPr>
              <a:lnSpc>
                <a:spcPct val="90000"/>
              </a:lnSpc>
              <a:defRPr sz="1500"/>
            </a:lvl2pPr>
            <a:lvl3pPr>
              <a:lnSpc>
                <a:spcPct val="90000"/>
              </a:lnSpc>
              <a:defRPr sz="1350"/>
            </a:lvl3pPr>
            <a:lvl4pPr marL="1200150" indent="-171450">
              <a:lnSpc>
                <a:spcPct val="90000"/>
              </a:lnSpc>
              <a:buFont typeface=".HelveticaNeueDeskInterface-Regular" charset="-120"/>
              <a:buChar char="–"/>
              <a:defRPr sz="1200"/>
            </a:lvl4pPr>
            <a:lvl5pPr marL="1543050" indent="-171450">
              <a:lnSpc>
                <a:spcPct val="90000"/>
              </a:lnSpc>
              <a:buFont typeface="LucidaGrande" charset="0"/>
              <a:buChar cha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767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0" name="Picture 5" descr="tes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6257928"/>
            <a:ext cx="12192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a:spLocks noGrp="1"/>
          </p:cNvSpPr>
          <p:nvPr>
            <p:ph type="title"/>
          </p:nvPr>
        </p:nvSpPr>
        <p:spPr>
          <a:xfrm>
            <a:off x="609600" y="271466"/>
            <a:ext cx="10972800" cy="1419225"/>
          </a:xfrm>
        </p:spPr>
        <p:txBody>
          <a:bodyPr/>
          <a:lstStyle/>
          <a:p>
            <a:r>
              <a:rPr lang="en-US"/>
              <a:t>Click to edit Master title style</a:t>
            </a:r>
          </a:p>
        </p:txBody>
      </p:sp>
      <p:sp>
        <p:nvSpPr>
          <p:cNvPr id="9" name="Picture Placeholder 2"/>
          <p:cNvSpPr>
            <a:spLocks noGrp="1"/>
          </p:cNvSpPr>
          <p:nvPr>
            <p:ph type="pic" idx="1"/>
          </p:nvPr>
        </p:nvSpPr>
        <p:spPr>
          <a:xfrm>
            <a:off x="618342" y="2074859"/>
            <a:ext cx="10207367" cy="3317525"/>
          </a:xfrm>
          <a:prstGeom prst="rect">
            <a:avLst/>
          </a:prstGeom>
        </p:spPr>
        <p:txBody>
          <a:bodyPr lIns="0" tIns="0"/>
          <a:lstStyle>
            <a:lvl1pPr marL="0" indent="0">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p>
        </p:txBody>
      </p:sp>
      <p:sp>
        <p:nvSpPr>
          <p:cNvPr id="11" name="Text Placeholder 3"/>
          <p:cNvSpPr>
            <a:spLocks noGrp="1"/>
          </p:cNvSpPr>
          <p:nvPr>
            <p:ph type="body" sz="half" idx="11"/>
          </p:nvPr>
        </p:nvSpPr>
        <p:spPr>
          <a:xfrm>
            <a:off x="633580" y="5514471"/>
            <a:ext cx="7315200" cy="514854"/>
          </a:xfrm>
          <a:prstGeom prst="rect">
            <a:avLst/>
          </a:prstGeom>
        </p:spPr>
        <p:txBody>
          <a:bodyPr lIns="0" tIns="0"/>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3644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99C8D-D0BB-4125-8168-81A452511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71A8-6D32-4474-B728-F6D47F44CC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8C3C03-E6B2-4F30-B5C2-87623082D05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9D724-6043-4B9F-B1C4-5E1C64108A58}"/>
              </a:ext>
            </a:extLst>
          </p:cNvPr>
          <p:cNvSpPr>
            <a:spLocks noGrp="1"/>
          </p:cNvSpPr>
          <p:nvPr>
            <p:ph type="dt" sz="half" idx="10"/>
          </p:nvPr>
        </p:nvSpPr>
        <p:spPr/>
        <p:txBody>
          <a:bodyPr/>
          <a:lstStyle/>
          <a:p>
            <a:fld id="{872A2970-5C02-42CC-8095-8FA5C125101B}" type="datetimeFigureOut">
              <a:rPr lang="en-US" smtClean="0"/>
              <a:t>4/10/2024</a:t>
            </a:fld>
            <a:endParaRPr lang="en-US"/>
          </a:p>
        </p:txBody>
      </p:sp>
      <p:sp>
        <p:nvSpPr>
          <p:cNvPr id="6" name="Footer Placeholder 5">
            <a:extLst>
              <a:ext uri="{FF2B5EF4-FFF2-40B4-BE49-F238E27FC236}">
                <a16:creationId xmlns:a16="http://schemas.microsoft.com/office/drawing/2014/main" id="{55F794CF-3A6F-4449-AF89-1D901E8F97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94377-2A64-494E-9B70-E98F2254F45F}"/>
              </a:ext>
            </a:extLst>
          </p:cNvPr>
          <p:cNvSpPr>
            <a:spLocks noGrp="1"/>
          </p:cNvSpPr>
          <p:nvPr>
            <p:ph type="sldNum" sz="quarter" idx="12"/>
          </p:nvPr>
        </p:nvSpPr>
        <p:spPr/>
        <p:txBody>
          <a:bodyPr/>
          <a:lstStyle/>
          <a:p>
            <a:fld id="{B541C7B7-EBC1-4252-8932-48C4B135EEF8}" type="slidenum">
              <a:rPr lang="en-US" smtClean="0"/>
              <a:t>‹#›</a:t>
            </a:fld>
            <a:endParaRPr lang="en-US"/>
          </a:p>
        </p:txBody>
      </p:sp>
    </p:spTree>
    <p:extLst>
      <p:ext uri="{BB962C8B-B14F-4D97-AF65-F5344CB8AC3E}">
        <p14:creationId xmlns:p14="http://schemas.microsoft.com/office/powerpoint/2010/main" val="912080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ide by Side Info Opt 2">
    <p:spTree>
      <p:nvGrpSpPr>
        <p:cNvPr id="1" name=""/>
        <p:cNvGrpSpPr/>
        <p:nvPr/>
      </p:nvGrpSpPr>
      <p:grpSpPr>
        <a:xfrm>
          <a:off x="0" y="0"/>
          <a:ext cx="0" cy="0"/>
          <a:chOff x="0" y="0"/>
          <a:chExt cx="0" cy="0"/>
        </a:xfrm>
      </p:grpSpPr>
      <p:grpSp>
        <p:nvGrpSpPr>
          <p:cNvPr id="11" name="Group 10"/>
          <p:cNvGrpSpPr/>
          <p:nvPr userDrawn="1"/>
        </p:nvGrpSpPr>
        <p:grpSpPr>
          <a:xfrm>
            <a:off x="-1" y="5503030"/>
            <a:ext cx="12192001" cy="1354970"/>
            <a:chOff x="-1" y="5503030"/>
            <a:chExt cx="9144001" cy="1354970"/>
          </a:xfrm>
        </p:grpSpPr>
        <p:sp>
          <p:nvSpPr>
            <p:cNvPr id="14" name="Rectangle 13"/>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descr="Staff Bottom Banner_e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054328"/>
              <a:ext cx="9144001" cy="803672"/>
            </a:xfrm>
            <a:prstGeom prst="rect">
              <a:avLst/>
            </a:prstGeom>
          </p:spPr>
        </p:pic>
      </p:grpSp>
      <p:sp>
        <p:nvSpPr>
          <p:cNvPr id="13" name="Title 1"/>
          <p:cNvSpPr>
            <a:spLocks noGrp="1"/>
          </p:cNvSpPr>
          <p:nvPr>
            <p:ph type="title"/>
          </p:nvPr>
        </p:nvSpPr>
        <p:spPr>
          <a:xfrm>
            <a:off x="609600" y="271466"/>
            <a:ext cx="10972800" cy="1419225"/>
          </a:xfrm>
          <a:prstGeom prst="rect">
            <a:avLst/>
          </a:prstGeom>
        </p:spPr>
        <p:txBody>
          <a:bodyPr/>
          <a:lstStyle/>
          <a:p>
            <a:r>
              <a:rPr lang="en-US"/>
              <a:t>Click to edit Master title style</a:t>
            </a:r>
          </a:p>
        </p:txBody>
      </p:sp>
      <p:sp>
        <p:nvSpPr>
          <p:cNvPr id="8" name="Text Placeholder 3"/>
          <p:cNvSpPr>
            <a:spLocks noGrp="1"/>
          </p:cNvSpPr>
          <p:nvPr>
            <p:ph type="body" sz="half" idx="2"/>
          </p:nvPr>
        </p:nvSpPr>
        <p:spPr>
          <a:xfrm>
            <a:off x="609600" y="2066046"/>
            <a:ext cx="5394960" cy="3985825"/>
          </a:xfrm>
          <a:prstGeom prst="rect">
            <a:avLst/>
          </a:prstGeom>
        </p:spPr>
        <p:txBody>
          <a:bodyPr lIns="0" tIns="0" rIns="91440">
            <a:normAutofit/>
          </a:bodyPr>
          <a:lstStyle>
            <a:lvl1pPr marL="0" indent="0">
              <a:buNone/>
              <a:defRPr sz="1650" b="0" i="0">
                <a:latin typeface="Helvetica Neue Medium"/>
                <a:cs typeface="Helvetica Neue Medium"/>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Content Placeholder 2"/>
          <p:cNvSpPr>
            <a:spLocks noGrp="1"/>
          </p:cNvSpPr>
          <p:nvPr>
            <p:ph sz="half" idx="10"/>
          </p:nvPr>
        </p:nvSpPr>
        <p:spPr>
          <a:xfrm>
            <a:off x="6209792" y="2072496"/>
            <a:ext cx="5384800" cy="3978949"/>
          </a:xfrm>
          <a:prstGeom prst="rect">
            <a:avLst/>
          </a:prstGeom>
        </p:spPr>
        <p:txBody>
          <a:bodyPr lIns="0" tIns="0">
            <a:normAutofit/>
          </a:bodyPr>
          <a:lstStyle>
            <a:lvl1pPr>
              <a:lnSpc>
                <a:spcPct val="90000"/>
              </a:lnSpc>
              <a:defRPr sz="1650"/>
            </a:lvl1pPr>
            <a:lvl2pPr>
              <a:lnSpc>
                <a:spcPct val="90000"/>
              </a:lnSpc>
              <a:defRPr sz="1500"/>
            </a:lvl2pPr>
            <a:lvl3pPr>
              <a:lnSpc>
                <a:spcPct val="90000"/>
              </a:lnSpc>
              <a:defRPr sz="1350"/>
            </a:lvl3pPr>
            <a:lvl4pPr marL="1200150" indent="-171450">
              <a:lnSpc>
                <a:spcPct val="90000"/>
              </a:lnSpc>
              <a:buFont typeface=".HelveticaNeueDeskInterface-Regular" charset="-120"/>
              <a:buChar char="–"/>
              <a:defRPr sz="1200"/>
            </a:lvl4pPr>
            <a:lvl5pPr marL="1543050" indent="-171450">
              <a:lnSpc>
                <a:spcPct val="90000"/>
              </a:lnSpc>
              <a:buFont typeface="LucidaGrande" charset="0"/>
              <a:buChar cha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048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ustom Titl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78AAA-3D64-5141-9E7D-8B9EF8935D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2"/>
          <p:cNvSpPr>
            <a:spLocks noGrp="1"/>
          </p:cNvSpPr>
          <p:nvPr>
            <p:ph idx="10"/>
          </p:nvPr>
        </p:nvSpPr>
        <p:spPr>
          <a:xfrm>
            <a:off x="5685913" y="3107417"/>
            <a:ext cx="5941491" cy="280122"/>
          </a:xfrm>
          <a:prstGeom prst="rect">
            <a:avLst/>
          </a:prstGeom>
        </p:spPr>
        <p:txBody>
          <a:bodyPr rtlCol="0">
            <a:noAutofit/>
          </a:bodyPr>
          <a:lstStyle>
            <a:lvl1pPr>
              <a:defRPr sz="1800">
                <a:latin typeface="Arial" charset="0"/>
                <a:ea typeface="Arial" charset="0"/>
                <a:cs typeface="Arial" charset="0"/>
              </a:defRPr>
            </a:lvl1pPr>
          </a:lstStyle>
          <a:p>
            <a:pPr lvl="0"/>
            <a:r>
              <a:rPr lang="en-US"/>
              <a:t>Click to edit Master text styles</a:t>
            </a:r>
          </a:p>
        </p:txBody>
      </p:sp>
      <p:sp>
        <p:nvSpPr>
          <p:cNvPr id="8" name="Text Placeholder 3"/>
          <p:cNvSpPr>
            <a:spLocks noGrp="1"/>
          </p:cNvSpPr>
          <p:nvPr>
            <p:ph type="body" sz="quarter" idx="11"/>
          </p:nvPr>
        </p:nvSpPr>
        <p:spPr>
          <a:xfrm>
            <a:off x="5685913" y="3458290"/>
            <a:ext cx="5941488" cy="356298"/>
          </a:xfrm>
        </p:spPr>
        <p:txBody>
          <a:bodyPr>
            <a:normAutofit/>
          </a:bodyPr>
          <a:lstStyle>
            <a:lvl1pPr>
              <a:defRPr sz="1350"/>
            </a:lvl1pPr>
          </a:lstStyle>
          <a:p>
            <a:pPr lvl="0"/>
            <a:r>
              <a:rPr lang="en-US"/>
              <a:t>Click to edit Master text styles</a:t>
            </a:r>
          </a:p>
        </p:txBody>
      </p:sp>
      <p:sp>
        <p:nvSpPr>
          <p:cNvPr id="9" name="Title 1"/>
          <p:cNvSpPr>
            <a:spLocks noGrp="1"/>
          </p:cNvSpPr>
          <p:nvPr>
            <p:ph type="title"/>
          </p:nvPr>
        </p:nvSpPr>
        <p:spPr>
          <a:xfrm>
            <a:off x="5685914" y="1963821"/>
            <a:ext cx="5941489" cy="1102419"/>
          </a:xfrm>
          <a:prstGeom prst="rect">
            <a:avLst/>
          </a:prstGeom>
        </p:spPr>
        <p:txBody>
          <a:bodyPr/>
          <a:lstStyle>
            <a:lvl1pPr>
              <a:defRPr sz="3000"/>
            </a:lvl1pPr>
          </a:lstStyle>
          <a:p>
            <a:r>
              <a:rPr lang="en-US"/>
              <a:t>Click to edit Master title style</a:t>
            </a:r>
          </a:p>
        </p:txBody>
      </p:sp>
      <p:pic>
        <p:nvPicPr>
          <p:cNvPr id="7" name="Picture 6" descr="A picture containing clock, drawing&#10;&#10;Description automatically generated">
            <a:extLst>
              <a:ext uri="{FF2B5EF4-FFF2-40B4-BE49-F238E27FC236}">
                <a16:creationId xmlns:a16="http://schemas.microsoft.com/office/drawing/2014/main" id="{60436833-6787-DA4C-AE32-6512FA0873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85915" y="5826382"/>
            <a:ext cx="3531588" cy="642540"/>
          </a:xfrm>
          <a:prstGeom prst="rect">
            <a:avLst/>
          </a:prstGeom>
        </p:spPr>
      </p:pic>
    </p:spTree>
    <p:extLst>
      <p:ext uri="{BB962C8B-B14F-4D97-AF65-F5344CB8AC3E}">
        <p14:creationId xmlns:p14="http://schemas.microsoft.com/office/powerpoint/2010/main" val="701893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65B1-FB18-0943-BC89-58C43A43DEAF}"/>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48C873F5-CE14-4015-A951-98499EF36A83}"/>
              </a:ext>
            </a:extLst>
          </p:cNvPr>
          <p:cNvSpPr>
            <a:spLocks noGrp="1"/>
          </p:cNvSpPr>
          <p:nvPr>
            <p:ph type="sldNum" sz="quarter" idx="12"/>
          </p:nvPr>
        </p:nvSpPr>
        <p:spPr>
          <a:xfrm>
            <a:off x="11087835" y="6310315"/>
            <a:ext cx="941295" cy="365125"/>
          </a:xfrm>
        </p:spPr>
        <p:txBody>
          <a:bodyPr/>
          <a:lstStyle/>
          <a:p>
            <a:fld id="{0541A908-6659-7B40-8DE6-3D5757BD4DC7}" type="slidenum">
              <a:rPr lang="en-US" smtClean="0"/>
              <a:t>‹#›</a:t>
            </a:fld>
            <a:endParaRPr lang="en-US"/>
          </a:p>
        </p:txBody>
      </p:sp>
    </p:spTree>
    <p:extLst>
      <p:ext uri="{BB962C8B-B14F-4D97-AF65-F5344CB8AC3E}">
        <p14:creationId xmlns:p14="http://schemas.microsoft.com/office/powerpoint/2010/main" val="2100263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Internal w/o Rule">
    <p:spTree>
      <p:nvGrpSpPr>
        <p:cNvPr id="1" name=""/>
        <p:cNvGrpSpPr/>
        <p:nvPr/>
      </p:nvGrpSpPr>
      <p:grpSpPr>
        <a:xfrm>
          <a:off x="0" y="0"/>
          <a:ext cx="0" cy="0"/>
          <a:chOff x="0" y="0"/>
          <a:chExt cx="0" cy="0"/>
        </a:xfrm>
      </p:grpSpPr>
      <p:pic>
        <p:nvPicPr>
          <p:cNvPr id="11" name="Picture 10" descr="A picture containing drawing, table&#10;&#10;Description automatically generated">
            <a:extLst>
              <a:ext uri="{FF2B5EF4-FFF2-40B4-BE49-F238E27FC236}">
                <a16:creationId xmlns:a16="http://schemas.microsoft.com/office/drawing/2014/main" id="{D60C79FE-6008-4847-81E6-94C3AFEF88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467459" y="114301"/>
            <a:ext cx="3486104" cy="1962979"/>
          </a:xfrm>
          <a:prstGeom prst="rect">
            <a:avLst/>
          </a:prstGeom>
        </p:spPr>
      </p:pic>
      <p:pic>
        <p:nvPicPr>
          <p:cNvPr id="6" name="Picture 5">
            <a:extLst>
              <a:ext uri="{FF2B5EF4-FFF2-40B4-BE49-F238E27FC236}">
                <a16:creationId xmlns:a16="http://schemas.microsoft.com/office/drawing/2014/main" id="{0776E863-5D14-4641-B26F-416EFF34CE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18949" y="6344755"/>
            <a:ext cx="1892007" cy="292350"/>
          </a:xfrm>
          <a:prstGeom prst="rect">
            <a:avLst/>
          </a:prstGeom>
        </p:spPr>
      </p:pic>
      <p:sp>
        <p:nvSpPr>
          <p:cNvPr id="7" name="TextBox 6">
            <a:extLst>
              <a:ext uri="{FF2B5EF4-FFF2-40B4-BE49-F238E27FC236}">
                <a16:creationId xmlns:a16="http://schemas.microsoft.com/office/drawing/2014/main" id="{055C2741-17C8-4E17-9762-50E8CB8FB9F6}"/>
              </a:ext>
            </a:extLst>
          </p:cNvPr>
          <p:cNvSpPr txBox="1"/>
          <p:nvPr userDrawn="1"/>
        </p:nvSpPr>
        <p:spPr>
          <a:xfrm>
            <a:off x="11410955" y="6440921"/>
            <a:ext cx="307975" cy="56297"/>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US" sz="366"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450"/>
                </a:spcBef>
                <a:buSzPct val="100000"/>
                <a:buFont typeface="Arial"/>
                <a:buNone/>
              </a:pPr>
              <a:t>‹#›</a:t>
            </a:fld>
            <a:endParaRPr lang="en-US" sz="366"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1845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ext/Bullets/Charts/Pictures">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09600" y="271466"/>
            <a:ext cx="10972800" cy="1419225"/>
          </a:xfrm>
          <a:prstGeom prst="rect">
            <a:avLst/>
          </a:prstGeom>
        </p:spPr>
        <p:txBody>
          <a:bodyPr/>
          <a:lstStyle/>
          <a:p>
            <a:r>
              <a:rPr lang="en-US"/>
              <a:t>Click to edit Master title style</a:t>
            </a:r>
          </a:p>
        </p:txBody>
      </p:sp>
      <p:sp>
        <p:nvSpPr>
          <p:cNvPr id="10" name="Content Placeholder 2"/>
          <p:cNvSpPr>
            <a:spLocks noGrp="1"/>
          </p:cNvSpPr>
          <p:nvPr>
            <p:ph sz="half" idx="1"/>
          </p:nvPr>
        </p:nvSpPr>
        <p:spPr>
          <a:xfrm>
            <a:off x="609599" y="2061065"/>
            <a:ext cx="10980420" cy="3978949"/>
          </a:xfrm>
          <a:prstGeom prst="rect">
            <a:avLst/>
          </a:prstGeom>
        </p:spPr>
        <p:txBody>
          <a:bodyPr lIns="0" tIns="0">
            <a:normAutofit/>
          </a:bodyPr>
          <a:lstStyle>
            <a:lvl1pPr>
              <a:lnSpc>
                <a:spcPct val="90000"/>
              </a:lnSpc>
              <a:defRPr sz="1650"/>
            </a:lvl1pPr>
            <a:lvl2pPr>
              <a:lnSpc>
                <a:spcPct val="90000"/>
              </a:lnSpc>
              <a:defRPr sz="1500"/>
            </a:lvl2pPr>
            <a:lvl3pPr>
              <a:lnSpc>
                <a:spcPct val="90000"/>
              </a:lnSpc>
              <a:defRPr sz="1350"/>
            </a:lvl3pPr>
            <a:lvl4pPr marL="1200150" indent="-171450">
              <a:lnSpc>
                <a:spcPct val="90000"/>
              </a:lnSpc>
              <a:buFont typeface="LucidaGrande" charset="0"/>
              <a:buChar char="–"/>
              <a:defRPr sz="1200"/>
            </a:lvl4pPr>
            <a:lvl5pPr marL="1543050" indent="-171450">
              <a:lnSpc>
                <a:spcPct val="90000"/>
              </a:lnSpc>
              <a:buFont typeface="LucidaGrande" charset="0"/>
              <a:buChar cha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FEC252CD-A414-3E49-9D62-10A304B2AA4B}"/>
              </a:ext>
            </a:extLst>
          </p:cNvPr>
          <p:cNvGrpSpPr/>
          <p:nvPr userDrawn="1"/>
        </p:nvGrpSpPr>
        <p:grpSpPr>
          <a:xfrm>
            <a:off x="-1" y="5503030"/>
            <a:ext cx="12192001" cy="1354970"/>
            <a:chOff x="-1" y="5503030"/>
            <a:chExt cx="9144001" cy="1354970"/>
          </a:xfrm>
        </p:grpSpPr>
        <p:grpSp>
          <p:nvGrpSpPr>
            <p:cNvPr id="4" name="Group 3"/>
            <p:cNvGrpSpPr/>
            <p:nvPr userDrawn="1"/>
          </p:nvGrpSpPr>
          <p:grpSpPr>
            <a:xfrm>
              <a:off x="-1" y="5503030"/>
              <a:ext cx="9144001" cy="1354970"/>
              <a:chOff x="-1" y="5503030"/>
              <a:chExt cx="9144001" cy="1354970"/>
            </a:xfrm>
          </p:grpSpPr>
          <p:sp>
            <p:nvSpPr>
              <p:cNvPr id="3" name="Rectangle 2"/>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 name="Picture 1" descr="Staff Bottom Banner_ed.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054328"/>
                <a:ext cx="9144001" cy="803672"/>
              </a:xfrm>
              <a:prstGeom prst="rect">
                <a:avLst/>
              </a:prstGeom>
            </p:spPr>
          </p:pic>
        </p:grpSp>
        <p:sp>
          <p:nvSpPr>
            <p:cNvPr id="7" name="TextBox 6"/>
            <p:cNvSpPr txBox="1"/>
            <p:nvPr userDrawn="1"/>
          </p:nvSpPr>
          <p:spPr>
            <a:xfrm>
              <a:off x="3014614" y="6419456"/>
              <a:ext cx="4709967" cy="357790"/>
            </a:xfrm>
            <a:prstGeom prst="rect">
              <a:avLst/>
            </a:prstGeom>
            <a:noFill/>
          </p:spPr>
          <p:txBody>
            <a:bodyPr wrap="square" rtlCol="0" anchor="b">
              <a:spAutoFit/>
            </a:bodyPr>
            <a:lstStyle/>
            <a:p>
              <a:r>
                <a:rPr lang="en-US" sz="825" b="1" i="0">
                  <a:solidFill>
                    <a:srgbClr val="6C3A77"/>
                  </a:solidFill>
                  <a:latin typeface="+mj-lt"/>
                  <a:cs typeface="Helvetica Neue Medium"/>
                </a:rPr>
                <a:t>2021</a:t>
              </a:r>
            </a:p>
            <a:p>
              <a:r>
                <a:rPr lang="en-US" sz="900" b="0" i="0">
                  <a:solidFill>
                    <a:srgbClr val="D74022"/>
                  </a:solidFill>
                  <a:latin typeface="+mj-lt"/>
                  <a:cs typeface="Helvetica Neue Medium"/>
                </a:rPr>
                <a:t>NIMHD Health Disparities Research Institute </a:t>
              </a:r>
            </a:p>
          </p:txBody>
        </p:sp>
      </p:grpSp>
    </p:spTree>
    <p:extLst>
      <p:ext uri="{BB962C8B-B14F-4D97-AF65-F5344CB8AC3E}">
        <p14:creationId xmlns:p14="http://schemas.microsoft.com/office/powerpoint/2010/main" val="2461053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Logo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41945-E380-8847-B0D8-D085A6598081}"/>
              </a:ext>
            </a:extLst>
          </p:cNvPr>
          <p:cNvSpPr>
            <a:spLocks noGrp="1"/>
          </p:cNvSpPr>
          <p:nvPr>
            <p:ph type="title"/>
          </p:nvPr>
        </p:nvSpPr>
        <p:spPr>
          <a:xfrm>
            <a:off x="672354" y="0"/>
            <a:ext cx="10847295" cy="1210962"/>
          </a:xfrm>
        </p:spPr>
        <p:txBody>
          <a:bodyPr bIns="91440"/>
          <a:lstStyle/>
          <a:p>
            <a:r>
              <a:rPr lang="en-US"/>
              <a:t>Click to edit Master title style</a:t>
            </a:r>
          </a:p>
        </p:txBody>
      </p:sp>
    </p:spTree>
    <p:extLst>
      <p:ext uri="{BB962C8B-B14F-4D97-AF65-F5344CB8AC3E}">
        <p14:creationId xmlns:p14="http://schemas.microsoft.com/office/powerpoint/2010/main" val="85545378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a:xfrm>
            <a:off x="403195" y="223083"/>
            <a:ext cx="11333087" cy="567030"/>
          </a:xfrm>
        </p:spPr>
        <p:txBody>
          <a:bodyPr/>
          <a:lstStyle>
            <a:lvl1pPr>
              <a:defRPr>
                <a:solidFill>
                  <a:srgbClr val="274269"/>
                </a:solidFill>
              </a:defRPr>
            </a:lvl1pPr>
          </a:lstStyle>
          <a:p>
            <a:r>
              <a:rPr lang="en-US"/>
              <a:t>Click to edit Master title style</a:t>
            </a:r>
          </a:p>
        </p:txBody>
      </p:sp>
      <p:pic>
        <p:nvPicPr>
          <p:cNvPr id="3" name="Picture 2">
            <a:extLst>
              <a:ext uri="{FF2B5EF4-FFF2-40B4-BE49-F238E27FC236}">
                <a16:creationId xmlns:a16="http://schemas.microsoft.com/office/drawing/2014/main" id="{14F397F9-C289-477A-BCAD-04418AB187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771" y="6334055"/>
            <a:ext cx="1848152" cy="300862"/>
          </a:xfrm>
          <a:prstGeom prst="rect">
            <a:avLst/>
          </a:prstGeom>
        </p:spPr>
      </p:pic>
    </p:spTree>
    <p:extLst>
      <p:ext uri="{BB962C8B-B14F-4D97-AF65-F5344CB8AC3E}">
        <p14:creationId xmlns:p14="http://schemas.microsoft.com/office/powerpoint/2010/main" val="279770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Screen Shot 2016-05-24 at 9.33.55 A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37" y="0"/>
            <a:ext cx="12214236" cy="6858000"/>
          </a:xfrm>
          <a:prstGeom prst="rect">
            <a:avLst/>
          </a:prstGeom>
        </p:spPr>
      </p:pic>
    </p:spTree>
    <p:extLst>
      <p:ext uri="{BB962C8B-B14F-4D97-AF65-F5344CB8AC3E}">
        <p14:creationId xmlns:p14="http://schemas.microsoft.com/office/powerpoint/2010/main" val="2854726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76EAC6-7141-EE42-90D8-5C91A115AFD0}"/>
              </a:ext>
            </a:extLst>
          </p:cNvPr>
          <p:cNvSpPr>
            <a:spLocks noGrp="1"/>
          </p:cNvSpPr>
          <p:nvPr>
            <p:ph type="title"/>
          </p:nvPr>
        </p:nvSpPr>
        <p:spPr/>
        <p:txBody>
          <a:bodyPr/>
          <a:lstStyle/>
          <a:p>
            <a:r>
              <a:rPr lang="en-US"/>
              <a:t>Click to edit Master title style</a:t>
            </a:r>
          </a:p>
        </p:txBody>
      </p:sp>
      <p:sp>
        <p:nvSpPr>
          <p:cNvPr id="11" name="Content Placeholder 10">
            <a:extLst>
              <a:ext uri="{FF2B5EF4-FFF2-40B4-BE49-F238E27FC236}">
                <a16:creationId xmlns:a16="http://schemas.microsoft.com/office/drawing/2014/main" id="{9ABD0DD0-4247-C944-B2CC-0F5038FF5947}"/>
              </a:ext>
            </a:extLst>
          </p:cNvPr>
          <p:cNvSpPr>
            <a:spLocks noGrp="1"/>
          </p:cNvSpPr>
          <p:nvPr>
            <p:ph sz="quarter" idx="10"/>
          </p:nvPr>
        </p:nvSpPr>
        <p:spPr>
          <a:xfrm>
            <a:off x="374651" y="1493524"/>
            <a:ext cx="11456988" cy="4388665"/>
          </a:xfrm>
        </p:spPr>
        <p:txBody>
          <a:bodyPr/>
          <a:lstStyle>
            <a:lvl2pPr>
              <a:defRPr sz="1238"/>
            </a:lvl2pPr>
            <a:lvl3pPr>
              <a:defRPr sz="1238"/>
            </a:lvl3pPr>
            <a:lvl4pPr>
              <a:defRPr sz="1238"/>
            </a:lvl4pPr>
            <a:lvl5pPr>
              <a:defRPr sz="12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729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Slide 2_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ADB57DA-C5E9-EE43-BFB5-E71618C2E070}"/>
              </a:ext>
            </a:extLst>
          </p:cNvPr>
          <p:cNvSpPr>
            <a:spLocks noGrp="1"/>
          </p:cNvSpPr>
          <p:nvPr>
            <p:ph type="body" sz="quarter" idx="13"/>
          </p:nvPr>
        </p:nvSpPr>
        <p:spPr>
          <a:xfrm>
            <a:off x="569914" y="1814513"/>
            <a:ext cx="11052175" cy="4157662"/>
          </a:xfrm>
          <a:prstGeom prst="rect">
            <a:avLst/>
          </a:prstGeom>
        </p:spPr>
        <p:txBody>
          <a:bodyPr/>
          <a:lstStyle>
            <a:lvl1pPr>
              <a:lnSpc>
                <a:spcPct val="100000"/>
              </a:lnSpc>
              <a:defRPr sz="1800" b="0" i="0">
                <a:latin typeface="Calibri" panose="020F0502020204030204" pitchFamily="34" charset="0"/>
                <a:cs typeface="Calibri" panose="020F0502020204030204" pitchFamily="34" charset="0"/>
              </a:defRPr>
            </a:lvl1pPr>
            <a:lvl2pPr marL="514350" indent="-171450">
              <a:buFont typeface="System Font Regular"/>
              <a:buChar char="-"/>
              <a:defRPr sz="1650" b="0" i="0">
                <a:latin typeface="Calibri Light" panose="020F0302020204030204" pitchFamily="34" charset="0"/>
                <a:cs typeface="Calibri Light" panose="020F0302020204030204" pitchFamily="34" charset="0"/>
              </a:defRPr>
            </a:lvl2pPr>
            <a:lvl3pPr marL="857250" indent="-171450">
              <a:buFont typeface="System Font Regular"/>
              <a:buChar char="-"/>
              <a:defRPr b="0" i="0">
                <a:latin typeface="Calibri Light" panose="020F0302020204030204" pitchFamily="34" charset="0"/>
                <a:cs typeface="Calibri Light" panose="020F0302020204030204" pitchFamily="34" charset="0"/>
              </a:defRPr>
            </a:lvl3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72493BAE-4164-3E48-AEA1-CF7A9652BC60}"/>
              </a:ext>
            </a:extLst>
          </p:cNvPr>
          <p:cNvSpPr>
            <a:spLocks noGrp="1"/>
          </p:cNvSpPr>
          <p:nvPr>
            <p:ph type="title" hasCustomPrompt="1"/>
          </p:nvPr>
        </p:nvSpPr>
        <p:spPr>
          <a:xfrm>
            <a:off x="562156" y="388275"/>
            <a:ext cx="7408139" cy="1140274"/>
          </a:xfrm>
          <a:prstGeom prst="rect">
            <a:avLst/>
          </a:prstGeom>
        </p:spPr>
        <p:txBody>
          <a:bodyPr anchor="ctr"/>
          <a:lstStyle>
            <a:lvl1pPr>
              <a:defRPr sz="2700" b="1" i="0">
                <a:solidFill>
                  <a:srgbClr val="0D345B"/>
                </a:solidFill>
                <a:latin typeface="Calibri" panose="020F0502020204030204" pitchFamily="34" charset="0"/>
                <a:cs typeface="Calibri" panose="020F0502020204030204" pitchFamily="34" charset="0"/>
              </a:defRPr>
            </a:lvl1pPr>
          </a:lstStyle>
          <a:p>
            <a:r>
              <a:rPr lang="en-US"/>
              <a:t>Slide title goes here</a:t>
            </a:r>
          </a:p>
        </p:txBody>
      </p:sp>
    </p:spTree>
    <p:extLst>
      <p:ext uri="{BB962C8B-B14F-4D97-AF65-F5344CB8AC3E}">
        <p14:creationId xmlns:p14="http://schemas.microsoft.com/office/powerpoint/2010/main" val="2178264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85863F-BDEB-4E38-9019-4BDC6DB7B105}"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329C7-D7DF-4978-B380-8EB7C3E1FAB5}" type="slidenum">
              <a:rPr lang="en-US" smtClean="0"/>
              <a:t>‹#›</a:t>
            </a:fld>
            <a:endParaRPr lang="en-US"/>
          </a:p>
        </p:txBody>
      </p:sp>
    </p:spTree>
    <p:extLst>
      <p:ext uri="{BB962C8B-B14F-4D97-AF65-F5344CB8AC3E}">
        <p14:creationId xmlns:p14="http://schemas.microsoft.com/office/powerpoint/2010/main" val="2282495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Plain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41945-E380-8847-B0D8-D085A6598081}"/>
              </a:ext>
            </a:extLst>
          </p:cNvPr>
          <p:cNvSpPr>
            <a:spLocks noGrp="1"/>
          </p:cNvSpPr>
          <p:nvPr>
            <p:ph type="title"/>
          </p:nvPr>
        </p:nvSpPr>
        <p:spPr>
          <a:xfrm>
            <a:off x="452178" y="0"/>
            <a:ext cx="11067471" cy="1210962"/>
          </a:xfrm>
        </p:spPr>
        <p:txBody>
          <a:bodyPr/>
          <a:lstStyle>
            <a:lvl1pPr>
              <a:defRPr>
                <a:solidFill>
                  <a:schemeClr val="tx2"/>
                </a:solidFill>
              </a:defRPr>
            </a:lvl1pPr>
          </a:lstStyle>
          <a:p>
            <a:r>
              <a:rPr lang="en-US"/>
              <a:t>Click to edit Master title style</a:t>
            </a:r>
          </a:p>
        </p:txBody>
      </p:sp>
      <p:sp>
        <p:nvSpPr>
          <p:cNvPr id="11" name="Text Placeholder 18">
            <a:extLst>
              <a:ext uri="{FF2B5EF4-FFF2-40B4-BE49-F238E27FC236}">
                <a16:creationId xmlns:a16="http://schemas.microsoft.com/office/drawing/2014/main" id="{2FC3F427-B107-574F-BD3C-7200648D367D}"/>
              </a:ext>
            </a:extLst>
          </p:cNvPr>
          <p:cNvSpPr>
            <a:spLocks noGrp="1"/>
          </p:cNvSpPr>
          <p:nvPr>
            <p:ph idx="1"/>
          </p:nvPr>
        </p:nvSpPr>
        <p:spPr>
          <a:xfrm>
            <a:off x="672354" y="1210962"/>
            <a:ext cx="8583943" cy="4866052"/>
          </a:xfrm>
          <a:prstGeom prst="rect">
            <a:avLst/>
          </a:prstGeom>
        </p:spPr>
        <p:txBody>
          <a:bodyPr vert="horz" lIns="0" tIns="27432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Picture 5">
            <a:extLst>
              <a:ext uri="{FF2B5EF4-FFF2-40B4-BE49-F238E27FC236}">
                <a16:creationId xmlns:a16="http://schemas.microsoft.com/office/drawing/2014/main" id="{64CF1842-A1E5-7645-A0CA-6538DC7C263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096375" y="6143920"/>
            <a:ext cx="1627332" cy="443266"/>
          </a:xfrm>
          <a:prstGeom prst="rect">
            <a:avLst/>
          </a:prstGeom>
        </p:spPr>
      </p:pic>
    </p:spTree>
    <p:extLst>
      <p:ext uri="{BB962C8B-B14F-4D97-AF65-F5344CB8AC3E}">
        <p14:creationId xmlns:p14="http://schemas.microsoft.com/office/powerpoint/2010/main" val="402867560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74654-4914-3542-BBAF-EC5636A74255}"/>
              </a:ext>
            </a:extLst>
          </p:cNvPr>
          <p:cNvSpPr>
            <a:spLocks noGrp="1"/>
          </p:cNvSpPr>
          <p:nvPr>
            <p:ph type="title" hasCustomPrompt="1"/>
          </p:nvPr>
        </p:nvSpPr>
        <p:spPr>
          <a:xfrm>
            <a:off x="562157" y="388275"/>
            <a:ext cx="11060575" cy="954388"/>
          </a:xfrm>
          <a:prstGeom prst="rect">
            <a:avLst/>
          </a:prstGeom>
        </p:spPr>
        <p:txBody>
          <a:bodyPr anchor="ctr"/>
          <a:lstStyle>
            <a:lvl1pPr>
              <a:defRPr sz="2700" b="1" i="0">
                <a:solidFill>
                  <a:srgbClr val="0D345B"/>
                </a:solidFill>
                <a:latin typeface="Calibri" panose="020F0502020204030204" pitchFamily="34" charset="0"/>
                <a:cs typeface="Calibri" panose="020F0502020204030204" pitchFamily="34" charset="0"/>
              </a:defRPr>
            </a:lvl1pPr>
          </a:lstStyle>
          <a:p>
            <a:r>
              <a:rPr lang="en-US"/>
              <a:t>Slide title goes here</a:t>
            </a:r>
          </a:p>
        </p:txBody>
      </p:sp>
      <p:sp>
        <p:nvSpPr>
          <p:cNvPr id="4" name="Text Placeholder 3">
            <a:extLst>
              <a:ext uri="{FF2B5EF4-FFF2-40B4-BE49-F238E27FC236}">
                <a16:creationId xmlns:a16="http://schemas.microsoft.com/office/drawing/2014/main" id="{12F37B1A-2547-BD4E-A3F4-F9266EECF830}"/>
              </a:ext>
            </a:extLst>
          </p:cNvPr>
          <p:cNvSpPr>
            <a:spLocks noGrp="1"/>
          </p:cNvSpPr>
          <p:nvPr>
            <p:ph type="body" sz="quarter" idx="10" hasCustomPrompt="1"/>
          </p:nvPr>
        </p:nvSpPr>
        <p:spPr>
          <a:xfrm>
            <a:off x="569271" y="1608140"/>
            <a:ext cx="11053460" cy="4364037"/>
          </a:xfrm>
          <a:prstGeom prst="rect">
            <a:avLst/>
          </a:prstGeom>
        </p:spPr>
        <p:txBody>
          <a:bodyPr/>
          <a:lstStyle>
            <a:lvl1pPr marL="0" indent="0">
              <a:lnSpc>
                <a:spcPct val="100000"/>
              </a:lnSpc>
              <a:spcBef>
                <a:spcPts val="0"/>
              </a:spcBef>
              <a:buNone/>
              <a:defRPr sz="1800" b="0" i="0">
                <a:solidFill>
                  <a:schemeClr val="tx1">
                    <a:lumMod val="85000"/>
                    <a:lumOff val="15000"/>
                  </a:schemeClr>
                </a:solidFill>
                <a:latin typeface="Calibri Light" panose="020F0302020204030204" pitchFamily="34" charset="0"/>
                <a:cs typeface="Calibri Light" panose="020F0302020204030204" pitchFamily="34" charset="0"/>
              </a:defRPr>
            </a:lvl1pPr>
            <a:lvl2pPr marL="342900" indent="0">
              <a:buNone/>
              <a:defRPr b="0" i="0">
                <a:latin typeface="Calibri Light" panose="020F0302020204030204" pitchFamily="34" charset="0"/>
                <a:cs typeface="Calibri Light" panose="020F0302020204030204" pitchFamily="34" charset="0"/>
              </a:defRPr>
            </a:lvl2pPr>
            <a:lvl3pPr marL="685800" indent="0">
              <a:buNone/>
              <a:defRPr b="0" i="0">
                <a:latin typeface="Calibri Light" panose="020F0302020204030204" pitchFamily="34" charset="0"/>
                <a:cs typeface="Calibri Light" panose="020F0302020204030204" pitchFamily="34" charset="0"/>
              </a:defRPr>
            </a:lvl3pPr>
            <a:lvl4pPr marL="1028700" indent="0">
              <a:buNone/>
              <a:defRPr b="0" i="0">
                <a:latin typeface="Calibri Light" panose="020F0302020204030204" pitchFamily="34" charset="0"/>
                <a:cs typeface="Calibri Light" panose="020F0302020204030204" pitchFamily="34" charset="0"/>
              </a:defRPr>
            </a:lvl4pPr>
            <a:lvl5pPr marL="1371600" indent="0">
              <a:buNone/>
              <a:defRPr b="0" i="0">
                <a:latin typeface="Calibri Light" panose="020F0302020204030204" pitchFamily="34" charset="0"/>
                <a:cs typeface="Calibri Light" panose="020F0302020204030204" pitchFamily="34" charset="0"/>
              </a:defRPr>
            </a:lvl5pPr>
          </a:lstStyle>
          <a:p>
            <a:pPr lvl="0"/>
            <a:r>
              <a:rPr lang="en-US"/>
              <a:t>Content goes here</a:t>
            </a:r>
          </a:p>
        </p:txBody>
      </p:sp>
    </p:spTree>
    <p:extLst>
      <p:ext uri="{BB962C8B-B14F-4D97-AF65-F5344CB8AC3E}">
        <p14:creationId xmlns:p14="http://schemas.microsoft.com/office/powerpoint/2010/main" val="483684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9" y="684903"/>
            <a:ext cx="11390735" cy="454080"/>
          </a:xfrm>
          <a:prstGeom prst="rect">
            <a:avLst/>
          </a:prstGeom>
        </p:spPr>
        <p:txBody>
          <a:bodyPr lIns="0" tIns="0" rIns="0" bIns="0">
            <a:noAutofit/>
          </a:bodyPr>
          <a:lstStyle>
            <a:lvl1pPr marL="0" indent="0" algn="l" defTabSz="685800" rtl="0" eaLnBrk="1" latinLnBrk="0" hangingPunct="1">
              <a:spcBef>
                <a:spcPts val="150"/>
              </a:spcBef>
              <a:buSzPct val="100000"/>
              <a:buNone/>
              <a:defRPr lang="en-US" sz="135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9" y="238607"/>
            <a:ext cx="11390735" cy="365760"/>
          </a:xfrm>
          <a:prstGeom prst="rect">
            <a:avLst/>
          </a:prstGeom>
        </p:spPr>
        <p:txBody>
          <a:bodyPr vert="horz" lIns="0" tIns="0" rIns="0" bIns="0" rtlCol="0" anchor="t" anchorCtr="0">
            <a:noAutofit/>
          </a:bodyPr>
          <a:lstStyle>
            <a:lvl1pPr marL="0" algn="l" defTabSz="914378" rtl="0" eaLnBrk="1" latinLnBrk="0" hangingPunct="1">
              <a:spcBef>
                <a:spcPct val="0"/>
              </a:spcBef>
              <a:buNone/>
              <a:defRPr lang="en-US" sz="18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grpSp>
        <p:nvGrpSpPr>
          <p:cNvPr id="13" name="Group 12">
            <a:extLst>
              <a:ext uri="{FF2B5EF4-FFF2-40B4-BE49-F238E27FC236}">
                <a16:creationId xmlns:a16="http://schemas.microsoft.com/office/drawing/2014/main" id="{5BC3F2E4-7376-4A0A-BF89-B77C3DDE52C2}"/>
              </a:ext>
            </a:extLst>
          </p:cNvPr>
          <p:cNvGrpSpPr/>
          <p:nvPr userDrawn="1"/>
        </p:nvGrpSpPr>
        <p:grpSpPr>
          <a:xfrm>
            <a:off x="-1188" y="-3628"/>
            <a:ext cx="91440" cy="6858000"/>
            <a:chOff x="-1188" y="-3628"/>
            <a:chExt cx="91440" cy="6625771"/>
          </a:xfrm>
        </p:grpSpPr>
        <p:sp>
          <p:nvSpPr>
            <p:cNvPr id="14" name="Rectangle 13">
              <a:extLst>
                <a:ext uri="{FF2B5EF4-FFF2-40B4-BE49-F238E27FC236}">
                  <a16:creationId xmlns:a16="http://schemas.microsoft.com/office/drawing/2014/main" id="{D0E3A711-69E6-4B8C-8DDF-09EA8D452EA9}"/>
                </a:ext>
              </a:extLst>
            </p:cNvPr>
            <p:cNvSpPr/>
            <p:nvPr/>
          </p:nvSpPr>
          <p:spPr>
            <a:xfrm rot="5400000">
              <a:off x="-1052748" y="1047932"/>
              <a:ext cx="219456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FBA87E9F-3EEA-4445-A169-5D933A2C8E30}"/>
                </a:ext>
              </a:extLst>
            </p:cNvPr>
            <p:cNvSpPr/>
            <p:nvPr/>
          </p:nvSpPr>
          <p:spPr>
            <a:xfrm rot="5400000">
              <a:off x="-1052748" y="3263537"/>
              <a:ext cx="219456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7660C802-F497-44C3-B235-EEFB376CF913}"/>
                </a:ext>
              </a:extLst>
            </p:cNvPr>
            <p:cNvSpPr/>
            <p:nvPr/>
          </p:nvSpPr>
          <p:spPr>
            <a:xfrm rot="5400000">
              <a:off x="-1052748" y="5479143"/>
              <a:ext cx="219456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20" name="Picture 19">
            <a:extLst>
              <a:ext uri="{FF2B5EF4-FFF2-40B4-BE49-F238E27FC236}">
                <a16:creationId xmlns:a16="http://schemas.microsoft.com/office/drawing/2014/main" id="{8FAC5DD0-6152-4910-B783-DF57442C32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18947" y="6344755"/>
            <a:ext cx="1892007" cy="292350"/>
          </a:xfrm>
          <a:prstGeom prst="rect">
            <a:avLst/>
          </a:prstGeom>
        </p:spPr>
      </p:pic>
      <p:sp>
        <p:nvSpPr>
          <p:cNvPr id="21" name="TextBox 20">
            <a:extLst>
              <a:ext uri="{FF2B5EF4-FFF2-40B4-BE49-F238E27FC236}">
                <a16:creationId xmlns:a16="http://schemas.microsoft.com/office/drawing/2014/main" id="{A8E9C432-05E4-4107-B9BA-332F0EAC8C2F}"/>
              </a:ext>
            </a:extLst>
          </p:cNvPr>
          <p:cNvSpPr txBox="1"/>
          <p:nvPr userDrawn="1"/>
        </p:nvSpPr>
        <p:spPr>
          <a:xfrm>
            <a:off x="11410954" y="6440919"/>
            <a:ext cx="307975"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488"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600"/>
                </a:spcBef>
                <a:buSzPct val="100000"/>
                <a:buFont typeface="Arial"/>
                <a:buNone/>
              </a:pPr>
              <a:t>‹#›</a:t>
            </a:fld>
            <a:endParaRPr lang="en-US" sz="488"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597481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Internal w/o Rule">
    <p:spTree>
      <p:nvGrpSpPr>
        <p:cNvPr id="1" name=""/>
        <p:cNvGrpSpPr/>
        <p:nvPr/>
      </p:nvGrpSpPr>
      <p:grpSpPr>
        <a:xfrm>
          <a:off x="0" y="0"/>
          <a:ext cx="0" cy="0"/>
          <a:chOff x="0" y="0"/>
          <a:chExt cx="0" cy="0"/>
        </a:xfrm>
      </p:grpSpPr>
      <p:pic>
        <p:nvPicPr>
          <p:cNvPr id="11" name="Picture 10" descr="A picture containing drawing, table&#10;&#10;Description automatically generated">
            <a:extLst>
              <a:ext uri="{FF2B5EF4-FFF2-40B4-BE49-F238E27FC236}">
                <a16:creationId xmlns:a16="http://schemas.microsoft.com/office/drawing/2014/main" id="{D60C79FE-6008-4847-81E6-94C3AFEF88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467459" y="114300"/>
            <a:ext cx="3486104" cy="1962979"/>
          </a:xfrm>
          <a:prstGeom prst="rect">
            <a:avLst/>
          </a:prstGeom>
        </p:spPr>
      </p:pic>
      <p:sp>
        <p:nvSpPr>
          <p:cNvPr id="8" name="Text Placeholder 14">
            <a:extLst>
              <a:ext uri="{FF2B5EF4-FFF2-40B4-BE49-F238E27FC236}">
                <a16:creationId xmlns:a16="http://schemas.microsoft.com/office/drawing/2014/main" id="{4B36ABC2-1E9D-7546-B419-9E679EF5A50C}"/>
              </a:ext>
            </a:extLst>
          </p:cNvPr>
          <p:cNvSpPr>
            <a:spLocks noGrp="1"/>
          </p:cNvSpPr>
          <p:nvPr>
            <p:ph type="body" sz="quarter" idx="14" hasCustomPrompt="1"/>
          </p:nvPr>
        </p:nvSpPr>
        <p:spPr>
          <a:xfrm>
            <a:off x="534756" y="454758"/>
            <a:ext cx="9256713" cy="834780"/>
          </a:xfrm>
        </p:spPr>
        <p:txBody>
          <a:bodyPr>
            <a:normAutofit/>
          </a:bodyPr>
          <a:lstStyle>
            <a:lvl1pPr marL="0" indent="0">
              <a:buNone/>
              <a:defRPr sz="2700" b="1" i="0">
                <a:solidFill>
                  <a:srgbClr val="295187"/>
                </a:solidFill>
                <a:latin typeface="+mj-lt"/>
                <a:cs typeface="Arial" panose="020B0604020202020204" pitchFamily="34" charset="0"/>
              </a:defRPr>
            </a:lvl1pPr>
          </a:lstStyle>
          <a:p>
            <a:pPr lvl="0"/>
            <a:r>
              <a:rPr lang="en-US"/>
              <a:t>Title Goes Here</a:t>
            </a:r>
          </a:p>
        </p:txBody>
      </p:sp>
      <p:sp>
        <p:nvSpPr>
          <p:cNvPr id="9" name="Text Placeholder 16">
            <a:extLst>
              <a:ext uri="{FF2B5EF4-FFF2-40B4-BE49-F238E27FC236}">
                <a16:creationId xmlns:a16="http://schemas.microsoft.com/office/drawing/2014/main" id="{C564504A-3423-D341-9566-7310C0EE018A}"/>
              </a:ext>
            </a:extLst>
          </p:cNvPr>
          <p:cNvSpPr>
            <a:spLocks noGrp="1"/>
          </p:cNvSpPr>
          <p:nvPr>
            <p:ph type="body" sz="quarter" idx="16" hasCustomPrompt="1"/>
          </p:nvPr>
        </p:nvSpPr>
        <p:spPr>
          <a:xfrm>
            <a:off x="1131752" y="2036089"/>
            <a:ext cx="8659105" cy="437391"/>
          </a:xfrm>
        </p:spPr>
        <p:txBody>
          <a:bodyPr>
            <a:normAutofit/>
          </a:bodyPr>
          <a:lstStyle>
            <a:lvl1pPr marL="0" indent="0">
              <a:buFont typeface="Arial" panose="020B0604020202020204" pitchFamily="34" charset="0"/>
              <a:buNone/>
              <a:defRPr sz="1500" b="1">
                <a:solidFill>
                  <a:srgbClr val="295187"/>
                </a:solidFill>
                <a:latin typeface="+mj-lt"/>
                <a:cs typeface="Arial" panose="020B0604020202020204" pitchFamily="34" charset="0"/>
              </a:defRPr>
            </a:lvl1pPr>
          </a:lstStyle>
          <a:p>
            <a:pPr lvl="0"/>
            <a:r>
              <a:rPr lang="en-US"/>
              <a:t>Header Text</a:t>
            </a:r>
          </a:p>
        </p:txBody>
      </p:sp>
      <p:sp>
        <p:nvSpPr>
          <p:cNvPr id="10" name="Text Placeholder 16">
            <a:extLst>
              <a:ext uri="{FF2B5EF4-FFF2-40B4-BE49-F238E27FC236}">
                <a16:creationId xmlns:a16="http://schemas.microsoft.com/office/drawing/2014/main" id="{4FD027E0-80C6-4148-8BF5-622A7BAE4E3D}"/>
              </a:ext>
            </a:extLst>
          </p:cNvPr>
          <p:cNvSpPr>
            <a:spLocks noGrp="1"/>
          </p:cNvSpPr>
          <p:nvPr>
            <p:ph type="body" sz="quarter" idx="17" hasCustomPrompt="1"/>
          </p:nvPr>
        </p:nvSpPr>
        <p:spPr>
          <a:xfrm>
            <a:off x="1131752" y="2715415"/>
            <a:ext cx="8659105" cy="3153540"/>
          </a:xfrm>
        </p:spPr>
        <p:txBody>
          <a:bodyPr>
            <a:normAutofit/>
          </a:bodyPr>
          <a:lstStyle>
            <a:lvl1pPr marL="0" indent="0">
              <a:buFont typeface="Arial" panose="020B0604020202020204" pitchFamily="34" charset="0"/>
              <a:buNone/>
              <a:defRPr sz="120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text</a:t>
            </a:r>
          </a:p>
        </p:txBody>
      </p:sp>
      <p:pic>
        <p:nvPicPr>
          <p:cNvPr id="13" name="Picture 12">
            <a:extLst>
              <a:ext uri="{FF2B5EF4-FFF2-40B4-BE49-F238E27FC236}">
                <a16:creationId xmlns:a16="http://schemas.microsoft.com/office/drawing/2014/main" id="{01537CEA-1E74-4C81-BD39-4796F7BC70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78671" y="6110892"/>
            <a:ext cx="1892007" cy="292350"/>
          </a:xfrm>
          <a:prstGeom prst="rect">
            <a:avLst/>
          </a:prstGeom>
        </p:spPr>
      </p:pic>
    </p:spTree>
    <p:extLst>
      <p:ext uri="{BB962C8B-B14F-4D97-AF65-F5344CB8AC3E}">
        <p14:creationId xmlns:p14="http://schemas.microsoft.com/office/powerpoint/2010/main" val="4051937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descr="A picture containing clock, drawing&#10;&#10;Description automatically generated">
            <a:extLst>
              <a:ext uri="{FF2B5EF4-FFF2-40B4-BE49-F238E27FC236}">
                <a16:creationId xmlns:a16="http://schemas.microsoft.com/office/drawing/2014/main" id="{2CCEB0BC-2683-9443-93E0-082ECD3A4B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038" y="5836812"/>
            <a:ext cx="2638727" cy="640123"/>
          </a:xfrm>
          <a:prstGeom prst="rect">
            <a:avLst/>
          </a:prstGeom>
        </p:spPr>
      </p:pic>
      <p:pic>
        <p:nvPicPr>
          <p:cNvPr id="7" name="Picture 6">
            <a:extLst>
              <a:ext uri="{FF2B5EF4-FFF2-40B4-BE49-F238E27FC236}">
                <a16:creationId xmlns:a16="http://schemas.microsoft.com/office/drawing/2014/main" id="{1F0E93C9-2315-304C-8C7C-684544E3FD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917876" y="4800932"/>
            <a:ext cx="1714091" cy="1676000"/>
          </a:xfrm>
          <a:prstGeom prst="rect">
            <a:avLst/>
          </a:prstGeom>
        </p:spPr>
      </p:pic>
      <p:sp>
        <p:nvSpPr>
          <p:cNvPr id="9" name="Title 1">
            <a:extLst>
              <a:ext uri="{FF2B5EF4-FFF2-40B4-BE49-F238E27FC236}">
                <a16:creationId xmlns:a16="http://schemas.microsoft.com/office/drawing/2014/main" id="{0FF6887F-B3DD-2645-99C9-180D1EB59079}"/>
              </a:ext>
            </a:extLst>
          </p:cNvPr>
          <p:cNvSpPr>
            <a:spLocks noGrp="1"/>
          </p:cNvSpPr>
          <p:nvPr>
            <p:ph type="title"/>
          </p:nvPr>
        </p:nvSpPr>
        <p:spPr>
          <a:xfrm>
            <a:off x="609600" y="361956"/>
            <a:ext cx="10972800" cy="1295483"/>
          </a:xfrm>
          <a:prstGeom prst="rect">
            <a:avLst/>
          </a:prstGeom>
        </p:spPr>
        <p:txBody>
          <a:bodyPr/>
          <a:lstStyle>
            <a:lvl1pPr marL="0" indent="0">
              <a:defRPr>
                <a:solidFill>
                  <a:srgbClr val="693070"/>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AF5F17D8-4229-EB4E-9A2E-20F6FF16B946}"/>
              </a:ext>
            </a:extLst>
          </p:cNvPr>
          <p:cNvSpPr>
            <a:spLocks noGrp="1"/>
          </p:cNvSpPr>
          <p:nvPr>
            <p:ph sz="half" idx="1"/>
          </p:nvPr>
        </p:nvSpPr>
        <p:spPr>
          <a:xfrm>
            <a:off x="609607" y="1975926"/>
            <a:ext cx="9308271" cy="3713675"/>
          </a:xfrm>
          <a:prstGeom prst="rect">
            <a:avLst/>
          </a:prstGeom>
        </p:spPr>
        <p:txBody>
          <a:bodyPr lIns="0" tIns="0">
            <a:normAutofit/>
          </a:bodyPr>
          <a:lstStyle>
            <a:lvl1pPr marL="213122" indent="-123825">
              <a:lnSpc>
                <a:spcPct val="90000"/>
              </a:lnSpc>
              <a:buClr>
                <a:srgbClr val="693070"/>
              </a:buClr>
              <a:defRPr sz="1650"/>
            </a:lvl1pPr>
            <a:lvl2pPr>
              <a:lnSpc>
                <a:spcPct val="90000"/>
              </a:lnSpc>
              <a:defRPr sz="1500"/>
            </a:lvl2pPr>
            <a:lvl3pPr>
              <a:lnSpc>
                <a:spcPct val="90000"/>
              </a:lnSpc>
              <a:defRPr sz="1350"/>
            </a:lvl3pPr>
            <a:lvl4pPr marL="1200120" indent="-171446">
              <a:lnSpc>
                <a:spcPct val="90000"/>
              </a:lnSpc>
              <a:buFont typeface="LucidaGrande" charset="0"/>
              <a:buChar char="–"/>
              <a:defRPr sz="1200"/>
            </a:lvl4pPr>
            <a:lvl5pPr marL="1543012" indent="-171446">
              <a:lnSpc>
                <a:spcPct val="90000"/>
              </a:lnSpc>
              <a:buFont typeface="LucidaGrande" charset="0"/>
              <a:buChar cha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002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A35585-30C9-074D-BDCB-BACCD19C59A9}"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F65DE-79FC-D849-98F3-926E90B0A02A}" type="slidenum">
              <a:rPr lang="en-US" smtClean="0"/>
              <a:t>‹#›</a:t>
            </a:fld>
            <a:endParaRPr lang="en-US"/>
          </a:p>
        </p:txBody>
      </p:sp>
    </p:spTree>
    <p:extLst>
      <p:ext uri="{BB962C8B-B14F-4D97-AF65-F5344CB8AC3E}">
        <p14:creationId xmlns:p14="http://schemas.microsoft.com/office/powerpoint/2010/main" val="558872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9683383" cy="985839"/>
          </a:xfrm>
        </p:spPr>
        <p:txBody>
          <a:bodyPr>
            <a:normAutofit/>
          </a:bodyPr>
          <a:lstStyle>
            <a:lvl1pPr algn="ctr">
              <a:defRPr sz="2700" b="1"/>
            </a:lvl1pPr>
          </a:lstStyle>
          <a:p>
            <a:r>
              <a:rPr lang="en-US"/>
              <a:t>Click to edit Master title style</a:t>
            </a:r>
          </a:p>
        </p:txBody>
      </p:sp>
      <p:sp>
        <p:nvSpPr>
          <p:cNvPr id="3" name="Content Placeholder 2"/>
          <p:cNvSpPr>
            <a:spLocks noGrp="1"/>
          </p:cNvSpPr>
          <p:nvPr>
            <p:ph idx="1"/>
          </p:nvPr>
        </p:nvSpPr>
        <p:spPr>
          <a:xfrm>
            <a:off x="4766733" y="1607925"/>
            <a:ext cx="6815667" cy="4518239"/>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607925"/>
            <a:ext cx="4011084" cy="4518239"/>
          </a:xfrm>
        </p:spPr>
        <p:txBody>
          <a:bodyPr>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025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Bullets/Charts/Pictures">
    <p:bg>
      <p:bgPr>
        <a:solidFill>
          <a:schemeClr val="bg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1" y="5503030"/>
            <a:ext cx="12192001" cy="1354970"/>
            <a:chOff x="-1" y="5503030"/>
            <a:chExt cx="9144001" cy="1354970"/>
          </a:xfrm>
        </p:grpSpPr>
        <p:sp>
          <p:nvSpPr>
            <p:cNvPr id="3" name="Rectangle 2"/>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 name="Picture 1"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5" name="Title 1"/>
          <p:cNvSpPr>
            <a:spLocks noGrp="1"/>
          </p:cNvSpPr>
          <p:nvPr>
            <p:ph type="title"/>
          </p:nvPr>
        </p:nvSpPr>
        <p:spPr>
          <a:xfrm>
            <a:off x="609600" y="271464"/>
            <a:ext cx="10972800" cy="1419225"/>
          </a:xfrm>
          <a:prstGeom prst="rect">
            <a:avLst/>
          </a:prstGeom>
        </p:spPr>
        <p:txBody>
          <a:bodyPr/>
          <a:lstStyle/>
          <a:p>
            <a:r>
              <a:rPr lang="en-US"/>
              <a:t>Click to edit Master title style</a:t>
            </a:r>
          </a:p>
        </p:txBody>
      </p:sp>
      <p:sp>
        <p:nvSpPr>
          <p:cNvPr id="10" name="Content Placeholder 2"/>
          <p:cNvSpPr>
            <a:spLocks noGrp="1"/>
          </p:cNvSpPr>
          <p:nvPr>
            <p:ph sz="half" idx="1"/>
          </p:nvPr>
        </p:nvSpPr>
        <p:spPr>
          <a:xfrm>
            <a:off x="609599" y="2061064"/>
            <a:ext cx="10980420"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LucidaGrande" charset="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3462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Green Titl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1"/>
          </a:solidFill>
        </p:spPr>
      </p:pic>
      <p:sp>
        <p:nvSpPr>
          <p:cNvPr id="6" name="Text Placeholder 2"/>
          <p:cNvSpPr>
            <a:spLocks noGrp="1"/>
          </p:cNvSpPr>
          <p:nvPr>
            <p:ph idx="10"/>
          </p:nvPr>
        </p:nvSpPr>
        <p:spPr>
          <a:xfrm>
            <a:off x="1384944" y="2148158"/>
            <a:ext cx="10618909" cy="377872"/>
          </a:xfrm>
          <a:prstGeom prst="rect">
            <a:avLst/>
          </a:prstGeom>
        </p:spPr>
        <p:txBody>
          <a:bodyPr rtlCol="0">
            <a:normAutofit/>
          </a:bodyPr>
          <a:lstStyle>
            <a:lvl1pPr>
              <a:defRPr sz="1500">
                <a:latin typeface="Arial" charset="0"/>
                <a:ea typeface="Arial" charset="0"/>
                <a:cs typeface="Arial" charset="0"/>
              </a:defRPr>
            </a:lvl1pPr>
          </a:lstStyle>
          <a:p>
            <a:pPr lvl="0"/>
            <a:r>
              <a:rPr lang="en-US"/>
              <a:t>Click to edit Master text styles</a:t>
            </a:r>
          </a:p>
        </p:txBody>
      </p:sp>
      <p:sp>
        <p:nvSpPr>
          <p:cNvPr id="8" name="Text Placeholder 3"/>
          <p:cNvSpPr>
            <a:spLocks noGrp="1"/>
          </p:cNvSpPr>
          <p:nvPr>
            <p:ph type="body" sz="quarter" idx="11"/>
          </p:nvPr>
        </p:nvSpPr>
        <p:spPr>
          <a:xfrm>
            <a:off x="1387900" y="2606361"/>
            <a:ext cx="10636037" cy="508001"/>
          </a:xfrm>
        </p:spPr>
        <p:txBody>
          <a:bodyPr>
            <a:normAutofit/>
          </a:bodyPr>
          <a:lstStyle>
            <a:lvl1pPr>
              <a:defRPr sz="1200"/>
            </a:lvl1pPr>
          </a:lstStyle>
          <a:p>
            <a:pPr lvl="0"/>
            <a:r>
              <a:rPr lang="en-US"/>
              <a:t>Click to edit Master text styles</a:t>
            </a:r>
          </a:p>
        </p:txBody>
      </p:sp>
      <p:sp>
        <p:nvSpPr>
          <p:cNvPr id="9" name="Title 1"/>
          <p:cNvSpPr>
            <a:spLocks noGrp="1"/>
          </p:cNvSpPr>
          <p:nvPr>
            <p:ph type="title"/>
          </p:nvPr>
        </p:nvSpPr>
        <p:spPr>
          <a:xfrm>
            <a:off x="1383637" y="260350"/>
            <a:ext cx="10619983" cy="16192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82195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20458"/>
            <a:ext cx="10363200" cy="1046703"/>
          </a:xfrm>
        </p:spPr>
        <p:txBody>
          <a:bodyPr/>
          <a:lstStyle/>
          <a:p>
            <a:r>
              <a:rPr lang="en-US" dirty="0"/>
              <a:t>Click to edit Master title style</a:t>
            </a:r>
          </a:p>
        </p:txBody>
      </p:sp>
      <p:sp>
        <p:nvSpPr>
          <p:cNvPr id="3" name="Subtitle 2"/>
          <p:cNvSpPr>
            <a:spLocks noGrp="1"/>
          </p:cNvSpPr>
          <p:nvPr>
            <p:ph type="subTitle" idx="1"/>
          </p:nvPr>
        </p:nvSpPr>
        <p:spPr>
          <a:xfrm>
            <a:off x="609600" y="2083263"/>
            <a:ext cx="10363200" cy="3857843"/>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277855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7549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2078209"/>
            <a:ext cx="53848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078209"/>
            <a:ext cx="5384800" cy="3978949"/>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5174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7048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9985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9683383" cy="1446355"/>
          </a:xfrm>
        </p:spPr>
        <p:txBody>
          <a:bodyPr>
            <a:normAutofit/>
          </a:bodyPr>
          <a:lstStyle>
            <a:lvl1pPr algn="l">
              <a:defRPr sz="2700" b="1"/>
            </a:lvl1pPr>
          </a:lstStyle>
          <a:p>
            <a:r>
              <a:rPr lang="en-US" dirty="0"/>
              <a:t>Click to edit Master title style</a:t>
            </a:r>
          </a:p>
        </p:txBody>
      </p:sp>
      <p:sp>
        <p:nvSpPr>
          <p:cNvPr id="3" name="Content Placeholder 2"/>
          <p:cNvSpPr>
            <a:spLocks noGrp="1"/>
          </p:cNvSpPr>
          <p:nvPr>
            <p:ph idx="1"/>
          </p:nvPr>
        </p:nvSpPr>
        <p:spPr>
          <a:xfrm>
            <a:off x="4766733" y="2140338"/>
            <a:ext cx="6815667" cy="3985825"/>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2140338"/>
            <a:ext cx="4011084" cy="3985825"/>
          </a:xfrm>
        </p:spPr>
        <p:txBody>
          <a:bodyPr>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24504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8340" y="592160"/>
            <a:ext cx="7315200" cy="1188770"/>
          </a:xfrm>
        </p:spPr>
        <p:txBody>
          <a:bodyPr>
            <a:normAutofit/>
          </a:bodyPr>
          <a:lstStyle>
            <a:lvl1pPr algn="l">
              <a:defRPr sz="2700" b="0"/>
            </a:lvl1pPr>
          </a:lstStyle>
          <a:p>
            <a:r>
              <a:rPr lang="en-US" dirty="0"/>
              <a:t>Click to edit Master title style</a:t>
            </a:r>
          </a:p>
        </p:txBody>
      </p:sp>
      <p:sp>
        <p:nvSpPr>
          <p:cNvPr id="3" name="Picture Placeholder 2"/>
          <p:cNvSpPr>
            <a:spLocks noGrp="1"/>
          </p:cNvSpPr>
          <p:nvPr>
            <p:ph type="pic" idx="1"/>
          </p:nvPr>
        </p:nvSpPr>
        <p:spPr>
          <a:xfrm>
            <a:off x="618341" y="1954842"/>
            <a:ext cx="10207367" cy="33175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18340" y="5388741"/>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34465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0536-6950-407F-9BA9-9CD001995594}"/>
              </a:ext>
            </a:extLst>
          </p:cNvPr>
          <p:cNvSpPr>
            <a:spLocks noGrp="1"/>
          </p:cNvSpPr>
          <p:nvPr>
            <p:ph type="title"/>
          </p:nvPr>
        </p:nvSpPr>
        <p:spPr/>
        <p:txBody>
          <a:bodyPr/>
          <a:lstStyle>
            <a:lvl1pPr>
              <a:defRPr b="1">
                <a:solidFill>
                  <a:srgbClr val="20558A"/>
                </a:solidFill>
                <a:latin typeface="Verdana" panose="020B0604030504040204" pitchFamily="34" charset="0"/>
                <a:ea typeface="Verdana" panose="020B0604030504040204" pitchFamily="34" charset="0"/>
              </a:defRPr>
            </a:lvl1pPr>
          </a:lstStyle>
          <a:p>
            <a:r>
              <a:rPr lang="en-US"/>
              <a:t>Click to edit</a:t>
            </a:r>
          </a:p>
        </p:txBody>
      </p:sp>
      <p:sp>
        <p:nvSpPr>
          <p:cNvPr id="3" name="Date Placeholder 2">
            <a:extLst>
              <a:ext uri="{FF2B5EF4-FFF2-40B4-BE49-F238E27FC236}">
                <a16:creationId xmlns:a16="http://schemas.microsoft.com/office/drawing/2014/main" id="{C0463160-C5F9-4305-B6AF-FF51DA2EC46D}"/>
              </a:ext>
            </a:extLst>
          </p:cNvPr>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F326F061-6DB3-47F6-BEF9-9463A2E10282}" type="datetime1">
              <a:rPr lang="en-US" smtClean="0"/>
              <a:t>4/10/2024</a:t>
            </a:fld>
            <a:endParaRPr lang="en-US"/>
          </a:p>
        </p:txBody>
      </p:sp>
      <p:sp>
        <p:nvSpPr>
          <p:cNvPr id="4" name="Footer Placeholder 3">
            <a:extLst>
              <a:ext uri="{FF2B5EF4-FFF2-40B4-BE49-F238E27FC236}">
                <a16:creationId xmlns:a16="http://schemas.microsoft.com/office/drawing/2014/main" id="{779FB52F-95D8-4570-B57C-9E81B9D707F2}"/>
              </a:ext>
            </a:extLst>
          </p:cNvPr>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en-US"/>
          </a:p>
        </p:txBody>
      </p:sp>
    </p:spTree>
    <p:extLst>
      <p:ext uri="{BB962C8B-B14F-4D97-AF65-F5344CB8AC3E}">
        <p14:creationId xmlns:p14="http://schemas.microsoft.com/office/powerpoint/2010/main" val="4246611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0536-6950-407F-9BA9-9CD001995594}"/>
              </a:ext>
            </a:extLst>
          </p:cNvPr>
          <p:cNvSpPr>
            <a:spLocks noGrp="1"/>
          </p:cNvSpPr>
          <p:nvPr>
            <p:ph type="title"/>
          </p:nvPr>
        </p:nvSpPr>
        <p:spPr/>
        <p:txBody>
          <a:bodyPr/>
          <a:lstStyle>
            <a:lvl1pPr>
              <a:defRPr b="1">
                <a:solidFill>
                  <a:srgbClr val="20558A"/>
                </a:solidFill>
                <a:latin typeface="Verdana" panose="020B0604030504040204" pitchFamily="34" charset="0"/>
                <a:ea typeface="Verdana" panose="020B0604030504040204" pitchFamily="34" charset="0"/>
              </a:defRPr>
            </a:lvl1pPr>
          </a:lstStyle>
          <a:p>
            <a:r>
              <a:rPr lang="en-US"/>
              <a:t>Click to edit</a:t>
            </a:r>
          </a:p>
        </p:txBody>
      </p:sp>
      <p:sp>
        <p:nvSpPr>
          <p:cNvPr id="3" name="Date Placeholder 2">
            <a:extLst>
              <a:ext uri="{FF2B5EF4-FFF2-40B4-BE49-F238E27FC236}">
                <a16:creationId xmlns:a16="http://schemas.microsoft.com/office/drawing/2014/main" id="{C0463160-C5F9-4305-B6AF-FF51DA2EC46D}"/>
              </a:ext>
            </a:extLst>
          </p:cNvPr>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F326F061-6DB3-47F6-BEF9-9463A2E10282}" type="datetime1">
              <a:rPr lang="en-US" smtClean="0"/>
              <a:t>4/10/2024</a:t>
            </a:fld>
            <a:endParaRPr lang="en-US"/>
          </a:p>
        </p:txBody>
      </p:sp>
      <p:sp>
        <p:nvSpPr>
          <p:cNvPr id="4" name="Footer Placeholder 3">
            <a:extLst>
              <a:ext uri="{FF2B5EF4-FFF2-40B4-BE49-F238E27FC236}">
                <a16:creationId xmlns:a16="http://schemas.microsoft.com/office/drawing/2014/main" id="{779FB52F-95D8-4570-B57C-9E81B9D707F2}"/>
              </a:ext>
            </a:extLst>
          </p:cNvPr>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en-US"/>
          </a:p>
        </p:txBody>
      </p:sp>
    </p:spTree>
    <p:extLst>
      <p:ext uri="{BB962C8B-B14F-4D97-AF65-F5344CB8AC3E}">
        <p14:creationId xmlns:p14="http://schemas.microsoft.com/office/powerpoint/2010/main" val="41061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amp; Text">
    <p:spTree>
      <p:nvGrpSpPr>
        <p:cNvPr id="1" name=""/>
        <p:cNvGrpSpPr/>
        <p:nvPr/>
      </p:nvGrpSpPr>
      <p:grpSpPr>
        <a:xfrm>
          <a:off x="0" y="0"/>
          <a:ext cx="0" cy="0"/>
          <a:chOff x="0" y="0"/>
          <a:chExt cx="0" cy="0"/>
        </a:xfrm>
      </p:grpSpPr>
      <p:grpSp>
        <p:nvGrpSpPr>
          <p:cNvPr id="7" name="Group 6"/>
          <p:cNvGrpSpPr/>
          <p:nvPr userDrawn="1"/>
        </p:nvGrpSpPr>
        <p:grpSpPr>
          <a:xfrm>
            <a:off x="-1" y="5503030"/>
            <a:ext cx="12192001" cy="1354970"/>
            <a:chOff x="-1" y="5503030"/>
            <a:chExt cx="9144001" cy="1354970"/>
          </a:xfrm>
        </p:grpSpPr>
        <p:sp>
          <p:nvSpPr>
            <p:cNvPr id="9" name="Rectangle 8"/>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6" name="Title 1"/>
          <p:cNvSpPr>
            <a:spLocks noGrp="1"/>
          </p:cNvSpPr>
          <p:nvPr>
            <p:ph type="title"/>
          </p:nvPr>
        </p:nvSpPr>
        <p:spPr>
          <a:xfrm>
            <a:off x="609600" y="271464"/>
            <a:ext cx="10972800" cy="1419225"/>
          </a:xfrm>
          <a:prstGeom prst="rect">
            <a:avLst/>
          </a:prstGeom>
        </p:spPr>
        <p:txBody>
          <a:bodyPr/>
          <a:lstStyle/>
          <a:p>
            <a:r>
              <a:rPr lang="en-US"/>
              <a:t>Click to edit Master title style</a:t>
            </a:r>
          </a:p>
        </p:txBody>
      </p:sp>
      <p:sp>
        <p:nvSpPr>
          <p:cNvPr id="8" name="Subtitle 2"/>
          <p:cNvSpPr>
            <a:spLocks noGrp="1"/>
          </p:cNvSpPr>
          <p:nvPr>
            <p:ph type="subTitle" idx="1"/>
          </p:nvPr>
        </p:nvSpPr>
        <p:spPr>
          <a:xfrm>
            <a:off x="609600" y="2058879"/>
            <a:ext cx="10363200" cy="3857843"/>
          </a:xfrm>
          <a:prstGeom prst="rect">
            <a:avLst/>
          </a:prstGeom>
        </p:spPr>
        <p:txBody>
          <a:bodyPr lIns="0" tIns="0"/>
          <a:lstStyle>
            <a:lvl1pPr marL="0" indent="0" algn="l">
              <a:buNone/>
              <a:defRPr sz="2200">
                <a:solidFill>
                  <a:schemeClr val="tx1"/>
                </a:solidFill>
              </a:defRPr>
            </a:lvl1pPr>
            <a:lvl2pPr marL="800100" indent="-342900" algn="l">
              <a:buFont typeface="Arial"/>
              <a:buChar char="•"/>
              <a:defRPr>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708609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0536-6950-407F-9BA9-9CD001995594}"/>
              </a:ext>
            </a:extLst>
          </p:cNvPr>
          <p:cNvSpPr>
            <a:spLocks noGrp="1"/>
          </p:cNvSpPr>
          <p:nvPr>
            <p:ph type="title"/>
          </p:nvPr>
        </p:nvSpPr>
        <p:spPr>
          <a:xfrm>
            <a:off x="372534" y="365127"/>
            <a:ext cx="11523135" cy="752475"/>
          </a:xfrm>
        </p:spPr>
        <p:txBody>
          <a:bodyPr>
            <a:normAutofit/>
          </a:bodyPr>
          <a:lstStyle>
            <a:lvl1pPr>
              <a:defRPr sz="3000" b="1">
                <a:solidFill>
                  <a:srgbClr val="20558A"/>
                </a:solidFill>
                <a:latin typeface="Calibri" panose="020F0502020204030204" pitchFamily="34" charset="0"/>
                <a:ea typeface="Verdana" panose="020B0604030504040204" pitchFamily="34" charset="0"/>
                <a:cs typeface="Calibri" panose="020F0502020204030204" pitchFamily="34" charset="0"/>
              </a:defRPr>
            </a:lvl1pPr>
          </a:lstStyle>
          <a:p>
            <a:r>
              <a:rPr lang="en-US"/>
              <a:t>Click to edit</a:t>
            </a:r>
          </a:p>
        </p:txBody>
      </p:sp>
      <p:sp>
        <p:nvSpPr>
          <p:cNvPr id="3" name="Date Placeholder 2">
            <a:extLst>
              <a:ext uri="{FF2B5EF4-FFF2-40B4-BE49-F238E27FC236}">
                <a16:creationId xmlns:a16="http://schemas.microsoft.com/office/drawing/2014/main" id="{C0463160-C5F9-4305-B6AF-FF51DA2EC46D}"/>
              </a:ext>
            </a:extLst>
          </p:cNvPr>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F326F061-6DB3-47F6-BEF9-9463A2E10282}" type="datetime1">
              <a:rPr lang="en-US" smtClean="0"/>
              <a:t>4/10/2024</a:t>
            </a:fld>
            <a:endParaRPr lang="en-US"/>
          </a:p>
        </p:txBody>
      </p:sp>
      <p:sp>
        <p:nvSpPr>
          <p:cNvPr id="4" name="Footer Placeholder 3">
            <a:extLst>
              <a:ext uri="{FF2B5EF4-FFF2-40B4-BE49-F238E27FC236}">
                <a16:creationId xmlns:a16="http://schemas.microsoft.com/office/drawing/2014/main" id="{779FB52F-95D8-4570-B57C-9E81B9D707F2}"/>
              </a:ext>
            </a:extLst>
          </p:cNvPr>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en-US"/>
          </a:p>
        </p:txBody>
      </p:sp>
      <p:sp>
        <p:nvSpPr>
          <p:cNvPr id="5" name="Content Placeholder 2">
            <a:extLst>
              <a:ext uri="{FF2B5EF4-FFF2-40B4-BE49-F238E27FC236}">
                <a16:creationId xmlns:a16="http://schemas.microsoft.com/office/drawing/2014/main" id="{DEF31B01-C3A2-75CB-836A-1571951AECE1}"/>
              </a:ext>
            </a:extLst>
          </p:cNvPr>
          <p:cNvSpPr>
            <a:spLocks noGrp="1"/>
          </p:cNvSpPr>
          <p:nvPr>
            <p:ph idx="1"/>
          </p:nvPr>
        </p:nvSpPr>
        <p:spPr>
          <a:xfrm>
            <a:off x="372534" y="1402292"/>
            <a:ext cx="11523135" cy="4351338"/>
          </a:xfrm>
        </p:spPr>
        <p:txBody>
          <a:bodyPr/>
          <a:lstStyle>
            <a:lvl1pPr marL="171450" indent="-171450">
              <a:spcBef>
                <a:spcPts val="450"/>
              </a:spcBef>
              <a:spcAft>
                <a:spcPts val="225"/>
              </a:spcAft>
              <a:buClr>
                <a:srgbClr val="7030A0"/>
              </a:buClr>
              <a:buFont typeface="Wingdings" panose="05000000000000000000" pitchFamily="2" charset="2"/>
              <a:buChar char="§"/>
              <a:defRPr>
                <a:latin typeface="Calibri" panose="020F0502020204030204" pitchFamily="34" charset="0"/>
                <a:cs typeface="Calibri" panose="020F0502020204030204" pitchFamily="34" charset="0"/>
              </a:defRPr>
            </a:lvl1pPr>
            <a:lvl2pPr marL="514350" indent="-171450">
              <a:spcBef>
                <a:spcPts val="450"/>
              </a:spcBef>
              <a:spcAft>
                <a:spcPts val="225"/>
              </a:spcAft>
              <a:buClr>
                <a:srgbClr val="7030A0"/>
              </a:buClr>
              <a:buFont typeface="Wingdings" panose="05000000000000000000" pitchFamily="2" charset="2"/>
              <a:buChar char="§"/>
              <a:defRPr>
                <a:latin typeface="Calibri" panose="020F0502020204030204" pitchFamily="34" charset="0"/>
                <a:cs typeface="Calibri" panose="020F0502020204030204" pitchFamily="34" charset="0"/>
              </a:defRPr>
            </a:lvl2pPr>
            <a:lvl3pPr marL="857250" indent="-171450">
              <a:spcBef>
                <a:spcPts val="450"/>
              </a:spcBef>
              <a:spcAft>
                <a:spcPts val="225"/>
              </a:spcAft>
              <a:buClr>
                <a:srgbClr val="7030A0"/>
              </a:buClr>
              <a:buFont typeface="Wingdings" panose="05000000000000000000" pitchFamily="2" charset="2"/>
              <a:buChar char="§"/>
              <a:defRPr>
                <a:latin typeface="Calibri" panose="020F0502020204030204" pitchFamily="34" charset="0"/>
                <a:cs typeface="Calibri" panose="020F0502020204030204" pitchFamily="34" charset="0"/>
              </a:defRPr>
            </a:lvl3pPr>
            <a:lvl4pPr marL="1200150" indent="-171450">
              <a:spcBef>
                <a:spcPts val="450"/>
              </a:spcBef>
              <a:spcAft>
                <a:spcPts val="225"/>
              </a:spcAft>
              <a:buClr>
                <a:srgbClr val="7030A0"/>
              </a:buClr>
              <a:buFont typeface="Wingdings" panose="05000000000000000000" pitchFamily="2" charset="2"/>
              <a:buChar char="§"/>
              <a:defRPr>
                <a:latin typeface="Calibri" panose="020F0502020204030204" pitchFamily="34" charset="0"/>
                <a:cs typeface="Calibri" panose="020F0502020204030204" pitchFamily="34" charset="0"/>
              </a:defRPr>
            </a:lvl4pPr>
            <a:lvl5pPr marL="1543050" indent="-171450">
              <a:spcBef>
                <a:spcPts val="450"/>
              </a:spcBef>
              <a:spcAft>
                <a:spcPts val="225"/>
              </a:spcAft>
              <a:buClr>
                <a:srgbClr val="7030A0"/>
              </a:buClr>
              <a:buFont typeface="Wingdings" panose="05000000000000000000" pitchFamily="2" charset="2"/>
              <a:buChar cha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857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51BB-F873-B792-B4CA-7D492122677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67DBC1E-88DC-C7DA-65B7-7902D2DD548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5C8DC5D-F78F-52DC-9A82-21BB84225C73}"/>
              </a:ext>
            </a:extLst>
          </p:cNvPr>
          <p:cNvSpPr>
            <a:spLocks noGrp="1"/>
          </p:cNvSpPr>
          <p:nvPr>
            <p:ph type="dt" sz="half" idx="10"/>
          </p:nvPr>
        </p:nvSpPr>
        <p:spPr/>
        <p:txBody>
          <a:bodyPr/>
          <a:lstStyle/>
          <a:p>
            <a:fld id="{B1BC4FA3-F653-477F-96FA-F2E183574472}" type="datetimeFigureOut">
              <a:rPr lang="en-US" smtClean="0"/>
              <a:t>4/10/2024</a:t>
            </a:fld>
            <a:endParaRPr lang="en-US"/>
          </a:p>
        </p:txBody>
      </p:sp>
      <p:sp>
        <p:nvSpPr>
          <p:cNvPr id="5" name="Footer Placeholder 4">
            <a:extLst>
              <a:ext uri="{FF2B5EF4-FFF2-40B4-BE49-F238E27FC236}">
                <a16:creationId xmlns:a16="http://schemas.microsoft.com/office/drawing/2014/main" id="{986834BF-9796-C75A-3B0B-5D6EC0542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787E8-EF06-FA34-ADA1-23B014C6BE07}"/>
              </a:ext>
            </a:extLst>
          </p:cNvPr>
          <p:cNvSpPr>
            <a:spLocks noGrp="1"/>
          </p:cNvSpPr>
          <p:nvPr>
            <p:ph type="sldNum" sz="quarter" idx="12"/>
          </p:nvPr>
        </p:nvSpPr>
        <p:spPr/>
        <p:txBody>
          <a:bodyPr/>
          <a:lstStyle/>
          <a:p>
            <a:fld id="{0A1BFCE0-693A-4DBF-A180-572D42C71ACF}" type="slidenum">
              <a:rPr lang="en-US" smtClean="0"/>
              <a:t>‹#›</a:t>
            </a:fld>
            <a:endParaRPr lang="en-US"/>
          </a:p>
        </p:txBody>
      </p:sp>
    </p:spTree>
    <p:extLst>
      <p:ext uri="{BB962C8B-B14F-4D97-AF65-F5344CB8AC3E}">
        <p14:creationId xmlns:p14="http://schemas.microsoft.com/office/powerpoint/2010/main" val="3446725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of Presentation</a:t>
            </a:r>
          </a:p>
        </p:txBody>
      </p:sp>
      <p:sp>
        <p:nvSpPr>
          <p:cNvPr id="3" name="Content Placeholder 2"/>
          <p:cNvSpPr>
            <a:spLocks noGrp="1"/>
          </p:cNvSpPr>
          <p:nvPr>
            <p:ph idx="1" hasCustomPrompt="1"/>
          </p:nvPr>
        </p:nvSpPr>
        <p:spPr/>
        <p:txBody>
          <a:bodyPr/>
          <a:lstStyle>
            <a:lvl1pPr>
              <a:defRPr baseline="0"/>
            </a:lvl1pPr>
          </a:lstStyle>
          <a:p>
            <a:pPr lvl="0"/>
            <a:r>
              <a:rPr lang="en-US" dirty="0"/>
              <a:t>Author and Date </a:t>
            </a:r>
          </a:p>
        </p:txBody>
      </p:sp>
    </p:spTree>
    <p:extLst>
      <p:ext uri="{BB962C8B-B14F-4D97-AF65-F5344CB8AC3E}">
        <p14:creationId xmlns:p14="http://schemas.microsoft.com/office/powerpoint/2010/main" val="3817621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352800"/>
            <a:ext cx="10363200" cy="1295400"/>
          </a:xfrm>
        </p:spPr>
        <p:txBody>
          <a:bodyPr/>
          <a:lstStyle>
            <a:lvl1pPr algn="ctr">
              <a:defRPr>
                <a:solidFill>
                  <a:schemeClr val="tx1"/>
                </a:solidFill>
              </a:defRPr>
            </a:lvl1pPr>
          </a:lstStyle>
          <a:p>
            <a:r>
              <a:rPr lang="en-US" dirty="0"/>
              <a:t>Title of Presentation</a:t>
            </a:r>
          </a:p>
        </p:txBody>
      </p:sp>
      <p:sp>
        <p:nvSpPr>
          <p:cNvPr id="3" name="Subtitle 2"/>
          <p:cNvSpPr>
            <a:spLocks noGrp="1"/>
          </p:cNvSpPr>
          <p:nvPr>
            <p:ph type="subTitle" idx="1" hasCustomPrompt="1"/>
          </p:nvPr>
        </p:nvSpPr>
        <p:spPr>
          <a:xfrm>
            <a:off x="1828800" y="4876800"/>
            <a:ext cx="8534400" cy="762000"/>
          </a:xfrm>
        </p:spPr>
        <p:txBody>
          <a:bodyPr/>
          <a:lstStyle>
            <a:lvl1pPr marL="0" indent="0" algn="ctr">
              <a:buNone/>
              <a:defRPr b="1">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Author and Date</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161391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471969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981327"/>
            <a:ext cx="10363200" cy="1362075"/>
          </a:xfrm>
        </p:spPr>
        <p:txBody>
          <a:bodyPr anchor="t"/>
          <a:lstStyle>
            <a:lvl1pPr algn="ctr">
              <a:defRPr sz="3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4343403"/>
            <a:ext cx="10363200" cy="1500187"/>
          </a:xfrm>
        </p:spPr>
        <p:txBody>
          <a:bodyPr anchor="b"/>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1191100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1209297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609600" y="1447803"/>
            <a:ext cx="5386917" cy="72707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447803"/>
            <a:ext cx="5389033" cy="72707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1342641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a:t>
            </a:r>
          </a:p>
        </p:txBody>
      </p:sp>
      <p:sp>
        <p:nvSpPr>
          <p:cNvPr id="3" name="Slide Number Placeholder 2"/>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16870866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401174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 by Side Info Opt 1">
    <p:spTree>
      <p:nvGrpSpPr>
        <p:cNvPr id="1" name=""/>
        <p:cNvGrpSpPr/>
        <p:nvPr/>
      </p:nvGrpSpPr>
      <p:grpSpPr>
        <a:xfrm>
          <a:off x="0" y="0"/>
          <a:ext cx="0" cy="0"/>
          <a:chOff x="0" y="0"/>
          <a:chExt cx="0" cy="0"/>
        </a:xfrm>
      </p:grpSpPr>
      <p:grpSp>
        <p:nvGrpSpPr>
          <p:cNvPr id="7" name="Group 6"/>
          <p:cNvGrpSpPr/>
          <p:nvPr userDrawn="1"/>
        </p:nvGrpSpPr>
        <p:grpSpPr>
          <a:xfrm>
            <a:off x="-1" y="5503030"/>
            <a:ext cx="12192001" cy="1354970"/>
            <a:chOff x="-1" y="5503030"/>
            <a:chExt cx="9144001" cy="1354970"/>
          </a:xfrm>
        </p:grpSpPr>
        <p:sp>
          <p:nvSpPr>
            <p:cNvPr id="8" name="Rectangle 7"/>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13" name="Title 1"/>
          <p:cNvSpPr>
            <a:spLocks noGrp="1"/>
          </p:cNvSpPr>
          <p:nvPr>
            <p:ph type="title"/>
          </p:nvPr>
        </p:nvSpPr>
        <p:spPr>
          <a:xfrm>
            <a:off x="609600" y="271464"/>
            <a:ext cx="10972800" cy="1419225"/>
          </a:xfrm>
          <a:prstGeom prst="rect">
            <a:avLst/>
          </a:prstGeom>
        </p:spPr>
        <p:txBody>
          <a:bodyPr/>
          <a:lstStyle/>
          <a:p>
            <a:r>
              <a:rPr lang="en-US"/>
              <a:t>Click to edit Master title style</a:t>
            </a:r>
          </a:p>
        </p:txBody>
      </p:sp>
      <p:sp>
        <p:nvSpPr>
          <p:cNvPr id="15" name="Content Placeholder 2"/>
          <p:cNvSpPr>
            <a:spLocks noGrp="1"/>
          </p:cNvSpPr>
          <p:nvPr>
            <p:ph sz="half" idx="1"/>
          </p:nvPr>
        </p:nvSpPr>
        <p:spPr>
          <a:xfrm>
            <a:off x="609600" y="2061064"/>
            <a:ext cx="5384800"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LucidaGrande" charset="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0"/>
          </p:nvPr>
        </p:nvSpPr>
        <p:spPr>
          <a:xfrm>
            <a:off x="6209792" y="2061064"/>
            <a:ext cx="5384800"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HelveticaNeueDeskInterface-Regular" charset="-12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0793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dirty="0"/>
          </a:p>
        </p:txBody>
      </p:sp>
    </p:spTree>
    <p:extLst>
      <p:ext uri="{BB962C8B-B14F-4D97-AF65-F5344CB8AC3E}">
        <p14:creationId xmlns:p14="http://schemas.microsoft.com/office/powerpoint/2010/main" val="3854233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0"/>
        <p:cNvGrpSpPr/>
        <p:nvPr/>
      </p:nvGrpSpPr>
      <p:grpSpPr>
        <a:xfrm>
          <a:off x="0" y="0"/>
          <a:ext cx="0" cy="0"/>
          <a:chOff x="0" y="0"/>
          <a:chExt cx="0" cy="0"/>
        </a:xfrm>
      </p:grpSpPr>
      <p:sp>
        <p:nvSpPr>
          <p:cNvPr id="21" name="Google Shape;21;g259f9bf79d5_7_11"/>
          <p:cNvSpPr/>
          <p:nvPr/>
        </p:nvSpPr>
        <p:spPr>
          <a:xfrm>
            <a:off x="0" y="-1"/>
            <a:ext cx="12192000" cy="5381625"/>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 name="Google Shape;22;g259f9bf79d5_7_11"/>
          <p:cNvSpPr/>
          <p:nvPr/>
        </p:nvSpPr>
        <p:spPr>
          <a:xfrm>
            <a:off x="11002434" y="2568576"/>
            <a:ext cx="1189567" cy="1285875"/>
          </a:xfrm>
          <a:custGeom>
            <a:avLst/>
            <a:gdLst/>
            <a:ahLst/>
            <a:cxnLst/>
            <a:rect l="l" t="t" r="r" b="b"/>
            <a:pathLst>
              <a:path w="562" h="810" extrusionOk="0">
                <a:moveTo>
                  <a:pt x="0" y="810"/>
                </a:moveTo>
                <a:lnTo>
                  <a:pt x="0" y="810"/>
                </a:lnTo>
                <a:close/>
                <a:moveTo>
                  <a:pt x="0" y="810"/>
                </a:moveTo>
                <a:lnTo>
                  <a:pt x="0" y="810"/>
                </a:lnTo>
                <a:lnTo>
                  <a:pt x="146" y="744"/>
                </a:lnTo>
                <a:lnTo>
                  <a:pt x="290" y="676"/>
                </a:lnTo>
                <a:lnTo>
                  <a:pt x="428" y="604"/>
                </a:lnTo>
                <a:lnTo>
                  <a:pt x="562" y="532"/>
                </a:lnTo>
                <a:lnTo>
                  <a:pt x="562" y="0"/>
                </a:lnTo>
                <a:lnTo>
                  <a:pt x="562" y="0"/>
                </a:lnTo>
                <a:lnTo>
                  <a:pt x="526" y="62"/>
                </a:lnTo>
                <a:lnTo>
                  <a:pt x="526" y="62"/>
                </a:lnTo>
                <a:lnTo>
                  <a:pt x="480" y="136"/>
                </a:lnTo>
                <a:lnTo>
                  <a:pt x="432" y="216"/>
                </a:lnTo>
                <a:lnTo>
                  <a:pt x="382" y="302"/>
                </a:lnTo>
                <a:lnTo>
                  <a:pt x="324" y="392"/>
                </a:lnTo>
                <a:lnTo>
                  <a:pt x="260" y="488"/>
                </a:lnTo>
                <a:lnTo>
                  <a:pt x="224" y="538"/>
                </a:lnTo>
                <a:lnTo>
                  <a:pt x="184" y="590"/>
                </a:lnTo>
                <a:lnTo>
                  <a:pt x="144" y="644"/>
                </a:lnTo>
                <a:lnTo>
                  <a:pt x="98" y="698"/>
                </a:lnTo>
                <a:lnTo>
                  <a:pt x="50" y="754"/>
                </a:lnTo>
                <a:lnTo>
                  <a:pt x="0" y="810"/>
                </a:lnTo>
                <a:lnTo>
                  <a:pt x="0" y="81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3" name="Google Shape;23;g259f9bf79d5_7_11"/>
          <p:cNvSpPr/>
          <p:nvPr/>
        </p:nvSpPr>
        <p:spPr>
          <a:xfrm>
            <a:off x="3962401" y="3854451"/>
            <a:ext cx="7040033" cy="1527175"/>
          </a:xfrm>
          <a:custGeom>
            <a:avLst/>
            <a:gdLst/>
            <a:ahLst/>
            <a:cxnLst/>
            <a:rect l="l" t="t" r="r" b="b"/>
            <a:pathLst>
              <a:path w="3326" h="962" extrusionOk="0">
                <a:moveTo>
                  <a:pt x="3326" y="0"/>
                </a:moveTo>
                <a:lnTo>
                  <a:pt x="3326" y="0"/>
                </a:lnTo>
                <a:lnTo>
                  <a:pt x="3160" y="70"/>
                </a:lnTo>
                <a:lnTo>
                  <a:pt x="2992" y="136"/>
                </a:lnTo>
                <a:lnTo>
                  <a:pt x="2992" y="136"/>
                </a:lnTo>
                <a:lnTo>
                  <a:pt x="2762" y="224"/>
                </a:lnTo>
                <a:lnTo>
                  <a:pt x="2568" y="298"/>
                </a:lnTo>
                <a:lnTo>
                  <a:pt x="2336" y="384"/>
                </a:lnTo>
                <a:lnTo>
                  <a:pt x="2082" y="474"/>
                </a:lnTo>
                <a:lnTo>
                  <a:pt x="1820" y="566"/>
                </a:lnTo>
                <a:lnTo>
                  <a:pt x="1690" y="608"/>
                </a:lnTo>
                <a:lnTo>
                  <a:pt x="1562" y="650"/>
                </a:lnTo>
                <a:lnTo>
                  <a:pt x="1438" y="686"/>
                </a:lnTo>
                <a:lnTo>
                  <a:pt x="1320" y="720"/>
                </a:lnTo>
                <a:lnTo>
                  <a:pt x="1320" y="720"/>
                </a:lnTo>
                <a:lnTo>
                  <a:pt x="1180" y="758"/>
                </a:lnTo>
                <a:lnTo>
                  <a:pt x="1034" y="792"/>
                </a:lnTo>
                <a:lnTo>
                  <a:pt x="880" y="826"/>
                </a:lnTo>
                <a:lnTo>
                  <a:pt x="718" y="860"/>
                </a:lnTo>
                <a:lnTo>
                  <a:pt x="550" y="890"/>
                </a:lnTo>
                <a:lnTo>
                  <a:pt x="374" y="916"/>
                </a:lnTo>
                <a:lnTo>
                  <a:pt x="192" y="940"/>
                </a:lnTo>
                <a:lnTo>
                  <a:pt x="0" y="962"/>
                </a:lnTo>
                <a:lnTo>
                  <a:pt x="2112" y="962"/>
                </a:lnTo>
                <a:lnTo>
                  <a:pt x="2112" y="962"/>
                </a:lnTo>
                <a:lnTo>
                  <a:pt x="2222" y="892"/>
                </a:lnTo>
                <a:lnTo>
                  <a:pt x="2326" y="824"/>
                </a:lnTo>
                <a:lnTo>
                  <a:pt x="2424" y="758"/>
                </a:lnTo>
                <a:lnTo>
                  <a:pt x="2518" y="692"/>
                </a:lnTo>
                <a:lnTo>
                  <a:pt x="2608" y="628"/>
                </a:lnTo>
                <a:lnTo>
                  <a:pt x="2694" y="564"/>
                </a:lnTo>
                <a:lnTo>
                  <a:pt x="2774" y="502"/>
                </a:lnTo>
                <a:lnTo>
                  <a:pt x="2850" y="442"/>
                </a:lnTo>
                <a:lnTo>
                  <a:pt x="2922" y="382"/>
                </a:lnTo>
                <a:lnTo>
                  <a:pt x="2990" y="324"/>
                </a:lnTo>
                <a:lnTo>
                  <a:pt x="3054" y="268"/>
                </a:lnTo>
                <a:lnTo>
                  <a:pt x="3116" y="212"/>
                </a:lnTo>
                <a:lnTo>
                  <a:pt x="3172" y="158"/>
                </a:lnTo>
                <a:lnTo>
                  <a:pt x="3226" y="104"/>
                </a:lnTo>
                <a:lnTo>
                  <a:pt x="3278" y="52"/>
                </a:lnTo>
                <a:lnTo>
                  <a:pt x="3326" y="0"/>
                </a:lnTo>
                <a:lnTo>
                  <a:pt x="3326"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4" name="Google Shape;24;g259f9bf79d5_7_11"/>
          <p:cNvSpPr/>
          <p:nvPr/>
        </p:nvSpPr>
        <p:spPr>
          <a:xfrm>
            <a:off x="8432800" y="3413125"/>
            <a:ext cx="3759200" cy="1968500"/>
          </a:xfrm>
          <a:custGeom>
            <a:avLst/>
            <a:gdLst/>
            <a:ahLst/>
            <a:cxnLst/>
            <a:rect l="l" t="t" r="r" b="b"/>
            <a:pathLst>
              <a:path w="1776" h="1240" extrusionOk="0">
                <a:moveTo>
                  <a:pt x="1776" y="1240"/>
                </a:moveTo>
                <a:lnTo>
                  <a:pt x="1776" y="0"/>
                </a:lnTo>
                <a:lnTo>
                  <a:pt x="1776" y="0"/>
                </a:lnTo>
                <a:lnTo>
                  <a:pt x="1642" y="72"/>
                </a:lnTo>
                <a:lnTo>
                  <a:pt x="1504" y="144"/>
                </a:lnTo>
                <a:lnTo>
                  <a:pt x="1360" y="212"/>
                </a:lnTo>
                <a:lnTo>
                  <a:pt x="1214" y="278"/>
                </a:lnTo>
                <a:lnTo>
                  <a:pt x="1214" y="278"/>
                </a:lnTo>
                <a:lnTo>
                  <a:pt x="1166" y="330"/>
                </a:lnTo>
                <a:lnTo>
                  <a:pt x="1114" y="382"/>
                </a:lnTo>
                <a:lnTo>
                  <a:pt x="1060" y="436"/>
                </a:lnTo>
                <a:lnTo>
                  <a:pt x="1004" y="490"/>
                </a:lnTo>
                <a:lnTo>
                  <a:pt x="942" y="546"/>
                </a:lnTo>
                <a:lnTo>
                  <a:pt x="878" y="602"/>
                </a:lnTo>
                <a:lnTo>
                  <a:pt x="810" y="660"/>
                </a:lnTo>
                <a:lnTo>
                  <a:pt x="738" y="720"/>
                </a:lnTo>
                <a:lnTo>
                  <a:pt x="662" y="780"/>
                </a:lnTo>
                <a:lnTo>
                  <a:pt x="582" y="842"/>
                </a:lnTo>
                <a:lnTo>
                  <a:pt x="496" y="906"/>
                </a:lnTo>
                <a:lnTo>
                  <a:pt x="406" y="970"/>
                </a:lnTo>
                <a:lnTo>
                  <a:pt x="312" y="1036"/>
                </a:lnTo>
                <a:lnTo>
                  <a:pt x="214" y="1102"/>
                </a:lnTo>
                <a:lnTo>
                  <a:pt x="110" y="1170"/>
                </a:lnTo>
                <a:lnTo>
                  <a:pt x="0" y="1240"/>
                </a:lnTo>
                <a:lnTo>
                  <a:pt x="1322" y="1240"/>
                </a:lnTo>
                <a:lnTo>
                  <a:pt x="1322" y="1240"/>
                </a:lnTo>
                <a:lnTo>
                  <a:pt x="1776" y="1240"/>
                </a:lnTo>
                <a:lnTo>
                  <a:pt x="1776" y="124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5" name="Google Shape;25;g259f9bf79d5_7_11"/>
          <p:cNvSpPr txBox="1">
            <a:spLocks noGrp="1"/>
          </p:cNvSpPr>
          <p:nvPr>
            <p:ph type="ctrTitle"/>
          </p:nvPr>
        </p:nvSpPr>
        <p:spPr>
          <a:xfrm>
            <a:off x="607481" y="866776"/>
            <a:ext cx="11155680" cy="1612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sz="36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259f9bf79d5_7_11"/>
          <p:cNvSpPr txBox="1">
            <a:spLocks noGrp="1"/>
          </p:cNvSpPr>
          <p:nvPr>
            <p:ph type="subTitle" idx="1"/>
          </p:nvPr>
        </p:nvSpPr>
        <p:spPr>
          <a:xfrm>
            <a:off x="607482" y="2587874"/>
            <a:ext cx="11142133" cy="1050925"/>
          </a:xfrm>
          <a:prstGeom prst="rect">
            <a:avLst/>
          </a:prstGeom>
          <a:noFill/>
          <a:ln>
            <a:noFill/>
          </a:ln>
        </p:spPr>
        <p:txBody>
          <a:bodyPr spcFirstLastPara="1" wrap="square" lIns="0" tIns="0" rIns="0" bIns="0" anchor="t" anchorCtr="0">
            <a:noAutofit/>
          </a:bodyPr>
          <a:lstStyle>
            <a:lvl1pPr lvl="0" algn="l">
              <a:lnSpc>
                <a:spcPct val="100000"/>
              </a:lnSpc>
              <a:spcBef>
                <a:spcPts val="800"/>
              </a:spcBef>
              <a:spcAft>
                <a:spcPts val="0"/>
              </a:spcAft>
              <a:buClr>
                <a:schemeClr val="lt1"/>
              </a:buClr>
              <a:buSzPts val="2300"/>
              <a:buFont typeface="Verdana"/>
              <a:buNone/>
              <a:defRPr sz="2000" b="0">
                <a:solidFill>
                  <a:schemeClr val="lt1"/>
                </a:solidFill>
                <a:latin typeface="Arial"/>
                <a:ea typeface="Arial"/>
                <a:cs typeface="Arial"/>
                <a:sym typeface="Arial"/>
              </a:defRPr>
            </a:lvl1pPr>
            <a:lvl2pPr lvl="1" algn="l">
              <a:lnSpc>
                <a:spcPct val="100000"/>
              </a:lnSpc>
              <a:spcBef>
                <a:spcPts val="600"/>
              </a:spcBef>
              <a:spcAft>
                <a:spcPts val="0"/>
              </a:spcAft>
              <a:buSzPts val="1980"/>
              <a:buChar char="■"/>
              <a:defRPr/>
            </a:lvl2pPr>
            <a:lvl3pPr lvl="2" algn="l">
              <a:lnSpc>
                <a:spcPct val="100000"/>
              </a:lnSpc>
              <a:spcBef>
                <a:spcPts val="540"/>
              </a:spcBef>
              <a:spcAft>
                <a:spcPts val="0"/>
              </a:spcAft>
              <a:buSzPts val="2070"/>
              <a:buChar char="•"/>
              <a:defRPr/>
            </a:lvl3pPr>
            <a:lvl4pPr lvl="3" algn="l">
              <a:lnSpc>
                <a:spcPct val="100000"/>
              </a:lnSpc>
              <a:spcBef>
                <a:spcPts val="540"/>
              </a:spcBef>
              <a:spcAft>
                <a:spcPts val="0"/>
              </a:spcAft>
              <a:buSzPts val="2070"/>
              <a:buChar char="–"/>
              <a:defRPr/>
            </a:lvl4pPr>
            <a:lvl5pPr lvl="4" algn="l">
              <a:lnSpc>
                <a:spcPct val="100000"/>
              </a:lnSpc>
              <a:spcBef>
                <a:spcPts val="540"/>
              </a:spcBef>
              <a:spcAft>
                <a:spcPts val="0"/>
              </a:spcAft>
              <a:buSzPts val="2070"/>
              <a:buChar char="•"/>
              <a:defRPr/>
            </a:lvl5pPr>
            <a:lvl6pPr lvl="5" algn="l">
              <a:lnSpc>
                <a:spcPct val="100000"/>
              </a:lnSpc>
              <a:spcBef>
                <a:spcPts val="540"/>
              </a:spcBef>
              <a:spcAft>
                <a:spcPts val="0"/>
              </a:spcAft>
              <a:buSzPts val="1800"/>
              <a:buChar char="◦"/>
              <a:defRPr/>
            </a:lvl6pPr>
            <a:lvl7pPr lvl="6" algn="l">
              <a:lnSpc>
                <a:spcPct val="100000"/>
              </a:lnSpc>
              <a:spcBef>
                <a:spcPts val="540"/>
              </a:spcBef>
              <a:spcAft>
                <a:spcPts val="0"/>
              </a:spcAft>
              <a:buSzPts val="1800"/>
              <a:buChar char="◦"/>
              <a:defRPr/>
            </a:lvl7pPr>
            <a:lvl8pPr lvl="7" algn="l">
              <a:lnSpc>
                <a:spcPct val="100000"/>
              </a:lnSpc>
              <a:spcBef>
                <a:spcPts val="540"/>
              </a:spcBef>
              <a:spcAft>
                <a:spcPts val="0"/>
              </a:spcAft>
              <a:buSzPts val="1800"/>
              <a:buChar char="◦"/>
              <a:defRPr/>
            </a:lvl8pPr>
            <a:lvl9pPr lvl="8" algn="l">
              <a:lnSpc>
                <a:spcPct val="100000"/>
              </a:lnSpc>
              <a:spcBef>
                <a:spcPts val="540"/>
              </a:spcBef>
              <a:spcAft>
                <a:spcPts val="0"/>
              </a:spcAft>
              <a:buSzPts val="1800"/>
              <a:buChar char="◦"/>
              <a:defRPr/>
            </a:lvl9pPr>
          </a:lstStyle>
          <a:p>
            <a:endParaRPr/>
          </a:p>
        </p:txBody>
      </p:sp>
      <p:cxnSp>
        <p:nvCxnSpPr>
          <p:cNvPr id="27" name="Google Shape;27;g259f9bf79d5_7_11"/>
          <p:cNvCxnSpPr/>
          <p:nvPr/>
        </p:nvCxnSpPr>
        <p:spPr>
          <a:xfrm>
            <a:off x="11002434" y="3854450"/>
            <a:ext cx="2117" cy="1588"/>
          </a:xfrm>
          <a:prstGeom prst="straightConnector1">
            <a:avLst/>
          </a:prstGeom>
          <a:noFill/>
          <a:ln>
            <a:noFill/>
          </a:ln>
        </p:spPr>
      </p:cxnSp>
      <p:sp>
        <p:nvSpPr>
          <p:cNvPr id="28" name="Google Shape;28;g259f9bf79d5_7_11"/>
          <p:cNvSpPr/>
          <p:nvPr/>
        </p:nvSpPr>
        <p:spPr>
          <a:xfrm>
            <a:off x="11002434" y="2568576"/>
            <a:ext cx="1189567" cy="1285875"/>
          </a:xfrm>
          <a:custGeom>
            <a:avLst/>
            <a:gdLst/>
            <a:ahLst/>
            <a:cxnLst/>
            <a:rect l="l" t="t" r="r" b="b"/>
            <a:pathLst>
              <a:path w="562" h="810" extrusionOk="0">
                <a:moveTo>
                  <a:pt x="0" y="810"/>
                </a:moveTo>
                <a:lnTo>
                  <a:pt x="0" y="810"/>
                </a:lnTo>
                <a:lnTo>
                  <a:pt x="146" y="744"/>
                </a:lnTo>
                <a:lnTo>
                  <a:pt x="290" y="676"/>
                </a:lnTo>
                <a:lnTo>
                  <a:pt x="428" y="604"/>
                </a:lnTo>
                <a:lnTo>
                  <a:pt x="562" y="532"/>
                </a:lnTo>
                <a:lnTo>
                  <a:pt x="562" y="0"/>
                </a:lnTo>
                <a:lnTo>
                  <a:pt x="562" y="0"/>
                </a:lnTo>
                <a:lnTo>
                  <a:pt x="526" y="62"/>
                </a:lnTo>
                <a:lnTo>
                  <a:pt x="526" y="62"/>
                </a:lnTo>
                <a:lnTo>
                  <a:pt x="480" y="136"/>
                </a:lnTo>
                <a:lnTo>
                  <a:pt x="432" y="216"/>
                </a:lnTo>
                <a:lnTo>
                  <a:pt x="382" y="302"/>
                </a:lnTo>
                <a:lnTo>
                  <a:pt x="324" y="392"/>
                </a:lnTo>
                <a:lnTo>
                  <a:pt x="260" y="488"/>
                </a:lnTo>
                <a:lnTo>
                  <a:pt x="224" y="538"/>
                </a:lnTo>
                <a:lnTo>
                  <a:pt x="184" y="590"/>
                </a:lnTo>
                <a:lnTo>
                  <a:pt x="144" y="644"/>
                </a:lnTo>
                <a:lnTo>
                  <a:pt x="98" y="698"/>
                </a:lnTo>
                <a:lnTo>
                  <a:pt x="50" y="754"/>
                </a:lnTo>
                <a:lnTo>
                  <a:pt x="0" y="810"/>
                </a:lnTo>
                <a:lnTo>
                  <a:pt x="0" y="8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29" name="Google Shape;29;g259f9bf79d5_7_11" descr="RWJF_logo.png"/>
          <p:cNvPicPr preferRelativeResize="0"/>
          <p:nvPr/>
        </p:nvPicPr>
        <p:blipFill rotWithShape="1">
          <a:blip r:embed="rId2">
            <a:alphaModFix/>
          </a:blip>
          <a:srcRect/>
          <a:stretch/>
        </p:blipFill>
        <p:spPr>
          <a:xfrm>
            <a:off x="9255707" y="5572127"/>
            <a:ext cx="2521428" cy="939233"/>
          </a:xfrm>
          <a:prstGeom prst="rect">
            <a:avLst/>
          </a:prstGeom>
          <a:noFill/>
          <a:ln>
            <a:noFill/>
          </a:ln>
        </p:spPr>
      </p:pic>
    </p:spTree>
    <p:extLst>
      <p:ext uri="{BB962C8B-B14F-4D97-AF65-F5344CB8AC3E}">
        <p14:creationId xmlns:p14="http://schemas.microsoft.com/office/powerpoint/2010/main" val="32475463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
        <p:cNvGrpSpPr/>
        <p:nvPr/>
      </p:nvGrpSpPr>
      <p:grpSpPr>
        <a:xfrm>
          <a:off x="0" y="0"/>
          <a:ext cx="0" cy="0"/>
          <a:chOff x="0" y="0"/>
          <a:chExt cx="0" cy="0"/>
        </a:xfrm>
      </p:grpSpPr>
      <p:sp>
        <p:nvSpPr>
          <p:cNvPr id="31" name="Google Shape;31;g259f9bf79d5_7_29"/>
          <p:cNvSpPr txBox="1">
            <a:spLocks noGrp="1"/>
          </p:cNvSpPr>
          <p:nvPr>
            <p:ph type="sldNum" idx="12"/>
          </p:nvPr>
        </p:nvSpPr>
        <p:spPr>
          <a:xfrm>
            <a:off x="609601" y="6348855"/>
            <a:ext cx="270087" cy="32817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32" name="Google Shape;32;g259f9bf79d5_7_29"/>
          <p:cNvSpPr txBox="1">
            <a:spLocks noGrp="1"/>
          </p:cNvSpPr>
          <p:nvPr>
            <p:ph type="title"/>
          </p:nvPr>
        </p:nvSpPr>
        <p:spPr>
          <a:xfrm>
            <a:off x="607485" y="106053"/>
            <a:ext cx="10968567" cy="1280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g259f9bf79d5_7_29"/>
          <p:cNvSpPr txBox="1">
            <a:spLocks noGrp="1"/>
          </p:cNvSpPr>
          <p:nvPr>
            <p:ph type="body" idx="1"/>
          </p:nvPr>
        </p:nvSpPr>
        <p:spPr>
          <a:xfrm>
            <a:off x="613835" y="1905000"/>
            <a:ext cx="10981267" cy="41814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2070"/>
              <a:buNone/>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Tree>
    <p:extLst>
      <p:ext uri="{BB962C8B-B14F-4D97-AF65-F5344CB8AC3E}">
        <p14:creationId xmlns:p14="http://schemas.microsoft.com/office/powerpoint/2010/main" val="29546558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Section Header Alternate">
  <p:cSld name="Section Header Alternate">
    <p:spTree>
      <p:nvGrpSpPr>
        <p:cNvPr id="1" name="Shape 39"/>
        <p:cNvGrpSpPr/>
        <p:nvPr/>
      </p:nvGrpSpPr>
      <p:grpSpPr>
        <a:xfrm>
          <a:off x="0" y="0"/>
          <a:ext cx="0" cy="0"/>
          <a:chOff x="0" y="0"/>
          <a:chExt cx="0" cy="0"/>
        </a:xfrm>
      </p:grpSpPr>
      <p:sp>
        <p:nvSpPr>
          <p:cNvPr id="40" name="Google Shape;40;g259f9bf79d5_7_21"/>
          <p:cNvSpPr/>
          <p:nvPr/>
        </p:nvSpPr>
        <p:spPr>
          <a:xfrm>
            <a:off x="0" y="0"/>
            <a:ext cx="12192000" cy="68580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2"/>
              </a:solidFill>
              <a:latin typeface="Arial"/>
              <a:ea typeface="Arial"/>
              <a:cs typeface="Arial"/>
              <a:sym typeface="Arial"/>
            </a:endParaRPr>
          </a:p>
        </p:txBody>
      </p:sp>
      <p:sp>
        <p:nvSpPr>
          <p:cNvPr id="41" name="Google Shape;41;g259f9bf79d5_7_21"/>
          <p:cNvSpPr/>
          <p:nvPr/>
        </p:nvSpPr>
        <p:spPr>
          <a:xfrm>
            <a:off x="0" y="0"/>
            <a:ext cx="8890000" cy="5232400"/>
          </a:xfrm>
          <a:custGeom>
            <a:avLst/>
            <a:gdLst/>
            <a:ahLst/>
            <a:cxnLst/>
            <a:rect l="l" t="t" r="r" b="b"/>
            <a:pathLst>
              <a:path w="4200" h="3296" extrusionOk="0">
                <a:moveTo>
                  <a:pt x="0" y="3296"/>
                </a:moveTo>
                <a:lnTo>
                  <a:pt x="0" y="3296"/>
                </a:lnTo>
                <a:lnTo>
                  <a:pt x="184" y="3178"/>
                </a:lnTo>
                <a:lnTo>
                  <a:pt x="364" y="3062"/>
                </a:lnTo>
                <a:lnTo>
                  <a:pt x="540" y="2946"/>
                </a:lnTo>
                <a:lnTo>
                  <a:pt x="712" y="2832"/>
                </a:lnTo>
                <a:lnTo>
                  <a:pt x="882" y="2718"/>
                </a:lnTo>
                <a:lnTo>
                  <a:pt x="1046" y="2606"/>
                </a:lnTo>
                <a:lnTo>
                  <a:pt x="1208" y="2492"/>
                </a:lnTo>
                <a:lnTo>
                  <a:pt x="1366" y="2382"/>
                </a:lnTo>
                <a:lnTo>
                  <a:pt x="1520" y="2272"/>
                </a:lnTo>
                <a:lnTo>
                  <a:pt x="1672" y="2162"/>
                </a:lnTo>
                <a:lnTo>
                  <a:pt x="1820" y="2054"/>
                </a:lnTo>
                <a:lnTo>
                  <a:pt x="1964" y="1946"/>
                </a:lnTo>
                <a:lnTo>
                  <a:pt x="2104" y="1840"/>
                </a:lnTo>
                <a:lnTo>
                  <a:pt x="2242" y="1734"/>
                </a:lnTo>
                <a:lnTo>
                  <a:pt x="2378" y="1628"/>
                </a:lnTo>
                <a:lnTo>
                  <a:pt x="2508" y="1526"/>
                </a:lnTo>
                <a:lnTo>
                  <a:pt x="2636" y="1422"/>
                </a:lnTo>
                <a:lnTo>
                  <a:pt x="2762" y="1320"/>
                </a:lnTo>
                <a:lnTo>
                  <a:pt x="2882" y="1220"/>
                </a:lnTo>
                <a:lnTo>
                  <a:pt x="3002" y="1120"/>
                </a:lnTo>
                <a:lnTo>
                  <a:pt x="3118" y="1020"/>
                </a:lnTo>
                <a:lnTo>
                  <a:pt x="3230" y="922"/>
                </a:lnTo>
                <a:lnTo>
                  <a:pt x="3446" y="730"/>
                </a:lnTo>
                <a:lnTo>
                  <a:pt x="3652" y="542"/>
                </a:lnTo>
                <a:lnTo>
                  <a:pt x="3844" y="356"/>
                </a:lnTo>
                <a:lnTo>
                  <a:pt x="4028" y="176"/>
                </a:lnTo>
                <a:lnTo>
                  <a:pt x="4200" y="0"/>
                </a:lnTo>
                <a:lnTo>
                  <a:pt x="2860" y="0"/>
                </a:lnTo>
                <a:lnTo>
                  <a:pt x="2860" y="0"/>
                </a:lnTo>
                <a:lnTo>
                  <a:pt x="2466" y="354"/>
                </a:lnTo>
                <a:lnTo>
                  <a:pt x="2088" y="692"/>
                </a:lnTo>
                <a:lnTo>
                  <a:pt x="1720" y="1014"/>
                </a:lnTo>
                <a:lnTo>
                  <a:pt x="1362" y="1326"/>
                </a:lnTo>
                <a:lnTo>
                  <a:pt x="1014" y="1628"/>
                </a:lnTo>
                <a:lnTo>
                  <a:pt x="672" y="1920"/>
                </a:lnTo>
                <a:lnTo>
                  <a:pt x="0" y="2494"/>
                </a:lnTo>
                <a:lnTo>
                  <a:pt x="0" y="3296"/>
                </a:lnTo>
                <a:lnTo>
                  <a:pt x="0" y="3296"/>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42" name="Google Shape;42;g259f9bf79d5_7_21"/>
          <p:cNvSpPr/>
          <p:nvPr/>
        </p:nvSpPr>
        <p:spPr>
          <a:xfrm>
            <a:off x="0" y="1"/>
            <a:ext cx="12192000" cy="6296025"/>
          </a:xfrm>
          <a:custGeom>
            <a:avLst/>
            <a:gdLst/>
            <a:ahLst/>
            <a:cxnLst/>
            <a:rect l="l" t="t" r="r" b="b"/>
            <a:pathLst>
              <a:path w="5760" h="3966" extrusionOk="0">
                <a:moveTo>
                  <a:pt x="5760" y="320"/>
                </a:moveTo>
                <a:lnTo>
                  <a:pt x="5760" y="0"/>
                </a:lnTo>
                <a:lnTo>
                  <a:pt x="5522" y="0"/>
                </a:lnTo>
                <a:lnTo>
                  <a:pt x="5522" y="0"/>
                </a:lnTo>
                <a:lnTo>
                  <a:pt x="4574" y="618"/>
                </a:lnTo>
                <a:lnTo>
                  <a:pt x="3716" y="1174"/>
                </a:lnTo>
                <a:lnTo>
                  <a:pt x="2940" y="1678"/>
                </a:lnTo>
                <a:lnTo>
                  <a:pt x="2238" y="2130"/>
                </a:lnTo>
                <a:lnTo>
                  <a:pt x="1600" y="2538"/>
                </a:lnTo>
                <a:lnTo>
                  <a:pt x="1020" y="2904"/>
                </a:lnTo>
                <a:lnTo>
                  <a:pt x="490" y="3234"/>
                </a:lnTo>
                <a:lnTo>
                  <a:pt x="240" y="3388"/>
                </a:lnTo>
                <a:lnTo>
                  <a:pt x="0" y="3534"/>
                </a:lnTo>
                <a:lnTo>
                  <a:pt x="0" y="3966"/>
                </a:lnTo>
                <a:lnTo>
                  <a:pt x="0" y="3966"/>
                </a:lnTo>
                <a:lnTo>
                  <a:pt x="348" y="3822"/>
                </a:lnTo>
                <a:lnTo>
                  <a:pt x="682" y="3680"/>
                </a:lnTo>
                <a:lnTo>
                  <a:pt x="1002" y="3538"/>
                </a:lnTo>
                <a:lnTo>
                  <a:pt x="1310" y="3398"/>
                </a:lnTo>
                <a:lnTo>
                  <a:pt x="1606" y="3258"/>
                </a:lnTo>
                <a:lnTo>
                  <a:pt x="1888" y="3122"/>
                </a:lnTo>
                <a:lnTo>
                  <a:pt x="2160" y="2986"/>
                </a:lnTo>
                <a:lnTo>
                  <a:pt x="2418" y="2852"/>
                </a:lnTo>
                <a:lnTo>
                  <a:pt x="2666" y="2720"/>
                </a:lnTo>
                <a:lnTo>
                  <a:pt x="2902" y="2590"/>
                </a:lnTo>
                <a:lnTo>
                  <a:pt x="3126" y="2462"/>
                </a:lnTo>
                <a:lnTo>
                  <a:pt x="3340" y="2336"/>
                </a:lnTo>
                <a:lnTo>
                  <a:pt x="3544" y="2212"/>
                </a:lnTo>
                <a:lnTo>
                  <a:pt x="3738" y="2090"/>
                </a:lnTo>
                <a:lnTo>
                  <a:pt x="3920" y="1970"/>
                </a:lnTo>
                <a:lnTo>
                  <a:pt x="4094" y="1852"/>
                </a:lnTo>
                <a:lnTo>
                  <a:pt x="4258" y="1736"/>
                </a:lnTo>
                <a:lnTo>
                  <a:pt x="4412" y="1622"/>
                </a:lnTo>
                <a:lnTo>
                  <a:pt x="4558" y="1512"/>
                </a:lnTo>
                <a:lnTo>
                  <a:pt x="4696" y="1404"/>
                </a:lnTo>
                <a:lnTo>
                  <a:pt x="4824" y="1298"/>
                </a:lnTo>
                <a:lnTo>
                  <a:pt x="4944" y="1194"/>
                </a:lnTo>
                <a:lnTo>
                  <a:pt x="5058" y="1094"/>
                </a:lnTo>
                <a:lnTo>
                  <a:pt x="5162" y="996"/>
                </a:lnTo>
                <a:lnTo>
                  <a:pt x="5260" y="902"/>
                </a:lnTo>
                <a:lnTo>
                  <a:pt x="5350" y="810"/>
                </a:lnTo>
                <a:lnTo>
                  <a:pt x="5434" y="720"/>
                </a:lnTo>
                <a:lnTo>
                  <a:pt x="5512" y="634"/>
                </a:lnTo>
                <a:lnTo>
                  <a:pt x="5582" y="550"/>
                </a:lnTo>
                <a:lnTo>
                  <a:pt x="5648" y="470"/>
                </a:lnTo>
                <a:lnTo>
                  <a:pt x="5706" y="394"/>
                </a:lnTo>
                <a:lnTo>
                  <a:pt x="5760" y="320"/>
                </a:lnTo>
                <a:lnTo>
                  <a:pt x="5760" y="32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43" name="Google Shape;43;g259f9bf79d5_7_21"/>
          <p:cNvSpPr/>
          <p:nvPr/>
        </p:nvSpPr>
        <p:spPr>
          <a:xfrm>
            <a:off x="1" y="3009900"/>
            <a:ext cx="11620500" cy="3848100"/>
          </a:xfrm>
          <a:custGeom>
            <a:avLst/>
            <a:gdLst/>
            <a:ahLst/>
            <a:cxnLst/>
            <a:rect l="l" t="t" r="r" b="b"/>
            <a:pathLst>
              <a:path w="5490" h="2424" extrusionOk="0">
                <a:moveTo>
                  <a:pt x="0" y="2424"/>
                </a:moveTo>
                <a:lnTo>
                  <a:pt x="422" y="2424"/>
                </a:lnTo>
                <a:lnTo>
                  <a:pt x="422" y="2424"/>
                </a:lnTo>
                <a:lnTo>
                  <a:pt x="658" y="2380"/>
                </a:lnTo>
                <a:lnTo>
                  <a:pt x="888" y="2336"/>
                </a:lnTo>
                <a:lnTo>
                  <a:pt x="1110" y="2290"/>
                </a:lnTo>
                <a:lnTo>
                  <a:pt x="1324" y="2244"/>
                </a:lnTo>
                <a:lnTo>
                  <a:pt x="1530" y="2198"/>
                </a:lnTo>
                <a:lnTo>
                  <a:pt x="1730" y="2150"/>
                </a:lnTo>
                <a:lnTo>
                  <a:pt x="1924" y="2102"/>
                </a:lnTo>
                <a:lnTo>
                  <a:pt x="2110" y="2054"/>
                </a:lnTo>
                <a:lnTo>
                  <a:pt x="2290" y="2004"/>
                </a:lnTo>
                <a:lnTo>
                  <a:pt x="2464" y="1956"/>
                </a:lnTo>
                <a:lnTo>
                  <a:pt x="2632" y="1906"/>
                </a:lnTo>
                <a:lnTo>
                  <a:pt x="2792" y="1856"/>
                </a:lnTo>
                <a:lnTo>
                  <a:pt x="2948" y="1806"/>
                </a:lnTo>
                <a:lnTo>
                  <a:pt x="3096" y="1756"/>
                </a:lnTo>
                <a:lnTo>
                  <a:pt x="3238" y="1704"/>
                </a:lnTo>
                <a:lnTo>
                  <a:pt x="3376" y="1654"/>
                </a:lnTo>
                <a:lnTo>
                  <a:pt x="3506" y="1602"/>
                </a:lnTo>
                <a:lnTo>
                  <a:pt x="3632" y="1552"/>
                </a:lnTo>
                <a:lnTo>
                  <a:pt x="3752" y="1502"/>
                </a:lnTo>
                <a:lnTo>
                  <a:pt x="3868" y="1450"/>
                </a:lnTo>
                <a:lnTo>
                  <a:pt x="3978" y="1400"/>
                </a:lnTo>
                <a:lnTo>
                  <a:pt x="4082" y="1350"/>
                </a:lnTo>
                <a:lnTo>
                  <a:pt x="4182" y="1300"/>
                </a:lnTo>
                <a:lnTo>
                  <a:pt x="4276" y="1250"/>
                </a:lnTo>
                <a:lnTo>
                  <a:pt x="4368" y="1200"/>
                </a:lnTo>
                <a:lnTo>
                  <a:pt x="4452" y="1150"/>
                </a:lnTo>
                <a:lnTo>
                  <a:pt x="4534" y="1102"/>
                </a:lnTo>
                <a:lnTo>
                  <a:pt x="4610" y="1052"/>
                </a:lnTo>
                <a:lnTo>
                  <a:pt x="4684" y="1004"/>
                </a:lnTo>
                <a:lnTo>
                  <a:pt x="4752" y="958"/>
                </a:lnTo>
                <a:lnTo>
                  <a:pt x="4816" y="910"/>
                </a:lnTo>
                <a:lnTo>
                  <a:pt x="4878" y="864"/>
                </a:lnTo>
                <a:lnTo>
                  <a:pt x="4934" y="818"/>
                </a:lnTo>
                <a:lnTo>
                  <a:pt x="4988" y="774"/>
                </a:lnTo>
                <a:lnTo>
                  <a:pt x="5036" y="730"/>
                </a:lnTo>
                <a:lnTo>
                  <a:pt x="5084" y="686"/>
                </a:lnTo>
                <a:lnTo>
                  <a:pt x="5126" y="644"/>
                </a:lnTo>
                <a:lnTo>
                  <a:pt x="5166" y="602"/>
                </a:lnTo>
                <a:lnTo>
                  <a:pt x="5202" y="562"/>
                </a:lnTo>
                <a:lnTo>
                  <a:pt x="5236" y="522"/>
                </a:lnTo>
                <a:lnTo>
                  <a:pt x="5268" y="484"/>
                </a:lnTo>
                <a:lnTo>
                  <a:pt x="5296" y="446"/>
                </a:lnTo>
                <a:lnTo>
                  <a:pt x="5322" y="410"/>
                </a:lnTo>
                <a:lnTo>
                  <a:pt x="5346" y="376"/>
                </a:lnTo>
                <a:lnTo>
                  <a:pt x="5368" y="342"/>
                </a:lnTo>
                <a:lnTo>
                  <a:pt x="5386" y="310"/>
                </a:lnTo>
                <a:lnTo>
                  <a:pt x="5418" y="248"/>
                </a:lnTo>
                <a:lnTo>
                  <a:pt x="5442" y="194"/>
                </a:lnTo>
                <a:lnTo>
                  <a:pt x="5460" y="144"/>
                </a:lnTo>
                <a:lnTo>
                  <a:pt x="5474" y="102"/>
                </a:lnTo>
                <a:lnTo>
                  <a:pt x="5482" y="66"/>
                </a:lnTo>
                <a:lnTo>
                  <a:pt x="5486" y="38"/>
                </a:lnTo>
                <a:lnTo>
                  <a:pt x="5488" y="18"/>
                </a:lnTo>
                <a:lnTo>
                  <a:pt x="5490" y="0"/>
                </a:lnTo>
                <a:lnTo>
                  <a:pt x="5490" y="0"/>
                </a:lnTo>
                <a:lnTo>
                  <a:pt x="5370" y="60"/>
                </a:lnTo>
                <a:lnTo>
                  <a:pt x="5228" y="130"/>
                </a:lnTo>
                <a:lnTo>
                  <a:pt x="5032" y="224"/>
                </a:lnTo>
                <a:lnTo>
                  <a:pt x="4790" y="338"/>
                </a:lnTo>
                <a:lnTo>
                  <a:pt x="4504" y="472"/>
                </a:lnTo>
                <a:lnTo>
                  <a:pt x="4178" y="622"/>
                </a:lnTo>
                <a:lnTo>
                  <a:pt x="3814" y="786"/>
                </a:lnTo>
                <a:lnTo>
                  <a:pt x="3418" y="960"/>
                </a:lnTo>
                <a:lnTo>
                  <a:pt x="2990" y="1142"/>
                </a:lnTo>
                <a:lnTo>
                  <a:pt x="2768" y="1236"/>
                </a:lnTo>
                <a:lnTo>
                  <a:pt x="2538" y="1332"/>
                </a:lnTo>
                <a:lnTo>
                  <a:pt x="2302" y="1428"/>
                </a:lnTo>
                <a:lnTo>
                  <a:pt x="2062" y="1524"/>
                </a:lnTo>
                <a:lnTo>
                  <a:pt x="1816" y="1620"/>
                </a:lnTo>
                <a:lnTo>
                  <a:pt x="1566" y="1716"/>
                </a:lnTo>
                <a:lnTo>
                  <a:pt x="1312" y="1812"/>
                </a:lnTo>
                <a:lnTo>
                  <a:pt x="1056" y="1908"/>
                </a:lnTo>
                <a:lnTo>
                  <a:pt x="794" y="2002"/>
                </a:lnTo>
                <a:lnTo>
                  <a:pt x="532" y="2094"/>
                </a:lnTo>
                <a:lnTo>
                  <a:pt x="266" y="2186"/>
                </a:lnTo>
                <a:lnTo>
                  <a:pt x="0" y="2274"/>
                </a:lnTo>
                <a:lnTo>
                  <a:pt x="0" y="2424"/>
                </a:lnTo>
                <a:lnTo>
                  <a:pt x="0" y="242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44" name="Google Shape;44;g259f9bf79d5_7_21"/>
          <p:cNvSpPr/>
          <p:nvPr/>
        </p:nvSpPr>
        <p:spPr>
          <a:xfrm>
            <a:off x="2650067" y="5975350"/>
            <a:ext cx="6197600" cy="882650"/>
          </a:xfrm>
          <a:custGeom>
            <a:avLst/>
            <a:gdLst/>
            <a:ahLst/>
            <a:cxnLst/>
            <a:rect l="l" t="t" r="r" b="b"/>
            <a:pathLst>
              <a:path w="2928" h="556" extrusionOk="0">
                <a:moveTo>
                  <a:pt x="0" y="556"/>
                </a:moveTo>
                <a:lnTo>
                  <a:pt x="2052" y="556"/>
                </a:lnTo>
                <a:lnTo>
                  <a:pt x="2052" y="556"/>
                </a:lnTo>
                <a:lnTo>
                  <a:pt x="2120" y="534"/>
                </a:lnTo>
                <a:lnTo>
                  <a:pt x="2182" y="512"/>
                </a:lnTo>
                <a:lnTo>
                  <a:pt x="2242" y="488"/>
                </a:lnTo>
                <a:lnTo>
                  <a:pt x="2300" y="466"/>
                </a:lnTo>
                <a:lnTo>
                  <a:pt x="2352" y="442"/>
                </a:lnTo>
                <a:lnTo>
                  <a:pt x="2404" y="418"/>
                </a:lnTo>
                <a:lnTo>
                  <a:pt x="2452" y="394"/>
                </a:lnTo>
                <a:lnTo>
                  <a:pt x="2496" y="370"/>
                </a:lnTo>
                <a:lnTo>
                  <a:pt x="2538" y="348"/>
                </a:lnTo>
                <a:lnTo>
                  <a:pt x="2578" y="324"/>
                </a:lnTo>
                <a:lnTo>
                  <a:pt x="2650" y="278"/>
                </a:lnTo>
                <a:lnTo>
                  <a:pt x="2710" y="232"/>
                </a:lnTo>
                <a:lnTo>
                  <a:pt x="2764" y="190"/>
                </a:lnTo>
                <a:lnTo>
                  <a:pt x="2806" y="150"/>
                </a:lnTo>
                <a:lnTo>
                  <a:pt x="2842" y="114"/>
                </a:lnTo>
                <a:lnTo>
                  <a:pt x="2872" y="82"/>
                </a:lnTo>
                <a:lnTo>
                  <a:pt x="2894" y="54"/>
                </a:lnTo>
                <a:lnTo>
                  <a:pt x="2910" y="30"/>
                </a:lnTo>
                <a:lnTo>
                  <a:pt x="2920" y="14"/>
                </a:lnTo>
                <a:lnTo>
                  <a:pt x="2928" y="0"/>
                </a:lnTo>
                <a:lnTo>
                  <a:pt x="2928" y="0"/>
                </a:lnTo>
                <a:lnTo>
                  <a:pt x="2866" y="14"/>
                </a:lnTo>
                <a:lnTo>
                  <a:pt x="2690" y="56"/>
                </a:lnTo>
                <a:lnTo>
                  <a:pt x="2414" y="120"/>
                </a:lnTo>
                <a:lnTo>
                  <a:pt x="2242" y="158"/>
                </a:lnTo>
                <a:lnTo>
                  <a:pt x="2050" y="198"/>
                </a:lnTo>
                <a:lnTo>
                  <a:pt x="1840" y="242"/>
                </a:lnTo>
                <a:lnTo>
                  <a:pt x="1612" y="288"/>
                </a:lnTo>
                <a:lnTo>
                  <a:pt x="1372" y="334"/>
                </a:lnTo>
                <a:lnTo>
                  <a:pt x="1116" y="380"/>
                </a:lnTo>
                <a:lnTo>
                  <a:pt x="850" y="426"/>
                </a:lnTo>
                <a:lnTo>
                  <a:pt x="574" y="472"/>
                </a:lnTo>
                <a:lnTo>
                  <a:pt x="290" y="516"/>
                </a:lnTo>
                <a:lnTo>
                  <a:pt x="0" y="556"/>
                </a:lnTo>
                <a:lnTo>
                  <a:pt x="0" y="556"/>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45" name="Google Shape;45;g259f9bf79d5_7_21"/>
          <p:cNvSpPr txBox="1">
            <a:spLocks noGrp="1"/>
          </p:cNvSpPr>
          <p:nvPr>
            <p:ph type="body" idx="1"/>
          </p:nvPr>
        </p:nvSpPr>
        <p:spPr>
          <a:xfrm>
            <a:off x="584199" y="1847850"/>
            <a:ext cx="11036300" cy="4562475"/>
          </a:xfrm>
          <a:prstGeom prst="rect">
            <a:avLst/>
          </a:prstGeom>
          <a:noFill/>
          <a:ln>
            <a:noFill/>
          </a:ln>
        </p:spPr>
        <p:txBody>
          <a:bodyPr spcFirstLastPara="1" wrap="square" lIns="0" tIns="0" rIns="0" bIns="0" anchor="t" anchorCtr="0">
            <a:noAutofit/>
          </a:bodyPr>
          <a:lstStyle>
            <a:lvl1pPr marL="457200" lvl="0" indent="-410210" algn="l">
              <a:lnSpc>
                <a:spcPct val="100000"/>
              </a:lnSpc>
              <a:spcBef>
                <a:spcPts val="1200"/>
              </a:spcBef>
              <a:spcAft>
                <a:spcPts val="0"/>
              </a:spcAft>
              <a:buClr>
                <a:schemeClr val="lt1"/>
              </a:buClr>
              <a:buSzPts val="2860"/>
              <a:buFont typeface="Arial"/>
              <a:buChar char="■"/>
              <a:defRPr sz="2600">
                <a:solidFill>
                  <a:schemeClr val="lt1"/>
                </a:solidFill>
                <a:latin typeface="Arial"/>
                <a:ea typeface="Arial"/>
                <a:cs typeface="Arial"/>
                <a:sym typeface="Arial"/>
              </a:defRPr>
            </a:lvl1pPr>
            <a:lvl2pPr marL="914400" lvl="1" indent="-410210" algn="l">
              <a:lnSpc>
                <a:spcPct val="100000"/>
              </a:lnSpc>
              <a:spcBef>
                <a:spcPts val="600"/>
              </a:spcBef>
              <a:spcAft>
                <a:spcPts val="0"/>
              </a:spcAft>
              <a:buClr>
                <a:schemeClr val="lt1"/>
              </a:buClr>
              <a:buSzPts val="2860"/>
              <a:buFont typeface="Arial"/>
              <a:buChar char="■"/>
              <a:defRPr sz="2600" b="1">
                <a:solidFill>
                  <a:schemeClr val="lt1"/>
                </a:solidFill>
                <a:latin typeface="Arial"/>
                <a:ea typeface="Arial"/>
                <a:cs typeface="Arial"/>
                <a:sym typeface="Arial"/>
              </a:defRPr>
            </a:lvl2pPr>
            <a:lvl3pPr marL="1371600" lvl="2" indent="-345439" algn="l">
              <a:lnSpc>
                <a:spcPct val="100000"/>
              </a:lnSpc>
              <a:spcBef>
                <a:spcPts val="600"/>
              </a:spcBef>
              <a:spcAft>
                <a:spcPts val="0"/>
              </a:spcAft>
              <a:buClr>
                <a:schemeClr val="lt1"/>
              </a:buClr>
              <a:buSzPts val="1840"/>
              <a:buChar char="•"/>
              <a:defRPr>
                <a:solidFill>
                  <a:schemeClr val="lt1"/>
                </a:solidFill>
                <a:latin typeface="Arial"/>
                <a:ea typeface="Arial"/>
                <a:cs typeface="Arial"/>
                <a:sym typeface="Arial"/>
              </a:defRPr>
            </a:lvl3pPr>
            <a:lvl4pPr marL="1828800" lvl="3" indent="-330835" algn="l">
              <a:lnSpc>
                <a:spcPct val="100000"/>
              </a:lnSpc>
              <a:spcBef>
                <a:spcPts val="420"/>
              </a:spcBef>
              <a:spcAft>
                <a:spcPts val="0"/>
              </a:spcAft>
              <a:buClr>
                <a:schemeClr val="lt1"/>
              </a:buClr>
              <a:buSzPts val="1610"/>
              <a:buChar char="–"/>
              <a:defRPr>
                <a:solidFill>
                  <a:schemeClr val="lt1"/>
                </a:solidFill>
                <a:latin typeface="Arial"/>
                <a:ea typeface="Arial"/>
                <a:cs typeface="Arial"/>
                <a:sym typeface="Arial"/>
              </a:defRPr>
            </a:lvl4pPr>
            <a:lvl5pPr marL="2286000" lvl="4" indent="-330835" algn="l">
              <a:lnSpc>
                <a:spcPct val="100000"/>
              </a:lnSpc>
              <a:spcBef>
                <a:spcPts val="420"/>
              </a:spcBef>
              <a:spcAft>
                <a:spcPts val="0"/>
              </a:spcAft>
              <a:buClr>
                <a:schemeClr val="lt1"/>
              </a:buClr>
              <a:buSzPts val="1610"/>
              <a:buChar char="•"/>
              <a:defRPr>
                <a:solidFill>
                  <a:schemeClr val="lt1"/>
                </a:solidFill>
                <a:latin typeface="Arial"/>
                <a:ea typeface="Arial"/>
                <a:cs typeface="Arial"/>
                <a:sym typeface="Arial"/>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
        <p:nvSpPr>
          <p:cNvPr id="46" name="Google Shape;46;g259f9bf79d5_7_21"/>
          <p:cNvSpPr txBox="1">
            <a:spLocks noGrp="1"/>
          </p:cNvSpPr>
          <p:nvPr>
            <p:ph type="title"/>
          </p:nvPr>
        </p:nvSpPr>
        <p:spPr>
          <a:xfrm>
            <a:off x="607485" y="477529"/>
            <a:ext cx="11180233" cy="111314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2919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
        <p:cNvGrpSpPr/>
        <p:nvPr/>
      </p:nvGrpSpPr>
      <p:grpSpPr>
        <a:xfrm>
          <a:off x="0" y="0"/>
          <a:ext cx="0" cy="0"/>
          <a:chOff x="0" y="0"/>
          <a:chExt cx="0" cy="0"/>
        </a:xfrm>
      </p:grpSpPr>
      <p:sp>
        <p:nvSpPr>
          <p:cNvPr id="48" name="Google Shape;48;g259f9bf79d5_7_33"/>
          <p:cNvSpPr txBox="1">
            <a:spLocks noGrp="1"/>
          </p:cNvSpPr>
          <p:nvPr>
            <p:ph type="sldNum" idx="12"/>
          </p:nvPr>
        </p:nvSpPr>
        <p:spPr>
          <a:xfrm>
            <a:off x="609601" y="6348855"/>
            <a:ext cx="270087" cy="32817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49" name="Google Shape;49;g259f9bf79d5_7_33"/>
          <p:cNvSpPr txBox="1">
            <a:spLocks noGrp="1"/>
          </p:cNvSpPr>
          <p:nvPr>
            <p:ph type="body" idx="1"/>
          </p:nvPr>
        </p:nvSpPr>
        <p:spPr>
          <a:xfrm>
            <a:off x="609600" y="1922688"/>
            <a:ext cx="5120640" cy="40938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2300"/>
              <a:buFont typeface="Arial"/>
              <a:buNone/>
              <a:defRPr sz="2000"/>
            </a:lvl1pPr>
            <a:lvl2pPr marL="914400" lvl="1" indent="-354330" algn="l">
              <a:lnSpc>
                <a:spcPct val="100000"/>
              </a:lnSpc>
              <a:spcBef>
                <a:spcPts val="600"/>
              </a:spcBef>
              <a:spcAft>
                <a:spcPts val="0"/>
              </a:spcAft>
              <a:buSzPts val="1980"/>
              <a:buFont typeface="Arial"/>
              <a:buChar char="■"/>
              <a:defRPr sz="1800"/>
            </a:lvl2pPr>
            <a:lvl3pPr marL="1371600" lvl="2" indent="-345439" algn="l">
              <a:lnSpc>
                <a:spcPct val="100000"/>
              </a:lnSpc>
              <a:spcBef>
                <a:spcPts val="480"/>
              </a:spcBef>
              <a:spcAft>
                <a:spcPts val="0"/>
              </a:spcAft>
              <a:buSzPts val="1840"/>
              <a:buFont typeface="Arial"/>
              <a:buChar char="•"/>
              <a:defRPr/>
            </a:lvl3pPr>
            <a:lvl4pPr marL="1828800" lvl="3" indent="-330835" algn="l">
              <a:lnSpc>
                <a:spcPct val="100000"/>
              </a:lnSpc>
              <a:spcBef>
                <a:spcPts val="420"/>
              </a:spcBef>
              <a:spcAft>
                <a:spcPts val="0"/>
              </a:spcAft>
              <a:buSzPts val="1610"/>
              <a:buFont typeface="Arial"/>
              <a:buChar char="–"/>
              <a:defRPr/>
            </a:lvl4pPr>
            <a:lvl5pPr marL="2286000" lvl="4" indent="-330835" algn="l">
              <a:lnSpc>
                <a:spcPct val="100000"/>
              </a:lnSpc>
              <a:spcBef>
                <a:spcPts val="420"/>
              </a:spcBef>
              <a:spcAft>
                <a:spcPts val="0"/>
              </a:spcAft>
              <a:buSzPts val="1610"/>
              <a:buFont typeface="Arial"/>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
        <p:nvSpPr>
          <p:cNvPr id="50" name="Google Shape;50;g259f9bf79d5_7_33"/>
          <p:cNvSpPr txBox="1">
            <a:spLocks noGrp="1"/>
          </p:cNvSpPr>
          <p:nvPr>
            <p:ph type="body" idx="2"/>
          </p:nvPr>
        </p:nvSpPr>
        <p:spPr>
          <a:xfrm>
            <a:off x="6464300" y="1922688"/>
            <a:ext cx="5118099" cy="40938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2300"/>
              <a:buFont typeface="Arial"/>
              <a:buNone/>
              <a:defRPr sz="2000"/>
            </a:lvl1pPr>
            <a:lvl2pPr marL="914400" lvl="1" indent="-354330" algn="l">
              <a:lnSpc>
                <a:spcPct val="100000"/>
              </a:lnSpc>
              <a:spcBef>
                <a:spcPts val="600"/>
              </a:spcBef>
              <a:spcAft>
                <a:spcPts val="0"/>
              </a:spcAft>
              <a:buSzPts val="1980"/>
              <a:buChar char="■"/>
              <a:defRPr sz="1800">
                <a:solidFill>
                  <a:schemeClr val="dk1"/>
                </a:solidFill>
                <a:latin typeface="Arial"/>
                <a:ea typeface="Arial"/>
                <a:cs typeface="Arial"/>
                <a:sym typeface="Arial"/>
              </a:defRPr>
            </a:lvl2pPr>
            <a:lvl3pPr marL="1371600" lvl="2" indent="-345439" algn="l">
              <a:lnSpc>
                <a:spcPct val="100000"/>
              </a:lnSpc>
              <a:spcBef>
                <a:spcPts val="480"/>
              </a:spcBef>
              <a:spcAft>
                <a:spcPts val="0"/>
              </a:spcAft>
              <a:buSzPts val="1840"/>
              <a:buFont typeface="Arial"/>
              <a:buChar char="•"/>
              <a:defRPr/>
            </a:lvl3pPr>
            <a:lvl4pPr marL="1828800" lvl="3" indent="-330835" algn="l">
              <a:lnSpc>
                <a:spcPct val="100000"/>
              </a:lnSpc>
              <a:spcBef>
                <a:spcPts val="420"/>
              </a:spcBef>
              <a:spcAft>
                <a:spcPts val="0"/>
              </a:spcAft>
              <a:buSzPts val="1610"/>
              <a:buFont typeface="Arial"/>
              <a:buChar char="–"/>
              <a:defRPr/>
            </a:lvl4pPr>
            <a:lvl5pPr marL="2286000" lvl="4" indent="-330835" algn="l">
              <a:lnSpc>
                <a:spcPct val="100000"/>
              </a:lnSpc>
              <a:spcBef>
                <a:spcPts val="420"/>
              </a:spcBef>
              <a:spcAft>
                <a:spcPts val="0"/>
              </a:spcAft>
              <a:buSzPts val="1610"/>
              <a:buFont typeface="Arial"/>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
        <p:nvSpPr>
          <p:cNvPr id="51" name="Google Shape;51;g259f9bf79d5_7_33"/>
          <p:cNvSpPr txBox="1">
            <a:spLocks noGrp="1"/>
          </p:cNvSpPr>
          <p:nvPr>
            <p:ph type="title"/>
          </p:nvPr>
        </p:nvSpPr>
        <p:spPr>
          <a:xfrm>
            <a:off x="607485" y="106053"/>
            <a:ext cx="10968567" cy="1280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5552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2"/>
        <p:cNvGrpSpPr/>
        <p:nvPr/>
      </p:nvGrpSpPr>
      <p:grpSpPr>
        <a:xfrm>
          <a:off x="0" y="0"/>
          <a:ext cx="0" cy="0"/>
          <a:chOff x="0" y="0"/>
          <a:chExt cx="0" cy="0"/>
        </a:xfrm>
      </p:grpSpPr>
      <p:sp>
        <p:nvSpPr>
          <p:cNvPr id="53" name="Google Shape;53;g259f9bf79d5_7_43"/>
          <p:cNvSpPr txBox="1">
            <a:spLocks noGrp="1"/>
          </p:cNvSpPr>
          <p:nvPr>
            <p:ph type="sldNum" idx="12"/>
          </p:nvPr>
        </p:nvSpPr>
        <p:spPr>
          <a:xfrm>
            <a:off x="609601" y="6348855"/>
            <a:ext cx="270087" cy="32817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54" name="Google Shape;54;g259f9bf79d5_7_43"/>
          <p:cNvSpPr txBox="1">
            <a:spLocks noGrp="1"/>
          </p:cNvSpPr>
          <p:nvPr>
            <p:ph type="title"/>
          </p:nvPr>
        </p:nvSpPr>
        <p:spPr>
          <a:xfrm>
            <a:off x="607485" y="106053"/>
            <a:ext cx="10968567" cy="1280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991033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Photo Grid A">
  <p:cSld name="Photo Grid A">
    <p:bg>
      <p:bgPr>
        <a:solidFill>
          <a:schemeClr val="lt1"/>
        </a:solidFill>
        <a:effectLst/>
      </p:bgPr>
    </p:bg>
    <p:spTree>
      <p:nvGrpSpPr>
        <p:cNvPr id="1" name="Shape 55"/>
        <p:cNvGrpSpPr/>
        <p:nvPr/>
      </p:nvGrpSpPr>
      <p:grpSpPr>
        <a:xfrm>
          <a:off x="0" y="0"/>
          <a:ext cx="0" cy="0"/>
          <a:chOff x="0" y="0"/>
          <a:chExt cx="0" cy="0"/>
        </a:xfrm>
      </p:grpSpPr>
      <p:sp>
        <p:nvSpPr>
          <p:cNvPr id="56" name="Google Shape;56;g259f9bf79d5_7_46"/>
          <p:cNvSpPr>
            <a:spLocks noGrp="1"/>
          </p:cNvSpPr>
          <p:nvPr>
            <p:ph type="pic" idx="2"/>
          </p:nvPr>
        </p:nvSpPr>
        <p:spPr>
          <a:xfrm>
            <a:off x="0" y="-9525"/>
            <a:ext cx="12192000" cy="4552949"/>
          </a:xfrm>
          <a:prstGeom prst="rect">
            <a:avLst/>
          </a:prstGeom>
          <a:solidFill>
            <a:schemeClr val="accent4"/>
          </a:solidFill>
          <a:ln>
            <a:noFill/>
          </a:ln>
        </p:spPr>
      </p:sp>
      <p:sp>
        <p:nvSpPr>
          <p:cNvPr id="57" name="Google Shape;57;g259f9bf79d5_7_46"/>
          <p:cNvSpPr/>
          <p:nvPr/>
        </p:nvSpPr>
        <p:spPr>
          <a:xfrm>
            <a:off x="6303434" y="6527799"/>
            <a:ext cx="1147233"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8" name="Google Shape;58;g259f9bf79d5_7_46"/>
          <p:cNvSpPr/>
          <p:nvPr/>
        </p:nvSpPr>
        <p:spPr>
          <a:xfrm>
            <a:off x="7450667" y="6856411"/>
            <a:ext cx="2117" cy="1588"/>
          </a:xfrm>
          <a:custGeom>
            <a:avLst/>
            <a:gdLst/>
            <a:ahLst/>
            <a:cxnLst/>
            <a:rect l="l" t="t" r="r" b="b"/>
            <a:pathLst>
              <a:path w="120000" h="120000" extrusionOk="0">
                <a:moveTo>
                  <a:pt x="0" y="0"/>
                </a:move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9" name="Google Shape;59;g259f9bf79d5_7_46"/>
          <p:cNvSpPr/>
          <p:nvPr/>
        </p:nvSpPr>
        <p:spPr>
          <a:xfrm>
            <a:off x="0" y="4608512"/>
            <a:ext cx="12192000" cy="22494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grpSp>
        <p:nvGrpSpPr>
          <p:cNvPr id="60" name="Google Shape;60;g259f9bf79d5_7_46"/>
          <p:cNvGrpSpPr/>
          <p:nvPr/>
        </p:nvGrpSpPr>
        <p:grpSpPr>
          <a:xfrm>
            <a:off x="10422349" y="5922859"/>
            <a:ext cx="1773767" cy="939800"/>
            <a:chOff x="4727575" y="3613150"/>
            <a:chExt cx="1330325" cy="939800"/>
          </a:xfrm>
        </p:grpSpPr>
        <p:sp>
          <p:nvSpPr>
            <p:cNvPr id="61" name="Google Shape;61;g259f9bf79d5_7_46"/>
            <p:cNvSpPr/>
            <p:nvPr/>
          </p:nvSpPr>
          <p:spPr>
            <a:xfrm>
              <a:off x="4727575" y="4222750"/>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2" name="Google Shape;62;g259f9bf79d5_7_46"/>
            <p:cNvSpPr/>
            <p:nvPr/>
          </p:nvSpPr>
          <p:spPr>
            <a:xfrm>
              <a:off x="5588000" y="3613150"/>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3" name="Google Shape;63;g259f9bf79d5_7_46"/>
            <p:cNvSpPr/>
            <p:nvPr/>
          </p:nvSpPr>
          <p:spPr>
            <a:xfrm>
              <a:off x="5248275" y="4006850"/>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64" name="Google Shape;64;g259f9bf79d5_7_46"/>
          <p:cNvSpPr txBox="1">
            <a:spLocks noGrp="1"/>
          </p:cNvSpPr>
          <p:nvPr>
            <p:ph type="title"/>
          </p:nvPr>
        </p:nvSpPr>
        <p:spPr>
          <a:xfrm>
            <a:off x="607484" y="4754051"/>
            <a:ext cx="10987616" cy="105226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g259f9bf79d5_7_46"/>
          <p:cNvSpPr txBox="1">
            <a:spLocks noGrp="1"/>
          </p:cNvSpPr>
          <p:nvPr>
            <p:ph type="body" idx="1"/>
          </p:nvPr>
        </p:nvSpPr>
        <p:spPr>
          <a:xfrm>
            <a:off x="607484" y="5867332"/>
            <a:ext cx="10987616" cy="8032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lt1"/>
              </a:buClr>
              <a:buSzPts val="2300"/>
              <a:buNone/>
              <a:defRPr sz="2000" b="0">
                <a:solidFill>
                  <a:schemeClr val="lt1"/>
                </a:solidFill>
                <a:latin typeface="Arial"/>
                <a:ea typeface="Arial"/>
                <a:cs typeface="Arial"/>
                <a:sym typeface="Arial"/>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Tree>
    <p:extLst>
      <p:ext uri="{BB962C8B-B14F-4D97-AF65-F5344CB8AC3E}">
        <p14:creationId xmlns:p14="http://schemas.microsoft.com/office/powerpoint/2010/main" val="4678553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Photo Grid B">
  <p:cSld name="Photo Grid B">
    <p:bg>
      <p:bgPr>
        <a:solidFill>
          <a:schemeClr val="lt1"/>
        </a:solidFill>
        <a:effectLst/>
      </p:bgPr>
    </p:bg>
    <p:spTree>
      <p:nvGrpSpPr>
        <p:cNvPr id="1" name="Shape 66"/>
        <p:cNvGrpSpPr/>
        <p:nvPr/>
      </p:nvGrpSpPr>
      <p:grpSpPr>
        <a:xfrm>
          <a:off x="0" y="0"/>
          <a:ext cx="0" cy="0"/>
          <a:chOff x="0" y="0"/>
          <a:chExt cx="0" cy="0"/>
        </a:xfrm>
      </p:grpSpPr>
      <p:sp>
        <p:nvSpPr>
          <p:cNvPr id="67" name="Google Shape;67;g259f9bf79d5_7_57"/>
          <p:cNvSpPr>
            <a:spLocks noGrp="1"/>
          </p:cNvSpPr>
          <p:nvPr>
            <p:ph type="pic" idx="2"/>
          </p:nvPr>
        </p:nvSpPr>
        <p:spPr>
          <a:xfrm>
            <a:off x="0" y="-9525"/>
            <a:ext cx="12192000" cy="6867525"/>
          </a:xfrm>
          <a:prstGeom prst="rect">
            <a:avLst/>
          </a:prstGeom>
          <a:solidFill>
            <a:schemeClr val="accent4"/>
          </a:solidFill>
          <a:ln>
            <a:noFill/>
          </a:ln>
        </p:spPr>
      </p:sp>
      <p:grpSp>
        <p:nvGrpSpPr>
          <p:cNvPr id="68" name="Google Shape;68;g259f9bf79d5_7_57"/>
          <p:cNvGrpSpPr/>
          <p:nvPr/>
        </p:nvGrpSpPr>
        <p:grpSpPr>
          <a:xfrm>
            <a:off x="0" y="2312989"/>
            <a:ext cx="8081315" cy="2252573"/>
            <a:chOff x="0" y="2303463"/>
            <a:chExt cx="6060986" cy="2252573"/>
          </a:xfrm>
        </p:grpSpPr>
        <p:sp>
          <p:nvSpPr>
            <p:cNvPr id="69" name="Google Shape;69;g259f9bf79d5_7_57"/>
            <p:cNvSpPr/>
            <p:nvPr/>
          </p:nvSpPr>
          <p:spPr>
            <a:xfrm>
              <a:off x="0" y="2303463"/>
              <a:ext cx="6057900" cy="22494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grpSp>
          <p:nvGrpSpPr>
            <p:cNvPr id="70" name="Google Shape;70;g259f9bf79d5_7_57"/>
            <p:cNvGrpSpPr/>
            <p:nvPr/>
          </p:nvGrpSpPr>
          <p:grpSpPr>
            <a:xfrm>
              <a:off x="4730661" y="3616236"/>
              <a:ext cx="1330325" cy="939800"/>
              <a:chOff x="4737100" y="3622675"/>
              <a:chExt cx="1330325" cy="939800"/>
            </a:xfrm>
          </p:grpSpPr>
          <p:sp>
            <p:nvSpPr>
              <p:cNvPr id="71" name="Google Shape;71;g259f9bf79d5_7_57"/>
              <p:cNvSpPr/>
              <p:nvPr/>
            </p:nvSpPr>
            <p:spPr>
              <a:xfrm>
                <a:off x="4737100" y="4232275"/>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2" name="Google Shape;72;g259f9bf79d5_7_57"/>
              <p:cNvSpPr/>
              <p:nvPr/>
            </p:nvSpPr>
            <p:spPr>
              <a:xfrm>
                <a:off x="5597525" y="3622675"/>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3" name="Google Shape;73;g259f9bf79d5_7_57"/>
              <p:cNvSpPr/>
              <p:nvPr/>
            </p:nvSpPr>
            <p:spPr>
              <a:xfrm>
                <a:off x="5257800" y="4016375"/>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grpSp>
      <p:sp>
        <p:nvSpPr>
          <p:cNvPr id="74" name="Google Shape;74;g259f9bf79d5_7_57"/>
          <p:cNvSpPr txBox="1">
            <a:spLocks noGrp="1"/>
          </p:cNvSpPr>
          <p:nvPr>
            <p:ph type="title"/>
          </p:nvPr>
        </p:nvSpPr>
        <p:spPr>
          <a:xfrm>
            <a:off x="607485" y="2420427"/>
            <a:ext cx="6887945" cy="105226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259f9bf79d5_7_57"/>
          <p:cNvSpPr txBox="1">
            <a:spLocks noGrp="1"/>
          </p:cNvSpPr>
          <p:nvPr>
            <p:ph type="body" idx="1"/>
          </p:nvPr>
        </p:nvSpPr>
        <p:spPr>
          <a:xfrm>
            <a:off x="607484" y="3533708"/>
            <a:ext cx="5395383" cy="8032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lt1"/>
              </a:buClr>
              <a:buSzPts val="2300"/>
              <a:buNone/>
              <a:defRPr sz="2000" b="0">
                <a:solidFill>
                  <a:schemeClr val="lt1"/>
                </a:solidFill>
                <a:latin typeface="Arial"/>
                <a:ea typeface="Arial"/>
                <a:cs typeface="Arial"/>
                <a:sym typeface="Arial"/>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Tree>
    <p:extLst>
      <p:ext uri="{BB962C8B-B14F-4D97-AF65-F5344CB8AC3E}">
        <p14:creationId xmlns:p14="http://schemas.microsoft.com/office/powerpoint/2010/main" val="9963787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Photo Grid C">
  <p:cSld name="Photo Grid C">
    <p:bg>
      <p:bgPr>
        <a:solidFill>
          <a:schemeClr val="lt1"/>
        </a:solidFill>
        <a:effectLst/>
      </p:bgPr>
    </p:bg>
    <p:spTree>
      <p:nvGrpSpPr>
        <p:cNvPr id="1" name="Shape 76"/>
        <p:cNvGrpSpPr/>
        <p:nvPr/>
      </p:nvGrpSpPr>
      <p:grpSpPr>
        <a:xfrm>
          <a:off x="0" y="0"/>
          <a:ext cx="0" cy="0"/>
          <a:chOff x="0" y="0"/>
          <a:chExt cx="0" cy="0"/>
        </a:xfrm>
      </p:grpSpPr>
      <p:sp>
        <p:nvSpPr>
          <p:cNvPr id="77" name="Google Shape;77;g259f9bf79d5_7_67"/>
          <p:cNvSpPr>
            <a:spLocks noGrp="1"/>
          </p:cNvSpPr>
          <p:nvPr>
            <p:ph type="pic" idx="2"/>
          </p:nvPr>
        </p:nvSpPr>
        <p:spPr>
          <a:xfrm>
            <a:off x="0" y="-9524"/>
            <a:ext cx="8102600" cy="4553712"/>
          </a:xfrm>
          <a:prstGeom prst="rect">
            <a:avLst/>
          </a:prstGeom>
          <a:solidFill>
            <a:schemeClr val="accent4"/>
          </a:solidFill>
          <a:ln>
            <a:noFill/>
          </a:ln>
        </p:spPr>
      </p:sp>
      <p:sp>
        <p:nvSpPr>
          <p:cNvPr id="78" name="Google Shape;78;g259f9bf79d5_7_67"/>
          <p:cNvSpPr/>
          <p:nvPr/>
        </p:nvSpPr>
        <p:spPr>
          <a:xfrm>
            <a:off x="6303434" y="6527799"/>
            <a:ext cx="1147233"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9" name="Google Shape;79;g259f9bf79d5_7_67"/>
          <p:cNvSpPr/>
          <p:nvPr/>
        </p:nvSpPr>
        <p:spPr>
          <a:xfrm>
            <a:off x="7450667" y="6856411"/>
            <a:ext cx="2117" cy="1588"/>
          </a:xfrm>
          <a:custGeom>
            <a:avLst/>
            <a:gdLst/>
            <a:ahLst/>
            <a:cxnLst/>
            <a:rect l="l" t="t" r="r" b="b"/>
            <a:pathLst>
              <a:path w="120000" h="120000" extrusionOk="0">
                <a:moveTo>
                  <a:pt x="0" y="0"/>
                </a:move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nvGrpSpPr>
          <p:cNvPr id="80" name="Google Shape;80;g259f9bf79d5_7_67"/>
          <p:cNvGrpSpPr/>
          <p:nvPr/>
        </p:nvGrpSpPr>
        <p:grpSpPr>
          <a:xfrm>
            <a:off x="0" y="4608513"/>
            <a:ext cx="12196115" cy="2254147"/>
            <a:chOff x="0" y="4608512"/>
            <a:chExt cx="9147086" cy="2254147"/>
          </a:xfrm>
        </p:grpSpPr>
        <p:sp>
          <p:nvSpPr>
            <p:cNvPr id="81" name="Google Shape;81;g259f9bf79d5_7_67"/>
            <p:cNvSpPr/>
            <p:nvPr/>
          </p:nvSpPr>
          <p:spPr>
            <a:xfrm>
              <a:off x="0" y="4608512"/>
              <a:ext cx="9144000" cy="22494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grpSp>
          <p:nvGrpSpPr>
            <p:cNvPr id="82" name="Google Shape;82;g259f9bf79d5_7_67"/>
            <p:cNvGrpSpPr/>
            <p:nvPr/>
          </p:nvGrpSpPr>
          <p:grpSpPr>
            <a:xfrm>
              <a:off x="7816761" y="5922859"/>
              <a:ext cx="1330325" cy="939800"/>
              <a:chOff x="4737100" y="3632200"/>
              <a:chExt cx="1330325" cy="939800"/>
            </a:xfrm>
          </p:grpSpPr>
          <p:sp>
            <p:nvSpPr>
              <p:cNvPr id="83" name="Google Shape;83;g259f9bf79d5_7_67"/>
              <p:cNvSpPr/>
              <p:nvPr/>
            </p:nvSpPr>
            <p:spPr>
              <a:xfrm>
                <a:off x="4737100" y="4241800"/>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84" name="Google Shape;84;g259f9bf79d5_7_67"/>
              <p:cNvSpPr/>
              <p:nvPr/>
            </p:nvSpPr>
            <p:spPr>
              <a:xfrm>
                <a:off x="5597525" y="3632200"/>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85" name="Google Shape;85;g259f9bf79d5_7_67"/>
              <p:cNvSpPr/>
              <p:nvPr/>
            </p:nvSpPr>
            <p:spPr>
              <a:xfrm>
                <a:off x="5257800" y="4025900"/>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grpSp>
      <p:sp>
        <p:nvSpPr>
          <p:cNvPr id="86" name="Google Shape;86;g259f9bf79d5_7_67"/>
          <p:cNvSpPr txBox="1">
            <a:spLocks noGrp="1"/>
          </p:cNvSpPr>
          <p:nvPr>
            <p:ph type="title"/>
          </p:nvPr>
        </p:nvSpPr>
        <p:spPr>
          <a:xfrm>
            <a:off x="607484" y="4754051"/>
            <a:ext cx="10987616" cy="105226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259f9bf79d5_7_67"/>
          <p:cNvSpPr txBox="1">
            <a:spLocks noGrp="1"/>
          </p:cNvSpPr>
          <p:nvPr>
            <p:ph type="body" idx="1"/>
          </p:nvPr>
        </p:nvSpPr>
        <p:spPr>
          <a:xfrm>
            <a:off x="607484" y="5867332"/>
            <a:ext cx="10987616" cy="8032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lt1"/>
              </a:buClr>
              <a:buSzPts val="2300"/>
              <a:buNone/>
              <a:defRPr sz="2000" b="0">
                <a:solidFill>
                  <a:schemeClr val="lt1"/>
                </a:solidFill>
                <a:latin typeface="Arial"/>
                <a:ea typeface="Arial"/>
                <a:cs typeface="Arial"/>
                <a:sym typeface="Arial"/>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
        <p:nvSpPr>
          <p:cNvPr id="88" name="Google Shape;88;g259f9bf79d5_7_67"/>
          <p:cNvSpPr>
            <a:spLocks noGrp="1"/>
          </p:cNvSpPr>
          <p:nvPr>
            <p:ph type="pic" idx="3"/>
          </p:nvPr>
        </p:nvSpPr>
        <p:spPr>
          <a:xfrm>
            <a:off x="8216901" y="-9524"/>
            <a:ext cx="3975100" cy="4553712"/>
          </a:xfrm>
          <a:prstGeom prst="rect">
            <a:avLst/>
          </a:prstGeom>
          <a:solidFill>
            <a:schemeClr val="accent4"/>
          </a:solidFill>
          <a:ln>
            <a:noFill/>
          </a:ln>
        </p:spPr>
      </p:sp>
    </p:spTree>
    <p:extLst>
      <p:ext uri="{BB962C8B-B14F-4D97-AF65-F5344CB8AC3E}">
        <p14:creationId xmlns:p14="http://schemas.microsoft.com/office/powerpoint/2010/main" val="484467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Photo Grid D">
  <p:cSld name="Photo Grid D">
    <p:bg>
      <p:bgPr>
        <a:solidFill>
          <a:schemeClr val="lt1"/>
        </a:solidFill>
        <a:effectLst/>
      </p:bgPr>
    </p:bg>
    <p:spTree>
      <p:nvGrpSpPr>
        <p:cNvPr id="1" name="Shape 89"/>
        <p:cNvGrpSpPr/>
        <p:nvPr/>
      </p:nvGrpSpPr>
      <p:grpSpPr>
        <a:xfrm>
          <a:off x="0" y="0"/>
          <a:ext cx="0" cy="0"/>
          <a:chOff x="0" y="0"/>
          <a:chExt cx="0" cy="0"/>
        </a:xfrm>
      </p:grpSpPr>
      <p:sp>
        <p:nvSpPr>
          <p:cNvPr id="90" name="Google Shape;90;g259f9bf79d5_7_80"/>
          <p:cNvSpPr/>
          <p:nvPr/>
        </p:nvSpPr>
        <p:spPr>
          <a:xfrm>
            <a:off x="4097883" y="2303463"/>
            <a:ext cx="8094116" cy="455453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grpSp>
        <p:nvGrpSpPr>
          <p:cNvPr id="91" name="Google Shape;91;g259f9bf79d5_7_80"/>
          <p:cNvGrpSpPr/>
          <p:nvPr/>
        </p:nvGrpSpPr>
        <p:grpSpPr>
          <a:xfrm>
            <a:off x="8648701" y="4980644"/>
            <a:ext cx="3543300" cy="1877357"/>
            <a:chOff x="4727575" y="3613150"/>
            <a:chExt cx="1330325" cy="939800"/>
          </a:xfrm>
        </p:grpSpPr>
        <p:sp>
          <p:nvSpPr>
            <p:cNvPr id="92" name="Google Shape;92;g259f9bf79d5_7_80"/>
            <p:cNvSpPr/>
            <p:nvPr/>
          </p:nvSpPr>
          <p:spPr>
            <a:xfrm>
              <a:off x="4727575" y="4222750"/>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93" name="Google Shape;93;g259f9bf79d5_7_80"/>
            <p:cNvSpPr/>
            <p:nvPr/>
          </p:nvSpPr>
          <p:spPr>
            <a:xfrm>
              <a:off x="5588000" y="3613150"/>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94" name="Google Shape;94;g259f9bf79d5_7_80"/>
            <p:cNvSpPr/>
            <p:nvPr/>
          </p:nvSpPr>
          <p:spPr>
            <a:xfrm>
              <a:off x="5248275" y="4006850"/>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95" name="Google Shape;95;g259f9bf79d5_7_80"/>
          <p:cNvSpPr txBox="1">
            <a:spLocks noGrp="1"/>
          </p:cNvSpPr>
          <p:nvPr>
            <p:ph type="title"/>
          </p:nvPr>
        </p:nvSpPr>
        <p:spPr>
          <a:xfrm>
            <a:off x="4705369" y="2316163"/>
            <a:ext cx="6887945" cy="88982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259f9bf79d5_7_80"/>
          <p:cNvSpPr txBox="1">
            <a:spLocks noGrp="1"/>
          </p:cNvSpPr>
          <p:nvPr>
            <p:ph type="body" idx="1"/>
          </p:nvPr>
        </p:nvSpPr>
        <p:spPr>
          <a:xfrm>
            <a:off x="4705370" y="3295582"/>
            <a:ext cx="6904549" cy="281946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lt1"/>
              </a:buClr>
              <a:buSzPts val="2300"/>
              <a:buNone/>
              <a:defRPr sz="2000" b="0">
                <a:solidFill>
                  <a:schemeClr val="lt1"/>
                </a:solidFill>
                <a:latin typeface="Arial"/>
                <a:ea typeface="Arial"/>
                <a:cs typeface="Arial"/>
                <a:sym typeface="Arial"/>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
        <p:nvSpPr>
          <p:cNvPr id="97" name="Google Shape;97;g259f9bf79d5_7_80"/>
          <p:cNvSpPr>
            <a:spLocks noGrp="1"/>
          </p:cNvSpPr>
          <p:nvPr>
            <p:ph type="pic" idx="2"/>
          </p:nvPr>
        </p:nvSpPr>
        <p:spPr>
          <a:xfrm>
            <a:off x="0" y="-9525"/>
            <a:ext cx="3970867" cy="6867144"/>
          </a:xfrm>
          <a:prstGeom prst="rect">
            <a:avLst/>
          </a:prstGeom>
          <a:solidFill>
            <a:schemeClr val="accent4"/>
          </a:solidFill>
          <a:ln>
            <a:noFill/>
          </a:ln>
        </p:spPr>
      </p:sp>
      <p:sp>
        <p:nvSpPr>
          <p:cNvPr id="98" name="Google Shape;98;g259f9bf79d5_7_80"/>
          <p:cNvSpPr>
            <a:spLocks noGrp="1"/>
          </p:cNvSpPr>
          <p:nvPr>
            <p:ph type="pic" idx="3"/>
          </p:nvPr>
        </p:nvSpPr>
        <p:spPr>
          <a:xfrm>
            <a:off x="4097883" y="2"/>
            <a:ext cx="8095488" cy="2230437"/>
          </a:xfrm>
          <a:prstGeom prst="rect">
            <a:avLst/>
          </a:prstGeom>
          <a:solidFill>
            <a:schemeClr val="accent4"/>
          </a:solidFill>
          <a:ln>
            <a:noFill/>
          </a:ln>
        </p:spPr>
      </p:sp>
    </p:spTree>
    <p:extLst>
      <p:ext uri="{BB962C8B-B14F-4D97-AF65-F5344CB8AC3E}">
        <p14:creationId xmlns:p14="http://schemas.microsoft.com/office/powerpoint/2010/main" val="1274970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 by Side Info Opt 2">
    <p:spTree>
      <p:nvGrpSpPr>
        <p:cNvPr id="1" name=""/>
        <p:cNvGrpSpPr/>
        <p:nvPr/>
      </p:nvGrpSpPr>
      <p:grpSpPr>
        <a:xfrm>
          <a:off x="0" y="0"/>
          <a:ext cx="0" cy="0"/>
          <a:chOff x="0" y="0"/>
          <a:chExt cx="0" cy="0"/>
        </a:xfrm>
      </p:grpSpPr>
      <p:grpSp>
        <p:nvGrpSpPr>
          <p:cNvPr id="11" name="Group 10"/>
          <p:cNvGrpSpPr/>
          <p:nvPr userDrawn="1"/>
        </p:nvGrpSpPr>
        <p:grpSpPr>
          <a:xfrm>
            <a:off x="-1" y="5503030"/>
            <a:ext cx="12192001" cy="1354970"/>
            <a:chOff x="-1" y="5503030"/>
            <a:chExt cx="9144001" cy="1354970"/>
          </a:xfrm>
        </p:grpSpPr>
        <p:sp>
          <p:nvSpPr>
            <p:cNvPr id="14" name="Rectangle 13"/>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13" name="Title 1"/>
          <p:cNvSpPr>
            <a:spLocks noGrp="1"/>
          </p:cNvSpPr>
          <p:nvPr>
            <p:ph type="title"/>
          </p:nvPr>
        </p:nvSpPr>
        <p:spPr>
          <a:xfrm>
            <a:off x="609600" y="271464"/>
            <a:ext cx="10972800" cy="1419225"/>
          </a:xfrm>
          <a:prstGeom prst="rect">
            <a:avLst/>
          </a:prstGeom>
        </p:spPr>
        <p:txBody>
          <a:bodyPr/>
          <a:lstStyle/>
          <a:p>
            <a:r>
              <a:rPr lang="en-US"/>
              <a:t>Click to edit Master title style</a:t>
            </a:r>
          </a:p>
        </p:txBody>
      </p:sp>
      <p:sp>
        <p:nvSpPr>
          <p:cNvPr id="8" name="Text Placeholder 3"/>
          <p:cNvSpPr>
            <a:spLocks noGrp="1"/>
          </p:cNvSpPr>
          <p:nvPr>
            <p:ph type="body" sz="half" idx="2"/>
          </p:nvPr>
        </p:nvSpPr>
        <p:spPr>
          <a:xfrm>
            <a:off x="609600" y="2066044"/>
            <a:ext cx="5394960" cy="3985825"/>
          </a:xfrm>
          <a:prstGeom prst="rect">
            <a:avLst/>
          </a:prstGeom>
        </p:spPr>
        <p:txBody>
          <a:bodyPr lIns="0" tIns="0" rIns="91440">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Content Placeholder 2"/>
          <p:cNvSpPr>
            <a:spLocks noGrp="1"/>
          </p:cNvSpPr>
          <p:nvPr>
            <p:ph sz="half" idx="10"/>
          </p:nvPr>
        </p:nvSpPr>
        <p:spPr>
          <a:xfrm>
            <a:off x="6209792" y="2072494"/>
            <a:ext cx="5384800"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HelveticaNeueDeskInterface-Regular" charset="-12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4329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Photo Grid E">
  <p:cSld name="Photo Grid E">
    <p:bg>
      <p:bgPr>
        <a:solidFill>
          <a:schemeClr val="lt1"/>
        </a:solidFill>
        <a:effectLst/>
      </p:bgPr>
    </p:bg>
    <p:spTree>
      <p:nvGrpSpPr>
        <p:cNvPr id="1" name="Shape 99"/>
        <p:cNvGrpSpPr/>
        <p:nvPr/>
      </p:nvGrpSpPr>
      <p:grpSpPr>
        <a:xfrm>
          <a:off x="0" y="0"/>
          <a:ext cx="0" cy="0"/>
          <a:chOff x="0" y="0"/>
          <a:chExt cx="0" cy="0"/>
        </a:xfrm>
      </p:grpSpPr>
      <p:sp>
        <p:nvSpPr>
          <p:cNvPr id="100" name="Google Shape;100;g259f9bf79d5_7_90"/>
          <p:cNvSpPr/>
          <p:nvPr/>
        </p:nvSpPr>
        <p:spPr>
          <a:xfrm>
            <a:off x="0" y="2306638"/>
            <a:ext cx="12192000" cy="455136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grpSp>
        <p:nvGrpSpPr>
          <p:cNvPr id="101" name="Google Shape;101;g259f9bf79d5_7_90"/>
          <p:cNvGrpSpPr/>
          <p:nvPr/>
        </p:nvGrpSpPr>
        <p:grpSpPr>
          <a:xfrm>
            <a:off x="8648701" y="4980644"/>
            <a:ext cx="3543300" cy="1877357"/>
            <a:chOff x="4727575" y="3613150"/>
            <a:chExt cx="1330325" cy="939800"/>
          </a:xfrm>
        </p:grpSpPr>
        <p:sp>
          <p:nvSpPr>
            <p:cNvPr id="102" name="Google Shape;102;g259f9bf79d5_7_90"/>
            <p:cNvSpPr/>
            <p:nvPr/>
          </p:nvSpPr>
          <p:spPr>
            <a:xfrm>
              <a:off x="4727575" y="4222750"/>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3" name="Google Shape;103;g259f9bf79d5_7_90"/>
            <p:cNvSpPr/>
            <p:nvPr/>
          </p:nvSpPr>
          <p:spPr>
            <a:xfrm>
              <a:off x="5588000" y="3613150"/>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4" name="Google Shape;104;g259f9bf79d5_7_90"/>
            <p:cNvSpPr/>
            <p:nvPr/>
          </p:nvSpPr>
          <p:spPr>
            <a:xfrm>
              <a:off x="5248275" y="4006850"/>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105" name="Google Shape;105;g259f9bf79d5_7_90"/>
          <p:cNvSpPr>
            <a:spLocks noGrp="1"/>
          </p:cNvSpPr>
          <p:nvPr>
            <p:ph type="pic" idx="2"/>
          </p:nvPr>
        </p:nvSpPr>
        <p:spPr>
          <a:xfrm>
            <a:off x="0" y="-9525"/>
            <a:ext cx="3974592" cy="2231136"/>
          </a:xfrm>
          <a:prstGeom prst="rect">
            <a:avLst/>
          </a:prstGeom>
          <a:solidFill>
            <a:schemeClr val="accent4"/>
          </a:solidFill>
          <a:ln>
            <a:noFill/>
          </a:ln>
        </p:spPr>
      </p:sp>
      <p:sp>
        <p:nvSpPr>
          <p:cNvPr id="106" name="Google Shape;106;g259f9bf79d5_7_90"/>
          <p:cNvSpPr>
            <a:spLocks noGrp="1"/>
          </p:cNvSpPr>
          <p:nvPr>
            <p:ph type="pic" idx="3"/>
          </p:nvPr>
        </p:nvSpPr>
        <p:spPr>
          <a:xfrm>
            <a:off x="4108451" y="0"/>
            <a:ext cx="3974592" cy="2231136"/>
          </a:xfrm>
          <a:prstGeom prst="rect">
            <a:avLst/>
          </a:prstGeom>
          <a:solidFill>
            <a:schemeClr val="accent4"/>
          </a:solidFill>
          <a:ln>
            <a:noFill/>
          </a:ln>
        </p:spPr>
      </p:sp>
      <p:sp>
        <p:nvSpPr>
          <p:cNvPr id="107" name="Google Shape;107;g259f9bf79d5_7_90"/>
          <p:cNvSpPr>
            <a:spLocks noGrp="1"/>
          </p:cNvSpPr>
          <p:nvPr>
            <p:ph type="pic" idx="4"/>
          </p:nvPr>
        </p:nvSpPr>
        <p:spPr>
          <a:xfrm>
            <a:off x="8216900" y="0"/>
            <a:ext cx="3974592" cy="2231136"/>
          </a:xfrm>
          <a:prstGeom prst="rect">
            <a:avLst/>
          </a:prstGeom>
          <a:solidFill>
            <a:schemeClr val="accent4"/>
          </a:solidFill>
          <a:ln>
            <a:noFill/>
          </a:ln>
        </p:spPr>
      </p:sp>
      <p:sp>
        <p:nvSpPr>
          <p:cNvPr id="108" name="Google Shape;108;g259f9bf79d5_7_90"/>
          <p:cNvSpPr txBox="1">
            <a:spLocks noGrp="1"/>
          </p:cNvSpPr>
          <p:nvPr>
            <p:ph type="title"/>
          </p:nvPr>
        </p:nvSpPr>
        <p:spPr>
          <a:xfrm>
            <a:off x="607485" y="2420427"/>
            <a:ext cx="11025716" cy="105226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g259f9bf79d5_7_90"/>
          <p:cNvSpPr txBox="1">
            <a:spLocks noGrp="1"/>
          </p:cNvSpPr>
          <p:nvPr>
            <p:ph type="body" idx="1"/>
          </p:nvPr>
        </p:nvSpPr>
        <p:spPr>
          <a:xfrm>
            <a:off x="607484" y="3533708"/>
            <a:ext cx="11063816" cy="275279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lt1"/>
              </a:buClr>
              <a:buSzPts val="2300"/>
              <a:buNone/>
              <a:defRPr sz="2000" b="0">
                <a:solidFill>
                  <a:schemeClr val="lt1"/>
                </a:solidFill>
                <a:latin typeface="Arial"/>
                <a:ea typeface="Arial"/>
                <a:cs typeface="Arial"/>
                <a:sym typeface="Arial"/>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Tree>
    <p:extLst>
      <p:ext uri="{BB962C8B-B14F-4D97-AF65-F5344CB8AC3E}">
        <p14:creationId xmlns:p14="http://schemas.microsoft.com/office/powerpoint/2010/main" val="30853539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Photo Grid F">
  <p:cSld name="Photo Grid F">
    <p:bg>
      <p:bgPr>
        <a:solidFill>
          <a:schemeClr val="lt1"/>
        </a:solidFill>
        <a:effectLst/>
      </p:bgPr>
    </p:bg>
    <p:spTree>
      <p:nvGrpSpPr>
        <p:cNvPr id="1" name="Shape 110"/>
        <p:cNvGrpSpPr/>
        <p:nvPr/>
      </p:nvGrpSpPr>
      <p:grpSpPr>
        <a:xfrm>
          <a:off x="0" y="0"/>
          <a:ext cx="0" cy="0"/>
          <a:chOff x="0" y="0"/>
          <a:chExt cx="0" cy="0"/>
        </a:xfrm>
      </p:grpSpPr>
      <p:sp>
        <p:nvSpPr>
          <p:cNvPr id="111" name="Google Shape;111;g259f9bf79d5_7_101"/>
          <p:cNvSpPr/>
          <p:nvPr/>
        </p:nvSpPr>
        <p:spPr>
          <a:xfrm>
            <a:off x="1" y="2306638"/>
            <a:ext cx="8095743" cy="455136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grpSp>
        <p:nvGrpSpPr>
          <p:cNvPr id="112" name="Google Shape;112;g259f9bf79d5_7_101"/>
          <p:cNvGrpSpPr/>
          <p:nvPr/>
        </p:nvGrpSpPr>
        <p:grpSpPr>
          <a:xfrm>
            <a:off x="4552443" y="4980644"/>
            <a:ext cx="3543300" cy="1877357"/>
            <a:chOff x="4727575" y="3613150"/>
            <a:chExt cx="1330325" cy="939800"/>
          </a:xfrm>
        </p:grpSpPr>
        <p:sp>
          <p:nvSpPr>
            <p:cNvPr id="113" name="Google Shape;113;g259f9bf79d5_7_101"/>
            <p:cNvSpPr/>
            <p:nvPr/>
          </p:nvSpPr>
          <p:spPr>
            <a:xfrm>
              <a:off x="4727575" y="4222750"/>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4" name="Google Shape;114;g259f9bf79d5_7_101"/>
            <p:cNvSpPr/>
            <p:nvPr/>
          </p:nvSpPr>
          <p:spPr>
            <a:xfrm>
              <a:off x="5588000" y="3613150"/>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5" name="Google Shape;115;g259f9bf79d5_7_101"/>
            <p:cNvSpPr/>
            <p:nvPr/>
          </p:nvSpPr>
          <p:spPr>
            <a:xfrm>
              <a:off x="5248275" y="4006850"/>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116" name="Google Shape;116;g259f9bf79d5_7_101"/>
          <p:cNvSpPr>
            <a:spLocks noGrp="1"/>
          </p:cNvSpPr>
          <p:nvPr>
            <p:ph type="pic" idx="2"/>
          </p:nvPr>
        </p:nvSpPr>
        <p:spPr>
          <a:xfrm>
            <a:off x="0" y="-9525"/>
            <a:ext cx="3974592" cy="2231136"/>
          </a:xfrm>
          <a:prstGeom prst="rect">
            <a:avLst/>
          </a:prstGeom>
          <a:solidFill>
            <a:schemeClr val="accent4"/>
          </a:solidFill>
          <a:ln>
            <a:noFill/>
          </a:ln>
        </p:spPr>
      </p:sp>
      <p:sp>
        <p:nvSpPr>
          <p:cNvPr id="117" name="Google Shape;117;g259f9bf79d5_7_101"/>
          <p:cNvSpPr>
            <a:spLocks noGrp="1"/>
          </p:cNvSpPr>
          <p:nvPr>
            <p:ph type="pic" idx="3"/>
          </p:nvPr>
        </p:nvSpPr>
        <p:spPr>
          <a:xfrm>
            <a:off x="4108451" y="0"/>
            <a:ext cx="3974592" cy="2231136"/>
          </a:xfrm>
          <a:prstGeom prst="rect">
            <a:avLst/>
          </a:prstGeom>
          <a:solidFill>
            <a:schemeClr val="accent4"/>
          </a:solidFill>
          <a:ln>
            <a:noFill/>
          </a:ln>
        </p:spPr>
      </p:sp>
      <p:sp>
        <p:nvSpPr>
          <p:cNvPr id="118" name="Google Shape;118;g259f9bf79d5_7_101"/>
          <p:cNvSpPr>
            <a:spLocks noGrp="1"/>
          </p:cNvSpPr>
          <p:nvPr>
            <p:ph type="pic" idx="4"/>
          </p:nvPr>
        </p:nvSpPr>
        <p:spPr>
          <a:xfrm>
            <a:off x="8216900" y="0"/>
            <a:ext cx="3974592" cy="6858000"/>
          </a:xfrm>
          <a:prstGeom prst="rect">
            <a:avLst/>
          </a:prstGeom>
          <a:solidFill>
            <a:schemeClr val="accent4"/>
          </a:solidFill>
          <a:ln>
            <a:noFill/>
          </a:ln>
        </p:spPr>
      </p:sp>
      <p:sp>
        <p:nvSpPr>
          <p:cNvPr id="119" name="Google Shape;119;g259f9bf79d5_7_101"/>
          <p:cNvSpPr txBox="1">
            <a:spLocks noGrp="1"/>
          </p:cNvSpPr>
          <p:nvPr>
            <p:ph type="title"/>
          </p:nvPr>
        </p:nvSpPr>
        <p:spPr>
          <a:xfrm>
            <a:off x="607485" y="2316163"/>
            <a:ext cx="6887945" cy="88982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g259f9bf79d5_7_101"/>
          <p:cNvSpPr txBox="1">
            <a:spLocks noGrp="1"/>
          </p:cNvSpPr>
          <p:nvPr>
            <p:ph type="body" idx="1"/>
          </p:nvPr>
        </p:nvSpPr>
        <p:spPr>
          <a:xfrm>
            <a:off x="607484" y="3295583"/>
            <a:ext cx="6898216" cy="258134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lt1"/>
              </a:buClr>
              <a:buSzPts val="2300"/>
              <a:buNone/>
              <a:defRPr sz="2000" b="0">
                <a:solidFill>
                  <a:schemeClr val="lt1"/>
                </a:solidFill>
                <a:latin typeface="Arial"/>
                <a:ea typeface="Arial"/>
                <a:cs typeface="Arial"/>
                <a:sym typeface="Arial"/>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Tree>
    <p:extLst>
      <p:ext uri="{BB962C8B-B14F-4D97-AF65-F5344CB8AC3E}">
        <p14:creationId xmlns:p14="http://schemas.microsoft.com/office/powerpoint/2010/main" val="2602813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Photo Grid G">
  <p:cSld name="Photo Grid G">
    <p:bg>
      <p:bgPr>
        <a:solidFill>
          <a:schemeClr val="lt1"/>
        </a:solidFill>
        <a:effectLst/>
      </p:bgPr>
    </p:bg>
    <p:spTree>
      <p:nvGrpSpPr>
        <p:cNvPr id="1" name="Shape 121"/>
        <p:cNvGrpSpPr/>
        <p:nvPr/>
      </p:nvGrpSpPr>
      <p:grpSpPr>
        <a:xfrm>
          <a:off x="0" y="0"/>
          <a:ext cx="0" cy="0"/>
          <a:chOff x="0" y="0"/>
          <a:chExt cx="0" cy="0"/>
        </a:xfrm>
      </p:grpSpPr>
      <p:sp>
        <p:nvSpPr>
          <p:cNvPr id="122" name="Google Shape;122;g259f9bf79d5_7_112"/>
          <p:cNvSpPr/>
          <p:nvPr/>
        </p:nvSpPr>
        <p:spPr>
          <a:xfrm>
            <a:off x="6303434" y="6527799"/>
            <a:ext cx="1147233"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3" name="Google Shape;123;g259f9bf79d5_7_112"/>
          <p:cNvSpPr/>
          <p:nvPr/>
        </p:nvSpPr>
        <p:spPr>
          <a:xfrm>
            <a:off x="7450667" y="6856411"/>
            <a:ext cx="2117" cy="1588"/>
          </a:xfrm>
          <a:custGeom>
            <a:avLst/>
            <a:gdLst/>
            <a:ahLst/>
            <a:cxnLst/>
            <a:rect l="l" t="t" r="r" b="b"/>
            <a:pathLst>
              <a:path w="120000" h="120000" extrusionOk="0">
                <a:moveTo>
                  <a:pt x="0" y="0"/>
                </a:move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nvGrpSpPr>
          <p:cNvPr id="124" name="Google Shape;124;g259f9bf79d5_7_112"/>
          <p:cNvGrpSpPr/>
          <p:nvPr/>
        </p:nvGrpSpPr>
        <p:grpSpPr>
          <a:xfrm>
            <a:off x="0" y="4608513"/>
            <a:ext cx="12196115" cy="2254147"/>
            <a:chOff x="0" y="4608512"/>
            <a:chExt cx="9147086" cy="2254147"/>
          </a:xfrm>
        </p:grpSpPr>
        <p:sp>
          <p:nvSpPr>
            <p:cNvPr id="125" name="Google Shape;125;g259f9bf79d5_7_112"/>
            <p:cNvSpPr/>
            <p:nvPr/>
          </p:nvSpPr>
          <p:spPr>
            <a:xfrm>
              <a:off x="0" y="4608512"/>
              <a:ext cx="9144000" cy="22494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grpSp>
          <p:nvGrpSpPr>
            <p:cNvPr id="126" name="Google Shape;126;g259f9bf79d5_7_112"/>
            <p:cNvGrpSpPr/>
            <p:nvPr/>
          </p:nvGrpSpPr>
          <p:grpSpPr>
            <a:xfrm>
              <a:off x="7816761" y="5922859"/>
              <a:ext cx="1330325" cy="939800"/>
              <a:chOff x="4737100" y="3632200"/>
              <a:chExt cx="1330325" cy="939800"/>
            </a:xfrm>
          </p:grpSpPr>
          <p:sp>
            <p:nvSpPr>
              <p:cNvPr id="127" name="Google Shape;127;g259f9bf79d5_7_112"/>
              <p:cNvSpPr/>
              <p:nvPr/>
            </p:nvSpPr>
            <p:spPr>
              <a:xfrm>
                <a:off x="4737100" y="4241800"/>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8" name="Google Shape;128;g259f9bf79d5_7_112"/>
              <p:cNvSpPr/>
              <p:nvPr/>
            </p:nvSpPr>
            <p:spPr>
              <a:xfrm>
                <a:off x="5597525" y="3632200"/>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9" name="Google Shape;129;g259f9bf79d5_7_112"/>
              <p:cNvSpPr/>
              <p:nvPr/>
            </p:nvSpPr>
            <p:spPr>
              <a:xfrm>
                <a:off x="5257800" y="4025900"/>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grpSp>
      <p:sp>
        <p:nvSpPr>
          <p:cNvPr id="130" name="Google Shape;130;g259f9bf79d5_7_112"/>
          <p:cNvSpPr txBox="1">
            <a:spLocks noGrp="1"/>
          </p:cNvSpPr>
          <p:nvPr>
            <p:ph type="title"/>
          </p:nvPr>
        </p:nvSpPr>
        <p:spPr>
          <a:xfrm>
            <a:off x="607485" y="4754051"/>
            <a:ext cx="10974916" cy="105226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259f9bf79d5_7_112"/>
          <p:cNvSpPr txBox="1">
            <a:spLocks noGrp="1"/>
          </p:cNvSpPr>
          <p:nvPr>
            <p:ph type="body" idx="1"/>
          </p:nvPr>
        </p:nvSpPr>
        <p:spPr>
          <a:xfrm>
            <a:off x="607485" y="5867332"/>
            <a:ext cx="10974916" cy="8032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lt1"/>
              </a:buClr>
              <a:buSzPts val="2300"/>
              <a:buNone/>
              <a:defRPr sz="2000" b="0">
                <a:solidFill>
                  <a:schemeClr val="lt1"/>
                </a:solidFill>
                <a:latin typeface="Arial"/>
                <a:ea typeface="Arial"/>
                <a:cs typeface="Arial"/>
                <a:sym typeface="Arial"/>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
        <p:nvSpPr>
          <p:cNvPr id="132" name="Google Shape;132;g259f9bf79d5_7_112"/>
          <p:cNvSpPr>
            <a:spLocks noGrp="1"/>
          </p:cNvSpPr>
          <p:nvPr>
            <p:ph type="pic" idx="2"/>
          </p:nvPr>
        </p:nvSpPr>
        <p:spPr>
          <a:xfrm>
            <a:off x="8216901" y="-9524"/>
            <a:ext cx="3975100" cy="4553712"/>
          </a:xfrm>
          <a:prstGeom prst="rect">
            <a:avLst/>
          </a:prstGeom>
          <a:solidFill>
            <a:schemeClr val="accent4"/>
          </a:solidFill>
          <a:ln>
            <a:noFill/>
          </a:ln>
        </p:spPr>
      </p:sp>
      <p:sp>
        <p:nvSpPr>
          <p:cNvPr id="133" name="Google Shape;133;g259f9bf79d5_7_112"/>
          <p:cNvSpPr>
            <a:spLocks noGrp="1"/>
          </p:cNvSpPr>
          <p:nvPr>
            <p:ph type="pic" idx="3"/>
          </p:nvPr>
        </p:nvSpPr>
        <p:spPr>
          <a:xfrm>
            <a:off x="1" y="-9524"/>
            <a:ext cx="3975100" cy="4553712"/>
          </a:xfrm>
          <a:prstGeom prst="rect">
            <a:avLst/>
          </a:prstGeom>
          <a:solidFill>
            <a:schemeClr val="accent4"/>
          </a:solidFill>
          <a:ln>
            <a:noFill/>
          </a:ln>
        </p:spPr>
      </p:sp>
      <p:sp>
        <p:nvSpPr>
          <p:cNvPr id="134" name="Google Shape;134;g259f9bf79d5_7_112"/>
          <p:cNvSpPr>
            <a:spLocks noGrp="1"/>
          </p:cNvSpPr>
          <p:nvPr>
            <p:ph type="pic" idx="4"/>
          </p:nvPr>
        </p:nvSpPr>
        <p:spPr>
          <a:xfrm>
            <a:off x="4108450" y="-9524"/>
            <a:ext cx="3975100" cy="4553712"/>
          </a:xfrm>
          <a:prstGeom prst="rect">
            <a:avLst/>
          </a:prstGeom>
          <a:solidFill>
            <a:schemeClr val="accent4"/>
          </a:solidFill>
          <a:ln>
            <a:noFill/>
          </a:ln>
        </p:spPr>
      </p:sp>
    </p:spTree>
    <p:extLst>
      <p:ext uri="{BB962C8B-B14F-4D97-AF65-F5344CB8AC3E}">
        <p14:creationId xmlns:p14="http://schemas.microsoft.com/office/powerpoint/2010/main" val="2598743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Photo Grid H">
  <p:cSld name="Photo Grid H">
    <p:bg>
      <p:bgPr>
        <a:solidFill>
          <a:schemeClr val="lt1"/>
        </a:solidFill>
        <a:effectLst/>
      </p:bgPr>
    </p:bg>
    <p:spTree>
      <p:nvGrpSpPr>
        <p:cNvPr id="1" name="Shape 135"/>
        <p:cNvGrpSpPr/>
        <p:nvPr/>
      </p:nvGrpSpPr>
      <p:grpSpPr>
        <a:xfrm>
          <a:off x="0" y="0"/>
          <a:ext cx="0" cy="0"/>
          <a:chOff x="0" y="0"/>
          <a:chExt cx="0" cy="0"/>
        </a:xfrm>
      </p:grpSpPr>
      <p:sp>
        <p:nvSpPr>
          <p:cNvPr id="136" name="Google Shape;136;g259f9bf79d5_7_126"/>
          <p:cNvSpPr/>
          <p:nvPr/>
        </p:nvSpPr>
        <p:spPr>
          <a:xfrm>
            <a:off x="1" y="2306638"/>
            <a:ext cx="8095743" cy="455136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grpSp>
        <p:nvGrpSpPr>
          <p:cNvPr id="137" name="Google Shape;137;g259f9bf79d5_7_126"/>
          <p:cNvGrpSpPr/>
          <p:nvPr/>
        </p:nvGrpSpPr>
        <p:grpSpPr>
          <a:xfrm>
            <a:off x="4552443" y="4980644"/>
            <a:ext cx="3543300" cy="1877357"/>
            <a:chOff x="4727575" y="3613150"/>
            <a:chExt cx="1330325" cy="939800"/>
          </a:xfrm>
        </p:grpSpPr>
        <p:sp>
          <p:nvSpPr>
            <p:cNvPr id="138" name="Google Shape;138;g259f9bf79d5_7_126"/>
            <p:cNvSpPr/>
            <p:nvPr/>
          </p:nvSpPr>
          <p:spPr>
            <a:xfrm>
              <a:off x="4727575" y="4222750"/>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9" name="Google Shape;139;g259f9bf79d5_7_126"/>
            <p:cNvSpPr/>
            <p:nvPr/>
          </p:nvSpPr>
          <p:spPr>
            <a:xfrm>
              <a:off x="5588000" y="3613150"/>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0" name="Google Shape;140;g259f9bf79d5_7_126"/>
            <p:cNvSpPr/>
            <p:nvPr/>
          </p:nvSpPr>
          <p:spPr>
            <a:xfrm>
              <a:off x="5248275" y="4006850"/>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141" name="Google Shape;141;g259f9bf79d5_7_126"/>
          <p:cNvSpPr>
            <a:spLocks noGrp="1"/>
          </p:cNvSpPr>
          <p:nvPr>
            <p:ph type="pic" idx="2"/>
          </p:nvPr>
        </p:nvSpPr>
        <p:spPr>
          <a:xfrm>
            <a:off x="0" y="0"/>
            <a:ext cx="3974592" cy="2231136"/>
          </a:xfrm>
          <a:prstGeom prst="rect">
            <a:avLst/>
          </a:prstGeom>
          <a:solidFill>
            <a:schemeClr val="accent4"/>
          </a:solidFill>
          <a:ln>
            <a:noFill/>
          </a:ln>
        </p:spPr>
      </p:sp>
      <p:sp>
        <p:nvSpPr>
          <p:cNvPr id="142" name="Google Shape;142;g259f9bf79d5_7_126"/>
          <p:cNvSpPr>
            <a:spLocks noGrp="1"/>
          </p:cNvSpPr>
          <p:nvPr>
            <p:ph type="pic" idx="3"/>
          </p:nvPr>
        </p:nvSpPr>
        <p:spPr>
          <a:xfrm>
            <a:off x="4108451" y="0"/>
            <a:ext cx="3974592" cy="2231136"/>
          </a:xfrm>
          <a:prstGeom prst="rect">
            <a:avLst/>
          </a:prstGeom>
          <a:solidFill>
            <a:schemeClr val="accent4"/>
          </a:solidFill>
          <a:ln>
            <a:noFill/>
          </a:ln>
        </p:spPr>
      </p:sp>
      <p:sp>
        <p:nvSpPr>
          <p:cNvPr id="143" name="Google Shape;143;g259f9bf79d5_7_126"/>
          <p:cNvSpPr>
            <a:spLocks noGrp="1"/>
          </p:cNvSpPr>
          <p:nvPr>
            <p:ph type="pic" idx="4"/>
          </p:nvPr>
        </p:nvSpPr>
        <p:spPr>
          <a:xfrm>
            <a:off x="8216900" y="0"/>
            <a:ext cx="3974592" cy="2231136"/>
          </a:xfrm>
          <a:prstGeom prst="rect">
            <a:avLst/>
          </a:prstGeom>
          <a:solidFill>
            <a:schemeClr val="accent4"/>
          </a:solidFill>
          <a:ln>
            <a:noFill/>
          </a:ln>
        </p:spPr>
      </p:sp>
      <p:sp>
        <p:nvSpPr>
          <p:cNvPr id="144" name="Google Shape;144;g259f9bf79d5_7_126"/>
          <p:cNvSpPr txBox="1">
            <a:spLocks noGrp="1"/>
          </p:cNvSpPr>
          <p:nvPr>
            <p:ph type="title"/>
          </p:nvPr>
        </p:nvSpPr>
        <p:spPr>
          <a:xfrm>
            <a:off x="607485" y="2316163"/>
            <a:ext cx="6887945" cy="88982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259f9bf79d5_7_126"/>
          <p:cNvSpPr txBox="1">
            <a:spLocks noGrp="1"/>
          </p:cNvSpPr>
          <p:nvPr>
            <p:ph type="body" idx="1"/>
          </p:nvPr>
        </p:nvSpPr>
        <p:spPr>
          <a:xfrm>
            <a:off x="607484" y="3295583"/>
            <a:ext cx="6898216" cy="265754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lt1"/>
              </a:buClr>
              <a:buSzPts val="2300"/>
              <a:buNone/>
              <a:defRPr sz="2000" b="0">
                <a:solidFill>
                  <a:schemeClr val="lt1"/>
                </a:solidFill>
                <a:latin typeface="Arial"/>
                <a:ea typeface="Arial"/>
                <a:cs typeface="Arial"/>
                <a:sym typeface="Arial"/>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
        <p:nvSpPr>
          <p:cNvPr id="146" name="Google Shape;146;g259f9bf79d5_7_126"/>
          <p:cNvSpPr>
            <a:spLocks noGrp="1"/>
          </p:cNvSpPr>
          <p:nvPr>
            <p:ph type="pic" idx="5"/>
          </p:nvPr>
        </p:nvSpPr>
        <p:spPr>
          <a:xfrm>
            <a:off x="8216901" y="2303463"/>
            <a:ext cx="3975100" cy="4554537"/>
          </a:xfrm>
          <a:prstGeom prst="rect">
            <a:avLst/>
          </a:prstGeom>
          <a:solidFill>
            <a:schemeClr val="accent4"/>
          </a:solidFill>
          <a:ln>
            <a:noFill/>
          </a:ln>
        </p:spPr>
      </p:sp>
    </p:spTree>
    <p:extLst>
      <p:ext uri="{BB962C8B-B14F-4D97-AF65-F5344CB8AC3E}">
        <p14:creationId xmlns:p14="http://schemas.microsoft.com/office/powerpoint/2010/main" val="31271784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Photo Grid I">
  <p:cSld name="Photo Grid I">
    <p:bg>
      <p:bgPr>
        <a:solidFill>
          <a:schemeClr val="lt1"/>
        </a:solidFill>
        <a:effectLst/>
      </p:bgPr>
    </p:bg>
    <p:spTree>
      <p:nvGrpSpPr>
        <p:cNvPr id="1" name="Shape 147"/>
        <p:cNvGrpSpPr/>
        <p:nvPr/>
      </p:nvGrpSpPr>
      <p:grpSpPr>
        <a:xfrm>
          <a:off x="0" y="0"/>
          <a:ext cx="0" cy="0"/>
          <a:chOff x="0" y="0"/>
          <a:chExt cx="0" cy="0"/>
        </a:xfrm>
      </p:grpSpPr>
      <p:sp>
        <p:nvSpPr>
          <p:cNvPr id="148" name="Google Shape;148;g259f9bf79d5_7_138"/>
          <p:cNvSpPr/>
          <p:nvPr/>
        </p:nvSpPr>
        <p:spPr>
          <a:xfrm>
            <a:off x="1" y="2306638"/>
            <a:ext cx="8095743" cy="455136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grpSp>
        <p:nvGrpSpPr>
          <p:cNvPr id="149" name="Google Shape;149;g259f9bf79d5_7_138"/>
          <p:cNvGrpSpPr/>
          <p:nvPr/>
        </p:nvGrpSpPr>
        <p:grpSpPr>
          <a:xfrm>
            <a:off x="4552443" y="4980644"/>
            <a:ext cx="3543300" cy="1877357"/>
            <a:chOff x="4727575" y="3613150"/>
            <a:chExt cx="1330325" cy="939800"/>
          </a:xfrm>
        </p:grpSpPr>
        <p:sp>
          <p:nvSpPr>
            <p:cNvPr id="150" name="Google Shape;150;g259f9bf79d5_7_138"/>
            <p:cNvSpPr/>
            <p:nvPr/>
          </p:nvSpPr>
          <p:spPr>
            <a:xfrm>
              <a:off x="4727575" y="4222750"/>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51" name="Google Shape;151;g259f9bf79d5_7_138"/>
            <p:cNvSpPr/>
            <p:nvPr/>
          </p:nvSpPr>
          <p:spPr>
            <a:xfrm>
              <a:off x="5588000" y="3613150"/>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52" name="Google Shape;152;g259f9bf79d5_7_138"/>
            <p:cNvSpPr/>
            <p:nvPr/>
          </p:nvSpPr>
          <p:spPr>
            <a:xfrm>
              <a:off x="5248275" y="4006850"/>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153" name="Google Shape;153;g259f9bf79d5_7_138"/>
          <p:cNvSpPr>
            <a:spLocks noGrp="1"/>
          </p:cNvSpPr>
          <p:nvPr>
            <p:ph type="pic" idx="2"/>
          </p:nvPr>
        </p:nvSpPr>
        <p:spPr>
          <a:xfrm>
            <a:off x="0" y="0"/>
            <a:ext cx="3974592" cy="2231136"/>
          </a:xfrm>
          <a:prstGeom prst="rect">
            <a:avLst/>
          </a:prstGeom>
          <a:solidFill>
            <a:schemeClr val="accent4"/>
          </a:solidFill>
          <a:ln>
            <a:noFill/>
          </a:ln>
        </p:spPr>
      </p:sp>
      <p:sp>
        <p:nvSpPr>
          <p:cNvPr id="154" name="Google Shape;154;g259f9bf79d5_7_138"/>
          <p:cNvSpPr>
            <a:spLocks noGrp="1"/>
          </p:cNvSpPr>
          <p:nvPr>
            <p:ph type="pic" idx="3"/>
          </p:nvPr>
        </p:nvSpPr>
        <p:spPr>
          <a:xfrm>
            <a:off x="4108451" y="0"/>
            <a:ext cx="3974592" cy="2231136"/>
          </a:xfrm>
          <a:prstGeom prst="rect">
            <a:avLst/>
          </a:prstGeom>
          <a:solidFill>
            <a:schemeClr val="accent4"/>
          </a:solidFill>
          <a:ln>
            <a:noFill/>
          </a:ln>
        </p:spPr>
      </p:sp>
      <p:sp>
        <p:nvSpPr>
          <p:cNvPr id="155" name="Google Shape;155;g259f9bf79d5_7_138"/>
          <p:cNvSpPr>
            <a:spLocks noGrp="1"/>
          </p:cNvSpPr>
          <p:nvPr>
            <p:ph type="pic" idx="4"/>
          </p:nvPr>
        </p:nvSpPr>
        <p:spPr>
          <a:xfrm>
            <a:off x="8216900" y="0"/>
            <a:ext cx="3974592" cy="2231136"/>
          </a:xfrm>
          <a:prstGeom prst="rect">
            <a:avLst/>
          </a:prstGeom>
          <a:solidFill>
            <a:schemeClr val="accent4"/>
          </a:solidFill>
          <a:ln>
            <a:noFill/>
          </a:ln>
        </p:spPr>
      </p:sp>
      <p:sp>
        <p:nvSpPr>
          <p:cNvPr id="156" name="Google Shape;156;g259f9bf79d5_7_138"/>
          <p:cNvSpPr txBox="1">
            <a:spLocks noGrp="1"/>
          </p:cNvSpPr>
          <p:nvPr>
            <p:ph type="title"/>
          </p:nvPr>
        </p:nvSpPr>
        <p:spPr>
          <a:xfrm>
            <a:off x="620185" y="2316163"/>
            <a:ext cx="6887945" cy="88982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259f9bf79d5_7_138"/>
          <p:cNvSpPr txBox="1">
            <a:spLocks noGrp="1"/>
          </p:cNvSpPr>
          <p:nvPr>
            <p:ph type="body" idx="1"/>
          </p:nvPr>
        </p:nvSpPr>
        <p:spPr>
          <a:xfrm>
            <a:off x="620185" y="3295582"/>
            <a:ext cx="6910916" cy="270516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lt1"/>
              </a:buClr>
              <a:buSzPts val="2300"/>
              <a:buNone/>
              <a:defRPr sz="2000" b="0">
                <a:solidFill>
                  <a:schemeClr val="lt1"/>
                </a:solidFill>
                <a:latin typeface="Arial"/>
                <a:ea typeface="Arial"/>
                <a:cs typeface="Arial"/>
                <a:sym typeface="Arial"/>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
        <p:nvSpPr>
          <p:cNvPr id="158" name="Google Shape;158;g259f9bf79d5_7_138"/>
          <p:cNvSpPr>
            <a:spLocks noGrp="1"/>
          </p:cNvSpPr>
          <p:nvPr>
            <p:ph type="pic" idx="5"/>
          </p:nvPr>
        </p:nvSpPr>
        <p:spPr>
          <a:xfrm>
            <a:off x="8216901" y="2313432"/>
            <a:ext cx="3975100" cy="2231136"/>
          </a:xfrm>
          <a:prstGeom prst="rect">
            <a:avLst/>
          </a:prstGeom>
          <a:solidFill>
            <a:schemeClr val="accent4"/>
          </a:solidFill>
          <a:ln>
            <a:noFill/>
          </a:ln>
        </p:spPr>
      </p:sp>
      <p:sp>
        <p:nvSpPr>
          <p:cNvPr id="159" name="Google Shape;159;g259f9bf79d5_7_138"/>
          <p:cNvSpPr>
            <a:spLocks noGrp="1"/>
          </p:cNvSpPr>
          <p:nvPr>
            <p:ph type="pic" idx="6"/>
          </p:nvPr>
        </p:nvSpPr>
        <p:spPr>
          <a:xfrm>
            <a:off x="8216901" y="4626864"/>
            <a:ext cx="3975100" cy="2231136"/>
          </a:xfrm>
          <a:prstGeom prst="rect">
            <a:avLst/>
          </a:prstGeom>
          <a:solidFill>
            <a:schemeClr val="accent4"/>
          </a:solidFill>
          <a:ln>
            <a:noFill/>
          </a:ln>
        </p:spPr>
      </p:sp>
    </p:spTree>
    <p:extLst>
      <p:ext uri="{BB962C8B-B14F-4D97-AF65-F5344CB8AC3E}">
        <p14:creationId xmlns:p14="http://schemas.microsoft.com/office/powerpoint/2010/main" val="22357087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Photo Grid J">
  <p:cSld name="Photo Grid J">
    <p:bg>
      <p:bgPr>
        <a:solidFill>
          <a:schemeClr val="lt1"/>
        </a:solidFill>
        <a:effectLst/>
      </p:bgPr>
    </p:bg>
    <p:spTree>
      <p:nvGrpSpPr>
        <p:cNvPr id="1" name="Shape 160"/>
        <p:cNvGrpSpPr/>
        <p:nvPr/>
      </p:nvGrpSpPr>
      <p:grpSpPr>
        <a:xfrm>
          <a:off x="0" y="0"/>
          <a:ext cx="0" cy="0"/>
          <a:chOff x="0" y="0"/>
          <a:chExt cx="0" cy="0"/>
        </a:xfrm>
      </p:grpSpPr>
      <p:sp>
        <p:nvSpPr>
          <p:cNvPr id="161" name="Google Shape;161;g259f9bf79d5_7_151"/>
          <p:cNvSpPr/>
          <p:nvPr/>
        </p:nvSpPr>
        <p:spPr>
          <a:xfrm>
            <a:off x="1" y="2313781"/>
            <a:ext cx="8108188" cy="22494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grpSp>
        <p:nvGrpSpPr>
          <p:cNvPr id="162" name="Google Shape;162;g259f9bf79d5_7_151"/>
          <p:cNvGrpSpPr/>
          <p:nvPr/>
        </p:nvGrpSpPr>
        <p:grpSpPr>
          <a:xfrm>
            <a:off x="6326947" y="3625761"/>
            <a:ext cx="1773767" cy="939800"/>
            <a:chOff x="4732599" y="3613150"/>
            <a:chExt cx="1330325" cy="939800"/>
          </a:xfrm>
        </p:grpSpPr>
        <p:sp>
          <p:nvSpPr>
            <p:cNvPr id="163" name="Google Shape;163;g259f9bf79d5_7_151"/>
            <p:cNvSpPr/>
            <p:nvPr/>
          </p:nvSpPr>
          <p:spPr>
            <a:xfrm>
              <a:off x="4732599" y="4222750"/>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64" name="Google Shape;164;g259f9bf79d5_7_151"/>
            <p:cNvSpPr/>
            <p:nvPr/>
          </p:nvSpPr>
          <p:spPr>
            <a:xfrm>
              <a:off x="5593024" y="3613150"/>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65" name="Google Shape;165;g259f9bf79d5_7_151"/>
            <p:cNvSpPr/>
            <p:nvPr/>
          </p:nvSpPr>
          <p:spPr>
            <a:xfrm>
              <a:off x="5253299" y="4006850"/>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166" name="Google Shape;166;g259f9bf79d5_7_151"/>
          <p:cNvSpPr>
            <a:spLocks noGrp="1"/>
          </p:cNvSpPr>
          <p:nvPr>
            <p:ph type="pic" idx="2"/>
          </p:nvPr>
        </p:nvSpPr>
        <p:spPr>
          <a:xfrm>
            <a:off x="0" y="-9525"/>
            <a:ext cx="3974592" cy="2239963"/>
          </a:xfrm>
          <a:prstGeom prst="rect">
            <a:avLst/>
          </a:prstGeom>
          <a:solidFill>
            <a:schemeClr val="accent4"/>
          </a:solidFill>
          <a:ln>
            <a:noFill/>
          </a:ln>
        </p:spPr>
      </p:sp>
      <p:sp>
        <p:nvSpPr>
          <p:cNvPr id="167" name="Google Shape;167;g259f9bf79d5_7_151"/>
          <p:cNvSpPr>
            <a:spLocks noGrp="1"/>
          </p:cNvSpPr>
          <p:nvPr>
            <p:ph type="pic" idx="3"/>
          </p:nvPr>
        </p:nvSpPr>
        <p:spPr>
          <a:xfrm>
            <a:off x="4121149" y="1"/>
            <a:ext cx="3974592" cy="2239963"/>
          </a:xfrm>
          <a:prstGeom prst="rect">
            <a:avLst/>
          </a:prstGeom>
          <a:solidFill>
            <a:schemeClr val="accent4"/>
          </a:solidFill>
          <a:ln>
            <a:noFill/>
          </a:ln>
        </p:spPr>
      </p:sp>
      <p:sp>
        <p:nvSpPr>
          <p:cNvPr id="168" name="Google Shape;168;g259f9bf79d5_7_151"/>
          <p:cNvSpPr>
            <a:spLocks noGrp="1"/>
          </p:cNvSpPr>
          <p:nvPr>
            <p:ph type="pic" idx="4"/>
          </p:nvPr>
        </p:nvSpPr>
        <p:spPr>
          <a:xfrm>
            <a:off x="8216900" y="0"/>
            <a:ext cx="3974592" cy="6858000"/>
          </a:xfrm>
          <a:prstGeom prst="rect">
            <a:avLst/>
          </a:prstGeom>
          <a:solidFill>
            <a:schemeClr val="accent4"/>
          </a:solidFill>
          <a:ln>
            <a:noFill/>
          </a:ln>
        </p:spPr>
      </p:sp>
      <p:sp>
        <p:nvSpPr>
          <p:cNvPr id="169" name="Google Shape;169;g259f9bf79d5_7_151"/>
          <p:cNvSpPr txBox="1">
            <a:spLocks noGrp="1"/>
          </p:cNvSpPr>
          <p:nvPr>
            <p:ph type="title"/>
          </p:nvPr>
        </p:nvSpPr>
        <p:spPr>
          <a:xfrm>
            <a:off x="620185" y="2304289"/>
            <a:ext cx="6887945" cy="90169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259f9bf79d5_7_151"/>
          <p:cNvSpPr txBox="1">
            <a:spLocks noGrp="1"/>
          </p:cNvSpPr>
          <p:nvPr>
            <p:ph type="body" idx="1"/>
          </p:nvPr>
        </p:nvSpPr>
        <p:spPr>
          <a:xfrm>
            <a:off x="620185" y="3305108"/>
            <a:ext cx="6885516" cy="8032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lt1"/>
              </a:buClr>
              <a:buSzPts val="2300"/>
              <a:buNone/>
              <a:defRPr sz="2000" b="0">
                <a:solidFill>
                  <a:schemeClr val="lt1"/>
                </a:solidFill>
                <a:latin typeface="Arial"/>
                <a:ea typeface="Arial"/>
                <a:cs typeface="Arial"/>
                <a:sym typeface="Arial"/>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
        <p:nvSpPr>
          <p:cNvPr id="171" name="Google Shape;171;g259f9bf79d5_7_151"/>
          <p:cNvSpPr>
            <a:spLocks noGrp="1"/>
          </p:cNvSpPr>
          <p:nvPr>
            <p:ph type="pic" idx="5"/>
          </p:nvPr>
        </p:nvSpPr>
        <p:spPr>
          <a:xfrm>
            <a:off x="0" y="4637088"/>
            <a:ext cx="3974592" cy="2220912"/>
          </a:xfrm>
          <a:prstGeom prst="rect">
            <a:avLst/>
          </a:prstGeom>
          <a:solidFill>
            <a:schemeClr val="accent4"/>
          </a:solidFill>
          <a:ln>
            <a:noFill/>
          </a:ln>
        </p:spPr>
      </p:sp>
      <p:sp>
        <p:nvSpPr>
          <p:cNvPr id="172" name="Google Shape;172;g259f9bf79d5_7_151"/>
          <p:cNvSpPr>
            <a:spLocks noGrp="1"/>
          </p:cNvSpPr>
          <p:nvPr>
            <p:ph type="pic" idx="6"/>
          </p:nvPr>
        </p:nvSpPr>
        <p:spPr>
          <a:xfrm>
            <a:off x="4121149" y="4637088"/>
            <a:ext cx="3974592" cy="2220912"/>
          </a:xfrm>
          <a:prstGeom prst="rect">
            <a:avLst/>
          </a:prstGeom>
          <a:solidFill>
            <a:schemeClr val="accent4"/>
          </a:solidFill>
          <a:ln>
            <a:noFill/>
          </a:ln>
        </p:spPr>
      </p:sp>
    </p:spTree>
    <p:extLst>
      <p:ext uri="{BB962C8B-B14F-4D97-AF65-F5344CB8AC3E}">
        <p14:creationId xmlns:p14="http://schemas.microsoft.com/office/powerpoint/2010/main" val="23459579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Photo Grid K">
  <p:cSld name="Photo Grid K">
    <p:bg>
      <p:bgPr>
        <a:solidFill>
          <a:schemeClr val="lt1"/>
        </a:solidFill>
        <a:effectLst/>
      </p:bgPr>
    </p:bg>
    <p:spTree>
      <p:nvGrpSpPr>
        <p:cNvPr id="1" name="Shape 173"/>
        <p:cNvGrpSpPr/>
        <p:nvPr/>
      </p:nvGrpSpPr>
      <p:grpSpPr>
        <a:xfrm>
          <a:off x="0" y="0"/>
          <a:ext cx="0" cy="0"/>
          <a:chOff x="0" y="0"/>
          <a:chExt cx="0" cy="0"/>
        </a:xfrm>
      </p:grpSpPr>
      <p:sp>
        <p:nvSpPr>
          <p:cNvPr id="174" name="Google Shape;174;g259f9bf79d5_7_164"/>
          <p:cNvSpPr/>
          <p:nvPr/>
        </p:nvSpPr>
        <p:spPr>
          <a:xfrm>
            <a:off x="0" y="2303463"/>
            <a:ext cx="12192000" cy="22494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sp>
        <p:nvSpPr>
          <p:cNvPr id="175" name="Google Shape;175;g259f9bf79d5_7_164"/>
          <p:cNvSpPr txBox="1">
            <a:spLocks noGrp="1"/>
          </p:cNvSpPr>
          <p:nvPr>
            <p:ph type="title"/>
          </p:nvPr>
        </p:nvSpPr>
        <p:spPr>
          <a:xfrm>
            <a:off x="607485" y="2705101"/>
            <a:ext cx="10682816" cy="144621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6" name="Google Shape;176;g259f9bf79d5_7_164"/>
          <p:cNvGrpSpPr/>
          <p:nvPr/>
        </p:nvGrpSpPr>
        <p:grpSpPr>
          <a:xfrm>
            <a:off x="10418234" y="3606711"/>
            <a:ext cx="1773767" cy="939800"/>
            <a:chOff x="4727575" y="3613150"/>
            <a:chExt cx="1330325" cy="939800"/>
          </a:xfrm>
        </p:grpSpPr>
        <p:sp>
          <p:nvSpPr>
            <p:cNvPr id="177" name="Google Shape;177;g259f9bf79d5_7_164"/>
            <p:cNvSpPr/>
            <p:nvPr/>
          </p:nvSpPr>
          <p:spPr>
            <a:xfrm>
              <a:off x="4727575" y="4222750"/>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78" name="Google Shape;178;g259f9bf79d5_7_164"/>
            <p:cNvSpPr/>
            <p:nvPr/>
          </p:nvSpPr>
          <p:spPr>
            <a:xfrm>
              <a:off x="5588000" y="3613150"/>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79" name="Google Shape;179;g259f9bf79d5_7_164"/>
            <p:cNvSpPr/>
            <p:nvPr/>
          </p:nvSpPr>
          <p:spPr>
            <a:xfrm>
              <a:off x="5248275" y="4006850"/>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180" name="Google Shape;180;g259f9bf79d5_7_164"/>
          <p:cNvSpPr>
            <a:spLocks noGrp="1"/>
          </p:cNvSpPr>
          <p:nvPr>
            <p:ph type="pic" idx="2"/>
          </p:nvPr>
        </p:nvSpPr>
        <p:spPr>
          <a:xfrm>
            <a:off x="0" y="4637088"/>
            <a:ext cx="3974592" cy="2220912"/>
          </a:xfrm>
          <a:prstGeom prst="rect">
            <a:avLst/>
          </a:prstGeom>
          <a:solidFill>
            <a:schemeClr val="accent4"/>
          </a:solidFill>
          <a:ln>
            <a:noFill/>
          </a:ln>
        </p:spPr>
      </p:sp>
      <p:sp>
        <p:nvSpPr>
          <p:cNvPr id="181" name="Google Shape;181;g259f9bf79d5_7_164"/>
          <p:cNvSpPr>
            <a:spLocks noGrp="1"/>
          </p:cNvSpPr>
          <p:nvPr>
            <p:ph type="pic" idx="3"/>
          </p:nvPr>
        </p:nvSpPr>
        <p:spPr>
          <a:xfrm>
            <a:off x="8216900" y="4637088"/>
            <a:ext cx="3974592" cy="2220912"/>
          </a:xfrm>
          <a:prstGeom prst="rect">
            <a:avLst/>
          </a:prstGeom>
          <a:solidFill>
            <a:schemeClr val="accent4"/>
          </a:solidFill>
          <a:ln>
            <a:noFill/>
          </a:ln>
        </p:spPr>
      </p:sp>
      <p:sp>
        <p:nvSpPr>
          <p:cNvPr id="182" name="Google Shape;182;g259f9bf79d5_7_164"/>
          <p:cNvSpPr>
            <a:spLocks noGrp="1"/>
          </p:cNvSpPr>
          <p:nvPr>
            <p:ph type="pic" idx="4"/>
          </p:nvPr>
        </p:nvSpPr>
        <p:spPr>
          <a:xfrm>
            <a:off x="4121149" y="4637088"/>
            <a:ext cx="3974592" cy="2220912"/>
          </a:xfrm>
          <a:prstGeom prst="rect">
            <a:avLst/>
          </a:prstGeom>
          <a:solidFill>
            <a:schemeClr val="accent4"/>
          </a:solidFill>
          <a:ln>
            <a:noFill/>
          </a:ln>
        </p:spPr>
      </p:sp>
      <p:sp>
        <p:nvSpPr>
          <p:cNvPr id="183" name="Google Shape;183;g259f9bf79d5_7_164"/>
          <p:cNvSpPr>
            <a:spLocks noGrp="1"/>
          </p:cNvSpPr>
          <p:nvPr>
            <p:ph type="pic" idx="5"/>
          </p:nvPr>
        </p:nvSpPr>
        <p:spPr>
          <a:xfrm>
            <a:off x="0" y="-9525"/>
            <a:ext cx="3974592" cy="2239963"/>
          </a:xfrm>
          <a:prstGeom prst="rect">
            <a:avLst/>
          </a:prstGeom>
          <a:solidFill>
            <a:schemeClr val="accent4"/>
          </a:solidFill>
          <a:ln>
            <a:noFill/>
          </a:ln>
        </p:spPr>
      </p:sp>
      <p:sp>
        <p:nvSpPr>
          <p:cNvPr id="184" name="Google Shape;184;g259f9bf79d5_7_164"/>
          <p:cNvSpPr>
            <a:spLocks noGrp="1"/>
          </p:cNvSpPr>
          <p:nvPr>
            <p:ph type="pic" idx="6"/>
          </p:nvPr>
        </p:nvSpPr>
        <p:spPr>
          <a:xfrm>
            <a:off x="4121149" y="1"/>
            <a:ext cx="3974592" cy="2239963"/>
          </a:xfrm>
          <a:prstGeom prst="rect">
            <a:avLst/>
          </a:prstGeom>
          <a:solidFill>
            <a:schemeClr val="accent4"/>
          </a:solidFill>
          <a:ln>
            <a:noFill/>
          </a:ln>
        </p:spPr>
      </p:sp>
      <p:sp>
        <p:nvSpPr>
          <p:cNvPr id="185" name="Google Shape;185;g259f9bf79d5_7_164"/>
          <p:cNvSpPr>
            <a:spLocks noGrp="1"/>
          </p:cNvSpPr>
          <p:nvPr>
            <p:ph type="pic" idx="7"/>
          </p:nvPr>
        </p:nvSpPr>
        <p:spPr>
          <a:xfrm>
            <a:off x="8216900" y="0"/>
            <a:ext cx="3974592" cy="2240280"/>
          </a:xfrm>
          <a:prstGeom prst="rect">
            <a:avLst/>
          </a:prstGeom>
          <a:solidFill>
            <a:schemeClr val="accent4"/>
          </a:solidFill>
          <a:ln>
            <a:noFill/>
          </a:ln>
        </p:spPr>
      </p:sp>
    </p:spTree>
    <p:extLst>
      <p:ext uri="{BB962C8B-B14F-4D97-AF65-F5344CB8AC3E}">
        <p14:creationId xmlns:p14="http://schemas.microsoft.com/office/powerpoint/2010/main" val="47095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Photo Grid L">
  <p:cSld name="Photo Grid L">
    <p:bg>
      <p:bgPr>
        <a:solidFill>
          <a:schemeClr val="lt1"/>
        </a:solidFill>
        <a:effectLst/>
      </p:bgPr>
    </p:bg>
    <p:spTree>
      <p:nvGrpSpPr>
        <p:cNvPr id="1" name="Shape 186"/>
        <p:cNvGrpSpPr/>
        <p:nvPr/>
      </p:nvGrpSpPr>
      <p:grpSpPr>
        <a:xfrm>
          <a:off x="0" y="0"/>
          <a:ext cx="0" cy="0"/>
          <a:chOff x="0" y="0"/>
          <a:chExt cx="0" cy="0"/>
        </a:xfrm>
      </p:grpSpPr>
      <p:sp>
        <p:nvSpPr>
          <p:cNvPr id="187" name="Google Shape;187;g259f9bf79d5_7_177"/>
          <p:cNvSpPr/>
          <p:nvPr/>
        </p:nvSpPr>
        <p:spPr>
          <a:xfrm>
            <a:off x="1" y="2313781"/>
            <a:ext cx="8108188" cy="22494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Verdana"/>
              <a:ea typeface="Verdana"/>
              <a:cs typeface="Verdana"/>
              <a:sym typeface="Verdana"/>
            </a:endParaRPr>
          </a:p>
        </p:txBody>
      </p:sp>
      <p:grpSp>
        <p:nvGrpSpPr>
          <p:cNvPr id="188" name="Google Shape;188;g259f9bf79d5_7_177"/>
          <p:cNvGrpSpPr/>
          <p:nvPr/>
        </p:nvGrpSpPr>
        <p:grpSpPr>
          <a:xfrm>
            <a:off x="6326947" y="3625761"/>
            <a:ext cx="1773767" cy="939800"/>
            <a:chOff x="4732599" y="3613150"/>
            <a:chExt cx="1330325" cy="939800"/>
          </a:xfrm>
        </p:grpSpPr>
        <p:sp>
          <p:nvSpPr>
            <p:cNvPr id="189" name="Google Shape;189;g259f9bf79d5_7_177"/>
            <p:cNvSpPr/>
            <p:nvPr/>
          </p:nvSpPr>
          <p:spPr>
            <a:xfrm>
              <a:off x="4732599" y="4222750"/>
              <a:ext cx="860425"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0" name="Google Shape;190;g259f9bf79d5_7_177"/>
            <p:cNvSpPr/>
            <p:nvPr/>
          </p:nvSpPr>
          <p:spPr>
            <a:xfrm>
              <a:off x="5593024" y="3613150"/>
              <a:ext cx="469900"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1" name="Google Shape;191;g259f9bf79d5_7_177"/>
            <p:cNvSpPr/>
            <p:nvPr/>
          </p:nvSpPr>
          <p:spPr>
            <a:xfrm>
              <a:off x="5253299" y="4006850"/>
              <a:ext cx="809625"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192" name="Google Shape;192;g259f9bf79d5_7_177"/>
          <p:cNvSpPr>
            <a:spLocks noGrp="1"/>
          </p:cNvSpPr>
          <p:nvPr>
            <p:ph type="pic" idx="2"/>
          </p:nvPr>
        </p:nvSpPr>
        <p:spPr>
          <a:xfrm>
            <a:off x="8216901" y="2313781"/>
            <a:ext cx="3975100" cy="2240280"/>
          </a:xfrm>
          <a:prstGeom prst="rect">
            <a:avLst/>
          </a:prstGeom>
          <a:solidFill>
            <a:schemeClr val="accent4"/>
          </a:solidFill>
          <a:ln>
            <a:noFill/>
          </a:ln>
        </p:spPr>
      </p:sp>
      <p:sp>
        <p:nvSpPr>
          <p:cNvPr id="193" name="Google Shape;193;g259f9bf79d5_7_177"/>
          <p:cNvSpPr txBox="1">
            <a:spLocks noGrp="1"/>
          </p:cNvSpPr>
          <p:nvPr>
            <p:ph type="title"/>
          </p:nvPr>
        </p:nvSpPr>
        <p:spPr>
          <a:xfrm>
            <a:off x="607485" y="2304288"/>
            <a:ext cx="6887945" cy="89217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g259f9bf79d5_7_177"/>
          <p:cNvSpPr txBox="1">
            <a:spLocks noGrp="1"/>
          </p:cNvSpPr>
          <p:nvPr>
            <p:ph type="body" idx="1"/>
          </p:nvPr>
        </p:nvSpPr>
        <p:spPr>
          <a:xfrm>
            <a:off x="607484" y="3295583"/>
            <a:ext cx="6898216" cy="8032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lt1"/>
              </a:buClr>
              <a:buSzPts val="2300"/>
              <a:buNone/>
              <a:defRPr sz="2000" b="0">
                <a:solidFill>
                  <a:schemeClr val="lt1"/>
                </a:solidFill>
                <a:latin typeface="Arial"/>
                <a:ea typeface="Arial"/>
                <a:cs typeface="Arial"/>
                <a:sym typeface="Arial"/>
              </a:defRPr>
            </a:lvl1pPr>
            <a:lvl2pPr marL="914400" lvl="1" indent="-354330" algn="l">
              <a:lnSpc>
                <a:spcPct val="100000"/>
              </a:lnSpc>
              <a:spcBef>
                <a:spcPts val="600"/>
              </a:spcBef>
              <a:spcAft>
                <a:spcPts val="0"/>
              </a:spcAft>
              <a:buSzPts val="1980"/>
              <a:buChar char="■"/>
              <a:defRPr/>
            </a:lvl2pPr>
            <a:lvl3pPr marL="1371600" lvl="2" indent="-360044" algn="l">
              <a:lnSpc>
                <a:spcPct val="100000"/>
              </a:lnSpc>
              <a:spcBef>
                <a:spcPts val="540"/>
              </a:spcBef>
              <a:spcAft>
                <a:spcPts val="0"/>
              </a:spcAft>
              <a:buSzPts val="2070"/>
              <a:buChar char="•"/>
              <a:defRPr/>
            </a:lvl3pPr>
            <a:lvl4pPr marL="1828800" lvl="3" indent="-360044" algn="l">
              <a:lnSpc>
                <a:spcPct val="100000"/>
              </a:lnSpc>
              <a:spcBef>
                <a:spcPts val="540"/>
              </a:spcBef>
              <a:spcAft>
                <a:spcPts val="0"/>
              </a:spcAft>
              <a:buSzPts val="2070"/>
              <a:buChar char="–"/>
              <a:defRPr/>
            </a:lvl4pPr>
            <a:lvl5pPr marL="2286000" lvl="4" indent="-360045" algn="l">
              <a:lnSpc>
                <a:spcPct val="100000"/>
              </a:lnSpc>
              <a:spcBef>
                <a:spcPts val="540"/>
              </a:spcBef>
              <a:spcAft>
                <a:spcPts val="0"/>
              </a:spcAft>
              <a:buSzPts val="2070"/>
              <a:buChar char="•"/>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
        <p:nvSpPr>
          <p:cNvPr id="195" name="Google Shape;195;g259f9bf79d5_7_177"/>
          <p:cNvSpPr>
            <a:spLocks noGrp="1"/>
          </p:cNvSpPr>
          <p:nvPr>
            <p:ph type="pic" idx="3"/>
          </p:nvPr>
        </p:nvSpPr>
        <p:spPr>
          <a:xfrm>
            <a:off x="0" y="4637088"/>
            <a:ext cx="3974592" cy="2220912"/>
          </a:xfrm>
          <a:prstGeom prst="rect">
            <a:avLst/>
          </a:prstGeom>
          <a:solidFill>
            <a:schemeClr val="accent4"/>
          </a:solidFill>
          <a:ln>
            <a:noFill/>
          </a:ln>
        </p:spPr>
      </p:sp>
      <p:sp>
        <p:nvSpPr>
          <p:cNvPr id="196" name="Google Shape;196;g259f9bf79d5_7_177"/>
          <p:cNvSpPr>
            <a:spLocks noGrp="1"/>
          </p:cNvSpPr>
          <p:nvPr>
            <p:ph type="pic" idx="4"/>
          </p:nvPr>
        </p:nvSpPr>
        <p:spPr>
          <a:xfrm>
            <a:off x="8216900" y="4637088"/>
            <a:ext cx="3974592" cy="2220912"/>
          </a:xfrm>
          <a:prstGeom prst="rect">
            <a:avLst/>
          </a:prstGeom>
          <a:solidFill>
            <a:schemeClr val="accent4"/>
          </a:solidFill>
          <a:ln>
            <a:noFill/>
          </a:ln>
        </p:spPr>
      </p:sp>
      <p:sp>
        <p:nvSpPr>
          <p:cNvPr id="197" name="Google Shape;197;g259f9bf79d5_7_177"/>
          <p:cNvSpPr>
            <a:spLocks noGrp="1"/>
          </p:cNvSpPr>
          <p:nvPr>
            <p:ph type="pic" idx="5"/>
          </p:nvPr>
        </p:nvSpPr>
        <p:spPr>
          <a:xfrm>
            <a:off x="4121149" y="4637088"/>
            <a:ext cx="3974592" cy="2220912"/>
          </a:xfrm>
          <a:prstGeom prst="rect">
            <a:avLst/>
          </a:prstGeom>
          <a:solidFill>
            <a:schemeClr val="accent4"/>
          </a:solidFill>
          <a:ln>
            <a:noFill/>
          </a:ln>
        </p:spPr>
      </p:sp>
      <p:sp>
        <p:nvSpPr>
          <p:cNvPr id="198" name="Google Shape;198;g259f9bf79d5_7_177"/>
          <p:cNvSpPr>
            <a:spLocks noGrp="1"/>
          </p:cNvSpPr>
          <p:nvPr>
            <p:ph type="pic" idx="6"/>
          </p:nvPr>
        </p:nvSpPr>
        <p:spPr>
          <a:xfrm>
            <a:off x="0" y="-9525"/>
            <a:ext cx="3974592" cy="2239963"/>
          </a:xfrm>
          <a:prstGeom prst="rect">
            <a:avLst/>
          </a:prstGeom>
          <a:solidFill>
            <a:schemeClr val="accent4"/>
          </a:solidFill>
          <a:ln>
            <a:noFill/>
          </a:ln>
        </p:spPr>
      </p:sp>
      <p:sp>
        <p:nvSpPr>
          <p:cNvPr id="199" name="Google Shape;199;g259f9bf79d5_7_177"/>
          <p:cNvSpPr>
            <a:spLocks noGrp="1"/>
          </p:cNvSpPr>
          <p:nvPr>
            <p:ph type="pic" idx="7"/>
          </p:nvPr>
        </p:nvSpPr>
        <p:spPr>
          <a:xfrm>
            <a:off x="4121149" y="1"/>
            <a:ext cx="3974592" cy="2239963"/>
          </a:xfrm>
          <a:prstGeom prst="rect">
            <a:avLst/>
          </a:prstGeom>
          <a:solidFill>
            <a:schemeClr val="accent4"/>
          </a:solidFill>
          <a:ln>
            <a:noFill/>
          </a:ln>
        </p:spPr>
      </p:sp>
      <p:sp>
        <p:nvSpPr>
          <p:cNvPr id="200" name="Google Shape;200;g259f9bf79d5_7_177"/>
          <p:cNvSpPr>
            <a:spLocks noGrp="1"/>
          </p:cNvSpPr>
          <p:nvPr>
            <p:ph type="pic" idx="8"/>
          </p:nvPr>
        </p:nvSpPr>
        <p:spPr>
          <a:xfrm>
            <a:off x="8216900" y="0"/>
            <a:ext cx="3974592" cy="2240280"/>
          </a:xfrm>
          <a:prstGeom prst="rect">
            <a:avLst/>
          </a:prstGeom>
          <a:solidFill>
            <a:schemeClr val="accent4"/>
          </a:solidFill>
          <a:ln>
            <a:noFill/>
          </a:ln>
        </p:spPr>
      </p:sp>
    </p:spTree>
    <p:extLst>
      <p:ext uri="{BB962C8B-B14F-4D97-AF65-F5344CB8AC3E}">
        <p14:creationId xmlns:p14="http://schemas.microsoft.com/office/powerpoint/2010/main" val="13899575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01"/>
        <p:cNvGrpSpPr/>
        <p:nvPr/>
      </p:nvGrpSpPr>
      <p:grpSpPr>
        <a:xfrm>
          <a:off x="0" y="0"/>
          <a:ext cx="0" cy="0"/>
          <a:chOff x="0" y="0"/>
          <a:chExt cx="0" cy="0"/>
        </a:xfrm>
      </p:grpSpPr>
      <p:sp>
        <p:nvSpPr>
          <p:cNvPr id="202" name="Google Shape;202;g259f9bf79d5_7_192"/>
          <p:cNvSpPr/>
          <p:nvPr/>
        </p:nvSpPr>
        <p:spPr>
          <a:xfrm>
            <a:off x="0" y="0"/>
            <a:ext cx="12192000" cy="68580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2"/>
              </a:solidFill>
              <a:latin typeface="Arial"/>
              <a:ea typeface="Arial"/>
              <a:cs typeface="Arial"/>
              <a:sym typeface="Arial"/>
            </a:endParaRPr>
          </a:p>
        </p:txBody>
      </p:sp>
      <p:sp>
        <p:nvSpPr>
          <p:cNvPr id="203" name="Google Shape;203;g259f9bf79d5_7_192"/>
          <p:cNvSpPr/>
          <p:nvPr/>
        </p:nvSpPr>
        <p:spPr>
          <a:xfrm>
            <a:off x="11002434" y="4044951"/>
            <a:ext cx="1189567" cy="1285875"/>
          </a:xfrm>
          <a:custGeom>
            <a:avLst/>
            <a:gdLst/>
            <a:ahLst/>
            <a:cxnLst/>
            <a:rect l="l" t="t" r="r" b="b"/>
            <a:pathLst>
              <a:path w="562" h="810" extrusionOk="0">
                <a:moveTo>
                  <a:pt x="0" y="810"/>
                </a:moveTo>
                <a:lnTo>
                  <a:pt x="0" y="810"/>
                </a:lnTo>
                <a:close/>
                <a:moveTo>
                  <a:pt x="0" y="810"/>
                </a:moveTo>
                <a:lnTo>
                  <a:pt x="0" y="810"/>
                </a:lnTo>
                <a:lnTo>
                  <a:pt x="146" y="744"/>
                </a:lnTo>
                <a:lnTo>
                  <a:pt x="290" y="676"/>
                </a:lnTo>
                <a:lnTo>
                  <a:pt x="428" y="604"/>
                </a:lnTo>
                <a:lnTo>
                  <a:pt x="562" y="532"/>
                </a:lnTo>
                <a:lnTo>
                  <a:pt x="562" y="0"/>
                </a:lnTo>
                <a:lnTo>
                  <a:pt x="562" y="0"/>
                </a:lnTo>
                <a:lnTo>
                  <a:pt x="526" y="62"/>
                </a:lnTo>
                <a:lnTo>
                  <a:pt x="526" y="62"/>
                </a:lnTo>
                <a:lnTo>
                  <a:pt x="480" y="136"/>
                </a:lnTo>
                <a:lnTo>
                  <a:pt x="432" y="216"/>
                </a:lnTo>
                <a:lnTo>
                  <a:pt x="382" y="302"/>
                </a:lnTo>
                <a:lnTo>
                  <a:pt x="324" y="392"/>
                </a:lnTo>
                <a:lnTo>
                  <a:pt x="260" y="488"/>
                </a:lnTo>
                <a:lnTo>
                  <a:pt x="224" y="538"/>
                </a:lnTo>
                <a:lnTo>
                  <a:pt x="184" y="590"/>
                </a:lnTo>
                <a:lnTo>
                  <a:pt x="144" y="644"/>
                </a:lnTo>
                <a:lnTo>
                  <a:pt x="98" y="698"/>
                </a:lnTo>
                <a:lnTo>
                  <a:pt x="50" y="754"/>
                </a:lnTo>
                <a:lnTo>
                  <a:pt x="0" y="810"/>
                </a:lnTo>
                <a:lnTo>
                  <a:pt x="0" y="81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4" name="Google Shape;204;g259f9bf79d5_7_192"/>
          <p:cNvSpPr/>
          <p:nvPr/>
        </p:nvSpPr>
        <p:spPr>
          <a:xfrm>
            <a:off x="3962401" y="5330826"/>
            <a:ext cx="7040033" cy="1527175"/>
          </a:xfrm>
          <a:custGeom>
            <a:avLst/>
            <a:gdLst/>
            <a:ahLst/>
            <a:cxnLst/>
            <a:rect l="l" t="t" r="r" b="b"/>
            <a:pathLst>
              <a:path w="3326" h="962" extrusionOk="0">
                <a:moveTo>
                  <a:pt x="3326" y="0"/>
                </a:moveTo>
                <a:lnTo>
                  <a:pt x="3326" y="0"/>
                </a:lnTo>
                <a:lnTo>
                  <a:pt x="3160" y="70"/>
                </a:lnTo>
                <a:lnTo>
                  <a:pt x="2992" y="136"/>
                </a:lnTo>
                <a:lnTo>
                  <a:pt x="2992" y="136"/>
                </a:lnTo>
                <a:lnTo>
                  <a:pt x="2762" y="224"/>
                </a:lnTo>
                <a:lnTo>
                  <a:pt x="2568" y="298"/>
                </a:lnTo>
                <a:lnTo>
                  <a:pt x="2336" y="384"/>
                </a:lnTo>
                <a:lnTo>
                  <a:pt x="2082" y="474"/>
                </a:lnTo>
                <a:lnTo>
                  <a:pt x="1820" y="566"/>
                </a:lnTo>
                <a:lnTo>
                  <a:pt x="1690" y="608"/>
                </a:lnTo>
                <a:lnTo>
                  <a:pt x="1562" y="650"/>
                </a:lnTo>
                <a:lnTo>
                  <a:pt x="1438" y="686"/>
                </a:lnTo>
                <a:lnTo>
                  <a:pt x="1320" y="720"/>
                </a:lnTo>
                <a:lnTo>
                  <a:pt x="1320" y="720"/>
                </a:lnTo>
                <a:lnTo>
                  <a:pt x="1180" y="758"/>
                </a:lnTo>
                <a:lnTo>
                  <a:pt x="1034" y="792"/>
                </a:lnTo>
                <a:lnTo>
                  <a:pt x="880" y="826"/>
                </a:lnTo>
                <a:lnTo>
                  <a:pt x="718" y="860"/>
                </a:lnTo>
                <a:lnTo>
                  <a:pt x="550" y="890"/>
                </a:lnTo>
                <a:lnTo>
                  <a:pt x="374" y="916"/>
                </a:lnTo>
                <a:lnTo>
                  <a:pt x="192" y="940"/>
                </a:lnTo>
                <a:lnTo>
                  <a:pt x="0" y="962"/>
                </a:lnTo>
                <a:lnTo>
                  <a:pt x="2112" y="962"/>
                </a:lnTo>
                <a:lnTo>
                  <a:pt x="2112" y="962"/>
                </a:lnTo>
                <a:lnTo>
                  <a:pt x="2222" y="892"/>
                </a:lnTo>
                <a:lnTo>
                  <a:pt x="2326" y="824"/>
                </a:lnTo>
                <a:lnTo>
                  <a:pt x="2424" y="758"/>
                </a:lnTo>
                <a:lnTo>
                  <a:pt x="2518" y="692"/>
                </a:lnTo>
                <a:lnTo>
                  <a:pt x="2608" y="628"/>
                </a:lnTo>
                <a:lnTo>
                  <a:pt x="2694" y="564"/>
                </a:lnTo>
                <a:lnTo>
                  <a:pt x="2774" y="502"/>
                </a:lnTo>
                <a:lnTo>
                  <a:pt x="2850" y="442"/>
                </a:lnTo>
                <a:lnTo>
                  <a:pt x="2922" y="382"/>
                </a:lnTo>
                <a:lnTo>
                  <a:pt x="2990" y="324"/>
                </a:lnTo>
                <a:lnTo>
                  <a:pt x="3054" y="268"/>
                </a:lnTo>
                <a:lnTo>
                  <a:pt x="3116" y="212"/>
                </a:lnTo>
                <a:lnTo>
                  <a:pt x="3172" y="158"/>
                </a:lnTo>
                <a:lnTo>
                  <a:pt x="3226" y="104"/>
                </a:lnTo>
                <a:lnTo>
                  <a:pt x="3278" y="52"/>
                </a:lnTo>
                <a:lnTo>
                  <a:pt x="3326" y="0"/>
                </a:lnTo>
                <a:lnTo>
                  <a:pt x="3326"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5" name="Google Shape;205;g259f9bf79d5_7_192"/>
          <p:cNvSpPr/>
          <p:nvPr/>
        </p:nvSpPr>
        <p:spPr>
          <a:xfrm>
            <a:off x="8432800" y="4889500"/>
            <a:ext cx="3759200" cy="1968500"/>
          </a:xfrm>
          <a:custGeom>
            <a:avLst/>
            <a:gdLst/>
            <a:ahLst/>
            <a:cxnLst/>
            <a:rect l="l" t="t" r="r" b="b"/>
            <a:pathLst>
              <a:path w="1776" h="1240" extrusionOk="0">
                <a:moveTo>
                  <a:pt x="1776" y="1240"/>
                </a:moveTo>
                <a:lnTo>
                  <a:pt x="1776" y="0"/>
                </a:lnTo>
                <a:lnTo>
                  <a:pt x="1776" y="0"/>
                </a:lnTo>
                <a:lnTo>
                  <a:pt x="1642" y="72"/>
                </a:lnTo>
                <a:lnTo>
                  <a:pt x="1504" y="144"/>
                </a:lnTo>
                <a:lnTo>
                  <a:pt x="1360" y="212"/>
                </a:lnTo>
                <a:lnTo>
                  <a:pt x="1214" y="278"/>
                </a:lnTo>
                <a:lnTo>
                  <a:pt x="1214" y="278"/>
                </a:lnTo>
                <a:lnTo>
                  <a:pt x="1166" y="330"/>
                </a:lnTo>
                <a:lnTo>
                  <a:pt x="1114" y="382"/>
                </a:lnTo>
                <a:lnTo>
                  <a:pt x="1060" y="436"/>
                </a:lnTo>
                <a:lnTo>
                  <a:pt x="1004" y="490"/>
                </a:lnTo>
                <a:lnTo>
                  <a:pt x="942" y="546"/>
                </a:lnTo>
                <a:lnTo>
                  <a:pt x="878" y="602"/>
                </a:lnTo>
                <a:lnTo>
                  <a:pt x="810" y="660"/>
                </a:lnTo>
                <a:lnTo>
                  <a:pt x="738" y="720"/>
                </a:lnTo>
                <a:lnTo>
                  <a:pt x="662" y="780"/>
                </a:lnTo>
                <a:lnTo>
                  <a:pt x="582" y="842"/>
                </a:lnTo>
                <a:lnTo>
                  <a:pt x="496" y="906"/>
                </a:lnTo>
                <a:lnTo>
                  <a:pt x="406" y="970"/>
                </a:lnTo>
                <a:lnTo>
                  <a:pt x="312" y="1036"/>
                </a:lnTo>
                <a:lnTo>
                  <a:pt x="214" y="1102"/>
                </a:lnTo>
                <a:lnTo>
                  <a:pt x="110" y="1170"/>
                </a:lnTo>
                <a:lnTo>
                  <a:pt x="0" y="1240"/>
                </a:lnTo>
                <a:lnTo>
                  <a:pt x="1322" y="1240"/>
                </a:lnTo>
                <a:lnTo>
                  <a:pt x="1322" y="1240"/>
                </a:lnTo>
                <a:lnTo>
                  <a:pt x="1776" y="1240"/>
                </a:lnTo>
                <a:lnTo>
                  <a:pt x="1776" y="124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6" name="Google Shape;206;g259f9bf79d5_7_192"/>
          <p:cNvSpPr txBox="1">
            <a:spLocks noGrp="1"/>
          </p:cNvSpPr>
          <p:nvPr>
            <p:ph type="body" idx="1"/>
          </p:nvPr>
        </p:nvSpPr>
        <p:spPr>
          <a:xfrm>
            <a:off x="584200" y="1847850"/>
            <a:ext cx="10490200" cy="3524250"/>
          </a:xfrm>
          <a:prstGeom prst="rect">
            <a:avLst/>
          </a:prstGeom>
          <a:noFill/>
          <a:ln>
            <a:noFill/>
          </a:ln>
        </p:spPr>
        <p:txBody>
          <a:bodyPr spcFirstLastPara="1" wrap="square" lIns="0" tIns="0" rIns="0" bIns="0" anchor="t" anchorCtr="0">
            <a:noAutofit/>
          </a:bodyPr>
          <a:lstStyle>
            <a:lvl1pPr marL="457200" lvl="0" indent="-410210" algn="l">
              <a:lnSpc>
                <a:spcPct val="100000"/>
              </a:lnSpc>
              <a:spcBef>
                <a:spcPts val="1200"/>
              </a:spcBef>
              <a:spcAft>
                <a:spcPts val="0"/>
              </a:spcAft>
              <a:buClr>
                <a:schemeClr val="lt1"/>
              </a:buClr>
              <a:buSzPts val="2860"/>
              <a:buFont typeface="Arial"/>
              <a:buChar char="■"/>
              <a:defRPr sz="2600">
                <a:solidFill>
                  <a:schemeClr val="lt1"/>
                </a:solidFill>
                <a:latin typeface="Arial"/>
                <a:ea typeface="Arial"/>
                <a:cs typeface="Arial"/>
                <a:sym typeface="Arial"/>
              </a:defRPr>
            </a:lvl1pPr>
            <a:lvl2pPr marL="914400" lvl="1" indent="-410210" algn="l">
              <a:lnSpc>
                <a:spcPct val="100000"/>
              </a:lnSpc>
              <a:spcBef>
                <a:spcPts val="600"/>
              </a:spcBef>
              <a:spcAft>
                <a:spcPts val="0"/>
              </a:spcAft>
              <a:buClr>
                <a:schemeClr val="lt1"/>
              </a:buClr>
              <a:buSzPts val="2860"/>
              <a:buFont typeface="Arial"/>
              <a:buChar char="■"/>
              <a:defRPr sz="2600" b="1">
                <a:solidFill>
                  <a:schemeClr val="lt1"/>
                </a:solidFill>
                <a:latin typeface="Arial"/>
                <a:ea typeface="Arial"/>
                <a:cs typeface="Arial"/>
                <a:sym typeface="Arial"/>
              </a:defRPr>
            </a:lvl2pPr>
            <a:lvl3pPr marL="1371600" lvl="2" indent="-345439" algn="l">
              <a:lnSpc>
                <a:spcPct val="100000"/>
              </a:lnSpc>
              <a:spcBef>
                <a:spcPts val="600"/>
              </a:spcBef>
              <a:spcAft>
                <a:spcPts val="0"/>
              </a:spcAft>
              <a:buClr>
                <a:schemeClr val="lt1"/>
              </a:buClr>
              <a:buSzPts val="1840"/>
              <a:buChar char="•"/>
              <a:defRPr>
                <a:solidFill>
                  <a:schemeClr val="lt1"/>
                </a:solidFill>
                <a:latin typeface="Arial"/>
                <a:ea typeface="Arial"/>
                <a:cs typeface="Arial"/>
                <a:sym typeface="Arial"/>
              </a:defRPr>
            </a:lvl3pPr>
            <a:lvl4pPr marL="1828800" lvl="3" indent="-330835" algn="l">
              <a:lnSpc>
                <a:spcPct val="100000"/>
              </a:lnSpc>
              <a:spcBef>
                <a:spcPts val="420"/>
              </a:spcBef>
              <a:spcAft>
                <a:spcPts val="0"/>
              </a:spcAft>
              <a:buClr>
                <a:schemeClr val="lt1"/>
              </a:buClr>
              <a:buSzPts val="1610"/>
              <a:buChar char="–"/>
              <a:defRPr>
                <a:solidFill>
                  <a:schemeClr val="lt1"/>
                </a:solidFill>
                <a:latin typeface="Arial"/>
                <a:ea typeface="Arial"/>
                <a:cs typeface="Arial"/>
                <a:sym typeface="Arial"/>
              </a:defRPr>
            </a:lvl4pPr>
            <a:lvl5pPr marL="2286000" lvl="4" indent="-330835" algn="l">
              <a:lnSpc>
                <a:spcPct val="100000"/>
              </a:lnSpc>
              <a:spcBef>
                <a:spcPts val="420"/>
              </a:spcBef>
              <a:spcAft>
                <a:spcPts val="0"/>
              </a:spcAft>
              <a:buClr>
                <a:schemeClr val="lt1"/>
              </a:buClr>
              <a:buSzPts val="1610"/>
              <a:buChar char="•"/>
              <a:defRPr>
                <a:solidFill>
                  <a:schemeClr val="lt1"/>
                </a:solidFill>
                <a:latin typeface="Arial"/>
                <a:ea typeface="Arial"/>
                <a:cs typeface="Arial"/>
                <a:sym typeface="Arial"/>
              </a:defRPr>
            </a:lvl5pPr>
            <a:lvl6pPr marL="2743200" lvl="5" indent="-342900" algn="l">
              <a:lnSpc>
                <a:spcPct val="100000"/>
              </a:lnSpc>
              <a:spcBef>
                <a:spcPts val="540"/>
              </a:spcBef>
              <a:spcAft>
                <a:spcPts val="0"/>
              </a:spcAft>
              <a:buSzPts val="1800"/>
              <a:buChar char="◦"/>
              <a:defRPr/>
            </a:lvl6pPr>
            <a:lvl7pPr marL="3200400" lvl="6" indent="-342900" algn="l">
              <a:lnSpc>
                <a:spcPct val="100000"/>
              </a:lnSpc>
              <a:spcBef>
                <a:spcPts val="540"/>
              </a:spcBef>
              <a:spcAft>
                <a:spcPts val="0"/>
              </a:spcAft>
              <a:buSzPts val="1800"/>
              <a:buChar char="◦"/>
              <a:defRPr/>
            </a:lvl7pPr>
            <a:lvl8pPr marL="3657600" lvl="7" indent="-342900" algn="l">
              <a:lnSpc>
                <a:spcPct val="100000"/>
              </a:lnSpc>
              <a:spcBef>
                <a:spcPts val="540"/>
              </a:spcBef>
              <a:spcAft>
                <a:spcPts val="0"/>
              </a:spcAft>
              <a:buSzPts val="1800"/>
              <a:buChar char="◦"/>
              <a:defRPr/>
            </a:lvl8pPr>
            <a:lvl9pPr marL="4114800" lvl="8" indent="-342900" algn="l">
              <a:lnSpc>
                <a:spcPct val="100000"/>
              </a:lnSpc>
              <a:spcBef>
                <a:spcPts val="540"/>
              </a:spcBef>
              <a:spcAft>
                <a:spcPts val="0"/>
              </a:spcAft>
              <a:buSzPts val="1800"/>
              <a:buChar char="◦"/>
              <a:defRPr/>
            </a:lvl9pPr>
          </a:lstStyle>
          <a:p>
            <a:endParaRPr/>
          </a:p>
        </p:txBody>
      </p:sp>
      <p:sp>
        <p:nvSpPr>
          <p:cNvPr id="207" name="Google Shape;207;g259f9bf79d5_7_192"/>
          <p:cNvSpPr txBox="1">
            <a:spLocks noGrp="1"/>
          </p:cNvSpPr>
          <p:nvPr>
            <p:ph type="title"/>
          </p:nvPr>
        </p:nvSpPr>
        <p:spPr>
          <a:xfrm>
            <a:off x="607485" y="477529"/>
            <a:ext cx="11180232" cy="109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17807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
        <p:cNvGrpSpPr/>
        <p:nvPr/>
      </p:nvGrpSpPr>
      <p:grpSpPr>
        <a:xfrm>
          <a:off x="0" y="0"/>
          <a:ext cx="0" cy="0"/>
          <a:chOff x="0" y="0"/>
          <a:chExt cx="0" cy="0"/>
        </a:xfrm>
      </p:grpSpPr>
      <p:sp>
        <p:nvSpPr>
          <p:cNvPr id="216" name="Google Shape;216;g259f9bf79d5_7_206"/>
          <p:cNvSpPr/>
          <p:nvPr/>
        </p:nvSpPr>
        <p:spPr>
          <a:xfrm>
            <a:off x="0" y="0"/>
            <a:ext cx="12192000" cy="6858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Verdana"/>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67932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Blank Info">
    <p:spTree>
      <p:nvGrpSpPr>
        <p:cNvPr id="1" name=""/>
        <p:cNvGrpSpPr/>
        <p:nvPr/>
      </p:nvGrpSpPr>
      <p:grpSpPr>
        <a:xfrm>
          <a:off x="0" y="0"/>
          <a:ext cx="0" cy="0"/>
          <a:chOff x="0" y="0"/>
          <a:chExt cx="0" cy="0"/>
        </a:xfrm>
      </p:grpSpPr>
      <p:grpSp>
        <p:nvGrpSpPr>
          <p:cNvPr id="5" name="Group 4"/>
          <p:cNvGrpSpPr/>
          <p:nvPr userDrawn="1"/>
        </p:nvGrpSpPr>
        <p:grpSpPr>
          <a:xfrm>
            <a:off x="-1" y="5503030"/>
            <a:ext cx="12192001" cy="1354970"/>
            <a:chOff x="-1" y="5503030"/>
            <a:chExt cx="9144001" cy="1354970"/>
          </a:xfrm>
        </p:grpSpPr>
        <p:sp>
          <p:nvSpPr>
            <p:cNvPr id="6" name="Rectangle 5"/>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13" name="Title 1"/>
          <p:cNvSpPr>
            <a:spLocks noGrp="1"/>
          </p:cNvSpPr>
          <p:nvPr>
            <p:ph type="title"/>
          </p:nvPr>
        </p:nvSpPr>
        <p:spPr>
          <a:xfrm>
            <a:off x="609600" y="271464"/>
            <a:ext cx="10972800" cy="14192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79488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6"/>
        <p:cNvGrpSpPr/>
        <p:nvPr/>
      </p:nvGrpSpPr>
      <p:grpSpPr>
        <a:xfrm>
          <a:off x="0" y="0"/>
          <a:ext cx="0" cy="0"/>
          <a:chOff x="0" y="0"/>
          <a:chExt cx="0" cy="0"/>
        </a:xfrm>
      </p:grpSpPr>
      <p:sp>
        <p:nvSpPr>
          <p:cNvPr id="37" name="Google Shape;37;gfd2c656554_0_385"/>
          <p:cNvSpPr txBox="1">
            <a:spLocks noGrp="1"/>
          </p:cNvSpPr>
          <p:nvPr>
            <p:ph type="sldNum" idx="12"/>
          </p:nvPr>
        </p:nvSpPr>
        <p:spPr>
          <a:xfrm>
            <a:off x="609601" y="6348856"/>
            <a:ext cx="270000" cy="328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
        <p:nvSpPr>
          <p:cNvPr id="38" name="Google Shape;38;gfd2c656554_0_385"/>
          <p:cNvSpPr txBox="1">
            <a:spLocks noGrp="1"/>
          </p:cNvSpPr>
          <p:nvPr>
            <p:ph type="title"/>
          </p:nvPr>
        </p:nvSpPr>
        <p:spPr>
          <a:xfrm>
            <a:off x="607485" y="106053"/>
            <a:ext cx="10968400" cy="1280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b="0" i="0">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fd2c656554_0_385"/>
          <p:cNvSpPr txBox="1">
            <a:spLocks noGrp="1"/>
          </p:cNvSpPr>
          <p:nvPr>
            <p:ph type="body" idx="1"/>
          </p:nvPr>
        </p:nvSpPr>
        <p:spPr>
          <a:xfrm>
            <a:off x="613835" y="1633728"/>
            <a:ext cx="10972800" cy="4267200"/>
          </a:xfrm>
          <a:prstGeom prst="rect">
            <a:avLst/>
          </a:prstGeom>
          <a:noFill/>
          <a:ln>
            <a:noFill/>
          </a:ln>
        </p:spPr>
        <p:txBody>
          <a:bodyPr spcFirstLastPara="1" wrap="square" lIns="0" tIns="0" rIns="0" bIns="0" anchor="t" anchorCtr="0">
            <a:noAutofit/>
          </a:bodyPr>
          <a:lstStyle>
            <a:lvl1pPr marL="457189" lvl="0" indent="-389246" algn="l">
              <a:lnSpc>
                <a:spcPct val="100000"/>
              </a:lnSpc>
              <a:spcBef>
                <a:spcPts val="1200"/>
              </a:spcBef>
              <a:spcAft>
                <a:spcPts val="0"/>
              </a:spcAft>
              <a:buSzPts val="2530"/>
              <a:buChar char="•"/>
              <a:defRPr b="0" i="0">
                <a:latin typeface="Libre Franklin"/>
                <a:ea typeface="Libre Franklin"/>
                <a:cs typeface="Libre Franklin"/>
                <a:sym typeface="Libre Franklin"/>
              </a:defRPr>
            </a:lvl1pPr>
            <a:lvl2pPr marL="914378" lvl="1" indent="-368291" algn="l">
              <a:lnSpc>
                <a:spcPct val="100000"/>
              </a:lnSpc>
              <a:spcBef>
                <a:spcPts val="600"/>
              </a:spcBef>
              <a:spcAft>
                <a:spcPts val="0"/>
              </a:spcAft>
              <a:buClr>
                <a:schemeClr val="accent4"/>
              </a:buClr>
              <a:buSzPts val="2200"/>
              <a:buFont typeface="Arial"/>
              <a:buChar char="■"/>
              <a:defRPr/>
            </a:lvl2pPr>
            <a:lvl3pPr marL="1371566" lvl="2" indent="-345431" algn="l">
              <a:lnSpc>
                <a:spcPct val="100000"/>
              </a:lnSpc>
              <a:spcBef>
                <a:spcPts val="480"/>
              </a:spcBef>
              <a:spcAft>
                <a:spcPts val="0"/>
              </a:spcAft>
              <a:buSzPts val="1840"/>
              <a:buChar char="•"/>
              <a:defRPr/>
            </a:lvl3pPr>
            <a:lvl4pPr marL="1828754" lvl="3" indent="-330827" algn="l">
              <a:lnSpc>
                <a:spcPct val="100000"/>
              </a:lnSpc>
              <a:spcBef>
                <a:spcPts val="420"/>
              </a:spcBef>
              <a:spcAft>
                <a:spcPts val="0"/>
              </a:spcAft>
              <a:buSzPts val="1610"/>
              <a:buChar char="–"/>
              <a:defRPr/>
            </a:lvl4pPr>
            <a:lvl5pPr marL="2285943" lvl="4" indent="-330827" algn="l">
              <a:lnSpc>
                <a:spcPct val="100000"/>
              </a:lnSpc>
              <a:spcBef>
                <a:spcPts val="420"/>
              </a:spcBef>
              <a:spcAft>
                <a:spcPts val="0"/>
              </a:spcAft>
              <a:buSzPts val="1610"/>
              <a:buChar char="•"/>
              <a:defRPr/>
            </a:lvl5pPr>
            <a:lvl6pPr marL="2743132" lvl="5" indent="-317492" algn="l">
              <a:lnSpc>
                <a:spcPct val="100000"/>
              </a:lnSpc>
              <a:spcBef>
                <a:spcPts val="420"/>
              </a:spcBef>
              <a:spcAft>
                <a:spcPts val="0"/>
              </a:spcAft>
              <a:buSzPts val="1400"/>
              <a:buChar char="◦"/>
              <a:defRPr/>
            </a:lvl6pPr>
            <a:lvl7pPr marL="3200320" lvl="6" indent="-317492" algn="l">
              <a:lnSpc>
                <a:spcPct val="100000"/>
              </a:lnSpc>
              <a:spcBef>
                <a:spcPts val="420"/>
              </a:spcBef>
              <a:spcAft>
                <a:spcPts val="0"/>
              </a:spcAft>
              <a:buSzPts val="1400"/>
              <a:buChar char="◦"/>
              <a:defRPr/>
            </a:lvl7pPr>
            <a:lvl8pPr marL="3657509" lvl="7" indent="-317492" algn="l">
              <a:lnSpc>
                <a:spcPct val="100000"/>
              </a:lnSpc>
              <a:spcBef>
                <a:spcPts val="420"/>
              </a:spcBef>
              <a:spcAft>
                <a:spcPts val="0"/>
              </a:spcAft>
              <a:buSzPts val="1400"/>
              <a:buChar char="◦"/>
              <a:defRPr/>
            </a:lvl8pPr>
            <a:lvl9pPr marL="4114697" lvl="8" indent="-317492" algn="l">
              <a:lnSpc>
                <a:spcPct val="100000"/>
              </a:lnSpc>
              <a:spcBef>
                <a:spcPts val="420"/>
              </a:spcBef>
              <a:spcAft>
                <a:spcPts val="0"/>
              </a:spcAft>
              <a:buSzPts val="1400"/>
              <a:buChar char="◦"/>
              <a:defRPr/>
            </a:lvl9pPr>
          </a:lstStyle>
          <a:p>
            <a:endParaRPr/>
          </a:p>
        </p:txBody>
      </p:sp>
    </p:spTree>
    <p:extLst>
      <p:ext uri="{BB962C8B-B14F-4D97-AF65-F5344CB8AC3E}">
        <p14:creationId xmlns:p14="http://schemas.microsoft.com/office/powerpoint/2010/main" val="37309423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100000">
              <a:schemeClr val="accent3"/>
            </a:gs>
            <a:gs pos="0">
              <a:schemeClr val="accent3">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9314-FD5C-C43D-91A1-4D5A218978F8}"/>
              </a:ext>
            </a:extLst>
          </p:cNvPr>
          <p:cNvSpPr>
            <a:spLocks noGrp="1"/>
          </p:cNvSpPr>
          <p:nvPr>
            <p:ph type="ctrTitle"/>
          </p:nvPr>
        </p:nvSpPr>
        <p:spPr>
          <a:xfrm>
            <a:off x="388939" y="462746"/>
            <a:ext cx="8913811" cy="1828800"/>
          </a:xfrm>
        </p:spPr>
        <p:txBody>
          <a:bodyPr bIns="73152" anchor="b">
            <a:noAutofit/>
          </a:bodyPr>
          <a:lstStyle>
            <a:lvl1pPr algn="l">
              <a:defRPr sz="27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11BAD92-56A7-07DD-419A-06903CEC3127}"/>
              </a:ext>
            </a:extLst>
          </p:cNvPr>
          <p:cNvSpPr>
            <a:spLocks noGrp="1"/>
          </p:cNvSpPr>
          <p:nvPr>
            <p:ph type="subTitle" idx="1"/>
          </p:nvPr>
        </p:nvSpPr>
        <p:spPr>
          <a:xfrm>
            <a:off x="388939" y="2659416"/>
            <a:ext cx="8913812" cy="1691640"/>
          </a:xfrm>
        </p:spPr>
        <p:txBody>
          <a:bodyPr>
            <a:noAutofit/>
          </a:bodyPr>
          <a:lstStyle>
            <a:lvl1pPr marL="0" indent="0" algn="l">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a:extLst>
              <a:ext uri="{FF2B5EF4-FFF2-40B4-BE49-F238E27FC236}">
                <a16:creationId xmlns:a16="http://schemas.microsoft.com/office/drawing/2014/main" id="{BD6C5C63-FD40-6196-4AB9-269F7094B8A5}"/>
              </a:ext>
            </a:extLst>
          </p:cNvPr>
          <p:cNvSpPr/>
          <p:nvPr userDrawn="1"/>
        </p:nvSpPr>
        <p:spPr>
          <a:xfrm>
            <a:off x="382588" y="2293002"/>
            <a:ext cx="4572000" cy="137160"/>
          </a:xfrm>
          <a:prstGeom prst="rect">
            <a:avLst/>
          </a:prstGeom>
          <a:gradFill>
            <a:gsLst>
              <a:gs pos="0">
                <a:srgbClr val="76BC21"/>
              </a:gs>
              <a:gs pos="99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2111FEA0-86A6-F004-E1D5-E8CA53EF16C7}"/>
              </a:ext>
            </a:extLst>
          </p:cNvPr>
          <p:cNvPicPr>
            <a:picLocks noChangeAspect="1"/>
          </p:cNvPicPr>
          <p:nvPr userDrawn="1"/>
        </p:nvPicPr>
        <p:blipFill>
          <a:blip r:embed="rId2">
            <a:alphaModFix amt="25000"/>
          </a:blip>
          <a:stretch>
            <a:fillRect/>
          </a:stretch>
        </p:blipFill>
        <p:spPr>
          <a:xfrm>
            <a:off x="9382409" y="2"/>
            <a:ext cx="2426321" cy="5839621"/>
          </a:xfrm>
          <a:prstGeom prst="rect">
            <a:avLst/>
          </a:prstGeom>
        </p:spPr>
      </p:pic>
      <p:pic>
        <p:nvPicPr>
          <p:cNvPr id="18" name="Picture 17">
            <a:extLst>
              <a:ext uri="{FF2B5EF4-FFF2-40B4-BE49-F238E27FC236}">
                <a16:creationId xmlns:a16="http://schemas.microsoft.com/office/drawing/2014/main" id="{340F1561-F1A3-D8EF-FBB1-A87B5B62616A}"/>
              </a:ext>
            </a:extLst>
          </p:cNvPr>
          <p:cNvPicPr>
            <a:picLocks noChangeAspect="1"/>
          </p:cNvPicPr>
          <p:nvPr userDrawn="1"/>
        </p:nvPicPr>
        <p:blipFill rotWithShape="1">
          <a:blip r:embed="rId3"/>
          <a:srcRect b="13931"/>
          <a:stretch/>
        </p:blipFill>
        <p:spPr>
          <a:xfrm>
            <a:off x="0" y="6311462"/>
            <a:ext cx="12192000" cy="546538"/>
          </a:xfrm>
          <a:prstGeom prst="rect">
            <a:avLst/>
          </a:prstGeom>
        </p:spPr>
      </p:pic>
      <p:sp>
        <p:nvSpPr>
          <p:cNvPr id="11" name="Rectangle 10">
            <a:extLst>
              <a:ext uri="{FF2B5EF4-FFF2-40B4-BE49-F238E27FC236}">
                <a16:creationId xmlns:a16="http://schemas.microsoft.com/office/drawing/2014/main" id="{CF3C8946-6382-7CE6-C14A-631F0BD1A350}"/>
              </a:ext>
            </a:extLst>
          </p:cNvPr>
          <p:cNvSpPr/>
          <p:nvPr userDrawn="1"/>
        </p:nvSpPr>
        <p:spPr>
          <a:xfrm>
            <a:off x="0" y="6174302"/>
            <a:ext cx="12188952" cy="137160"/>
          </a:xfrm>
          <a:prstGeom prst="rect">
            <a:avLst/>
          </a:prstGeom>
          <a:gradFill>
            <a:gsLst>
              <a:gs pos="0">
                <a:srgbClr val="76BC21"/>
              </a:gs>
              <a:gs pos="99000">
                <a:srgbClr val="00AEEF"/>
              </a:gs>
            </a:gsLst>
            <a:lin ang="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6054A243-8282-733E-28EC-E9828A3307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83608" y="4801074"/>
            <a:ext cx="4049595" cy="1162960"/>
          </a:xfrm>
          <a:prstGeom prst="rect">
            <a:avLst/>
          </a:prstGeom>
        </p:spPr>
      </p:pic>
      <p:sp>
        <p:nvSpPr>
          <p:cNvPr id="6" name="Text Placeholder 5">
            <a:extLst>
              <a:ext uri="{FF2B5EF4-FFF2-40B4-BE49-F238E27FC236}">
                <a16:creationId xmlns:a16="http://schemas.microsoft.com/office/drawing/2014/main" id="{13429B14-F272-A7F4-C1FE-78B127B504EC}"/>
              </a:ext>
            </a:extLst>
          </p:cNvPr>
          <p:cNvSpPr>
            <a:spLocks noGrp="1"/>
          </p:cNvSpPr>
          <p:nvPr>
            <p:ph type="body" sz="quarter" idx="14" hasCustomPrompt="1"/>
          </p:nvPr>
        </p:nvSpPr>
        <p:spPr>
          <a:xfrm>
            <a:off x="382588" y="4669871"/>
            <a:ext cx="5942013" cy="1258958"/>
          </a:xfrm>
        </p:spPr>
        <p:txBody>
          <a:bodyPr bIns="0" anchor="b" anchorCtr="0">
            <a:noAutofit/>
          </a:bodyPr>
          <a:lstStyle>
            <a:lvl1pPr marL="0" indent="0">
              <a:lnSpc>
                <a:spcPct val="100000"/>
              </a:lnSpc>
              <a:spcBef>
                <a:spcPts val="0"/>
              </a:spcBef>
              <a:buNone/>
              <a:defRPr sz="21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and Title</a:t>
            </a:r>
          </a:p>
        </p:txBody>
      </p:sp>
    </p:spTree>
    <p:extLst>
      <p:ext uri="{BB962C8B-B14F-4D97-AF65-F5344CB8AC3E}">
        <p14:creationId xmlns:p14="http://schemas.microsoft.com/office/powerpoint/2010/main" val="528262398"/>
      </p:ext>
    </p:extLst>
  </p:cSld>
  <p:clrMapOvr>
    <a:masterClrMapping/>
  </p:clrMapOvr>
  <p:extLst>
    <p:ext uri="{DCECCB84-F9BA-43D5-87BE-67443E8EF086}">
      <p15:sldGuideLst xmlns:p15="http://schemas.microsoft.com/office/powerpoint/2012/main">
        <p15:guide id="2" pos="7808" userDrawn="1">
          <p15:clr>
            <a:srgbClr val="FBAE40"/>
          </p15:clr>
        </p15:guide>
        <p15:guide id="4" orient="horz" pos="3672" userDrawn="1">
          <p15:clr>
            <a:srgbClr val="FBAE40"/>
          </p15:clr>
        </p15:guide>
        <p15:guide id="5" orient="horz" pos="288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DDD18-BB73-0C36-5317-6CD829D75D46}"/>
              </a:ext>
            </a:extLst>
          </p:cNvPr>
          <p:cNvSpPr>
            <a:spLocks noGrp="1"/>
          </p:cNvSpPr>
          <p:nvPr>
            <p:ph type="title" hasCustomPrompt="1"/>
          </p:nvPr>
        </p:nvSpPr>
        <p:spPr>
          <a:xfrm>
            <a:off x="388939" y="1"/>
            <a:ext cx="7449079" cy="2559050"/>
          </a:xfrm>
          <a:ln>
            <a:noFill/>
          </a:ln>
        </p:spPr>
        <p:txBody>
          <a:bodyPr bIns="91440" anchor="b">
            <a:noAutofit/>
          </a:bodyPr>
          <a:lstStyle>
            <a:lvl1pPr algn="ctr">
              <a:defRPr sz="3300" b="0">
                <a:solidFill>
                  <a:schemeClr val="accent3"/>
                </a:solidFill>
              </a:defRPr>
            </a:lvl1pPr>
          </a:lstStyle>
          <a:p>
            <a:r>
              <a:rPr lang="en-US"/>
              <a:t>Section Title or #</a:t>
            </a:r>
          </a:p>
        </p:txBody>
      </p:sp>
      <p:sp>
        <p:nvSpPr>
          <p:cNvPr id="3" name="Text Placeholder 2">
            <a:extLst>
              <a:ext uri="{FF2B5EF4-FFF2-40B4-BE49-F238E27FC236}">
                <a16:creationId xmlns:a16="http://schemas.microsoft.com/office/drawing/2014/main" id="{BCAA8F9E-514C-1957-60BF-45CAAAC07080}"/>
              </a:ext>
            </a:extLst>
          </p:cNvPr>
          <p:cNvSpPr>
            <a:spLocks noGrp="1"/>
          </p:cNvSpPr>
          <p:nvPr>
            <p:ph type="body" idx="1"/>
          </p:nvPr>
        </p:nvSpPr>
        <p:spPr>
          <a:xfrm>
            <a:off x="388939" y="2946925"/>
            <a:ext cx="7449079" cy="3096578"/>
          </a:xfrm>
          <a:ln>
            <a:noFill/>
          </a:ln>
        </p:spPr>
        <p:txBody>
          <a:bodyPr>
            <a:noAutofit/>
          </a:bodyPr>
          <a:lstStyle>
            <a:lvl1pPr marL="0" indent="0" algn="ctr">
              <a:buNone/>
              <a:defRPr sz="18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EEC38533-047E-251F-2761-2ABA3A7F9171}"/>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7" name="Rectangle 6">
            <a:extLst>
              <a:ext uri="{FF2B5EF4-FFF2-40B4-BE49-F238E27FC236}">
                <a16:creationId xmlns:a16="http://schemas.microsoft.com/office/drawing/2014/main" id="{3A8D6433-BAAA-8B2B-A3F7-29A5994B4980}"/>
              </a:ext>
            </a:extLst>
          </p:cNvPr>
          <p:cNvSpPr/>
          <p:nvPr userDrawn="1"/>
        </p:nvSpPr>
        <p:spPr>
          <a:xfrm>
            <a:off x="1827477" y="2606262"/>
            <a:ext cx="4572000" cy="137160"/>
          </a:xfrm>
          <a:prstGeom prst="rect">
            <a:avLst/>
          </a:prstGeom>
          <a:gradFill>
            <a:gsLst>
              <a:gs pos="0">
                <a:srgbClr val="76BC21"/>
              </a:gs>
              <a:gs pos="99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80DB1DC-6FFB-F56B-B176-C5B5AE81B3C3}"/>
              </a:ext>
            </a:extLst>
          </p:cNvPr>
          <p:cNvSpPr/>
          <p:nvPr userDrawn="1"/>
        </p:nvSpPr>
        <p:spPr>
          <a:xfrm>
            <a:off x="8214360" y="0"/>
            <a:ext cx="3977640" cy="6858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D706683D-BD3C-AA94-D07B-46A43703D454}"/>
              </a:ext>
            </a:extLst>
          </p:cNvPr>
          <p:cNvPicPr>
            <a:picLocks noChangeAspect="1"/>
          </p:cNvPicPr>
          <p:nvPr userDrawn="1"/>
        </p:nvPicPr>
        <p:blipFill>
          <a:blip r:embed="rId2">
            <a:alphaModFix amt="25000"/>
          </a:blip>
          <a:stretch>
            <a:fillRect/>
          </a:stretch>
        </p:blipFill>
        <p:spPr>
          <a:xfrm>
            <a:off x="8778455" y="0"/>
            <a:ext cx="2849451" cy="6858000"/>
          </a:xfrm>
          <a:prstGeom prst="rect">
            <a:avLst/>
          </a:prstGeom>
        </p:spPr>
      </p:pic>
    </p:spTree>
    <p:extLst>
      <p:ext uri="{BB962C8B-B14F-4D97-AF65-F5344CB8AC3E}">
        <p14:creationId xmlns:p14="http://schemas.microsoft.com/office/powerpoint/2010/main" val="4045275266"/>
      </p:ext>
    </p:extLst>
  </p:cSld>
  <p:clrMapOvr>
    <a:masterClrMapping/>
  </p:clrMapOvr>
  <p:extLst>
    <p:ext uri="{DCECCB84-F9BA-43D5-87BE-67443E8EF086}">
      <p15:sldGuideLst xmlns:p15="http://schemas.microsoft.com/office/powerpoint/2012/main">
        <p15:guide id="1" orient="horz" pos="288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2536F-4BBE-53FE-677D-ED01EE72F859}"/>
              </a:ext>
            </a:extLst>
          </p:cNvPr>
          <p:cNvSpPr>
            <a:spLocks noGrp="1"/>
          </p:cNvSpPr>
          <p:nvPr>
            <p:ph idx="1"/>
          </p:nvPr>
        </p:nvSpPr>
        <p:spPr>
          <a:xfrm>
            <a:off x="388937" y="1698624"/>
            <a:ext cx="11433176" cy="4702176"/>
          </a:xfrm>
        </p:spPr>
        <p:txBody>
          <a:bodyPr l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27">
            <a:extLst>
              <a:ext uri="{FF2B5EF4-FFF2-40B4-BE49-F238E27FC236}">
                <a16:creationId xmlns:a16="http://schemas.microsoft.com/office/drawing/2014/main" id="{6D4F360A-E38A-4E77-7A3D-4431087DC97F}"/>
              </a:ext>
            </a:extLst>
          </p:cNvPr>
          <p:cNvSpPr>
            <a:spLocks noGrp="1"/>
          </p:cNvSpPr>
          <p:nvPr>
            <p:ph type="title"/>
          </p:nvPr>
        </p:nvSpPr>
        <p:spPr>
          <a:xfrm>
            <a:off x="388939" y="221878"/>
            <a:ext cx="11430000" cy="1101599"/>
          </a:xfrm>
        </p:spPr>
        <p:txBody>
          <a:bodyPr>
            <a:normAutofit/>
          </a:bodyPr>
          <a:lstStyle>
            <a:lvl1pPr>
              <a:defRPr sz="2400"/>
            </a:lvl1pPr>
          </a:lstStyle>
          <a:p>
            <a:r>
              <a:rPr lang="en-US"/>
              <a:t>Click to edit Master title style</a:t>
            </a:r>
          </a:p>
        </p:txBody>
      </p:sp>
      <p:sp>
        <p:nvSpPr>
          <p:cNvPr id="56" name="Slide Number Placeholder 5">
            <a:extLst>
              <a:ext uri="{FF2B5EF4-FFF2-40B4-BE49-F238E27FC236}">
                <a16:creationId xmlns:a16="http://schemas.microsoft.com/office/drawing/2014/main" id="{CF530995-8BF7-F9F3-8F4A-CF46EA7EC268}"/>
              </a:ext>
            </a:extLst>
          </p:cNvPr>
          <p:cNvSpPr>
            <a:spLocks noGrp="1"/>
          </p:cNvSpPr>
          <p:nvPr>
            <p:ph type="sldNum" sz="quarter" idx="12"/>
          </p:nvPr>
        </p:nvSpPr>
        <p:spPr>
          <a:xfrm>
            <a:off x="11732218" y="6400802"/>
            <a:ext cx="459783" cy="323917"/>
          </a:xfrm>
        </p:spPr>
        <p:txBody>
          <a:bodyPr/>
          <a:lstStyle>
            <a:lvl1pPr algn="r">
              <a:defRPr/>
            </a:lvl1pPr>
          </a:lstStyle>
          <a:p>
            <a:fld id="{CD8FCAE6-69AE-D04B-8E7E-F5F188FCE417}" type="slidenum">
              <a:rPr lang="en-US" smtClean="0"/>
              <a:pPr/>
              <a:t>‹#›</a:t>
            </a:fld>
            <a:endParaRPr lang="en-US"/>
          </a:p>
        </p:txBody>
      </p:sp>
    </p:spTree>
    <p:extLst>
      <p:ext uri="{BB962C8B-B14F-4D97-AF65-F5344CB8AC3E}">
        <p14:creationId xmlns:p14="http://schemas.microsoft.com/office/powerpoint/2010/main" val="273161768"/>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2536F-4BBE-53FE-677D-ED01EE72F859}"/>
              </a:ext>
            </a:extLst>
          </p:cNvPr>
          <p:cNvSpPr>
            <a:spLocks noGrp="1"/>
          </p:cNvSpPr>
          <p:nvPr>
            <p:ph idx="1"/>
          </p:nvPr>
        </p:nvSpPr>
        <p:spPr>
          <a:xfrm>
            <a:off x="388939" y="1695450"/>
            <a:ext cx="11433176" cy="4705350"/>
          </a:xfrm>
        </p:spPr>
        <p:txBody>
          <a:bodyPr l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8" y="6400802"/>
            <a:ext cx="459783" cy="323917"/>
          </a:xfrm>
        </p:spPr>
        <p:txBody>
          <a:bodyPr/>
          <a:lstStyle>
            <a:lvl1pPr algn="r">
              <a:defRPr/>
            </a:lvl1pPr>
          </a:lstStyle>
          <a:p>
            <a:fld id="{CD8FCAE6-69AE-D04B-8E7E-F5F188FCE417}" type="slidenum">
              <a:rPr lang="en-US" smtClean="0"/>
              <a:pPr/>
              <a:t>‹#›</a:t>
            </a:fld>
            <a:endParaRPr lang="en-US"/>
          </a:p>
        </p:txBody>
      </p:sp>
      <p:sp>
        <p:nvSpPr>
          <p:cNvPr id="4" name="Title 8">
            <a:extLst>
              <a:ext uri="{FF2B5EF4-FFF2-40B4-BE49-F238E27FC236}">
                <a16:creationId xmlns:a16="http://schemas.microsoft.com/office/drawing/2014/main" id="{5ED9786A-15A5-5CA0-E020-9B02C956525F}"/>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2400" dirty="0"/>
            </a:lvl1pPr>
          </a:lstStyle>
          <a:p>
            <a:pPr lvl="0"/>
            <a:r>
              <a:rPr lang="en-US"/>
              <a:t>Click to edit Master title style</a:t>
            </a:r>
          </a:p>
        </p:txBody>
      </p:sp>
      <p:sp>
        <p:nvSpPr>
          <p:cNvPr id="11" name="Text Placeholder 10">
            <a:extLst>
              <a:ext uri="{FF2B5EF4-FFF2-40B4-BE49-F238E27FC236}">
                <a16:creationId xmlns:a16="http://schemas.microsoft.com/office/drawing/2014/main" id="{7083AF3C-F559-4BC9-B835-E095522226A4}"/>
              </a:ext>
            </a:extLst>
          </p:cNvPr>
          <p:cNvSpPr>
            <a:spLocks noGrp="1"/>
          </p:cNvSpPr>
          <p:nvPr>
            <p:ph type="body" sz="quarter" idx="13" hasCustomPrompt="1"/>
          </p:nvPr>
        </p:nvSpPr>
        <p:spPr>
          <a:xfrm>
            <a:off x="388937" y="754000"/>
            <a:ext cx="11430000" cy="520271"/>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171450" lvl="0" indent="-171450"/>
            <a:r>
              <a:rPr lang="en-US"/>
              <a:t>Click to add subtitle</a:t>
            </a:r>
          </a:p>
        </p:txBody>
      </p:sp>
    </p:spTree>
    <p:extLst>
      <p:ext uri="{BB962C8B-B14F-4D97-AF65-F5344CB8AC3E}">
        <p14:creationId xmlns:p14="http://schemas.microsoft.com/office/powerpoint/2010/main" val="3245213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11436351" cy="424732"/>
          </a:xfrm>
        </p:spPr>
        <p:txBody>
          <a:bodyPr anchor="b">
            <a:noAutofit/>
          </a:bodyPr>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2"/>
            <a:ext cx="11430001" cy="4235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27">
            <a:extLst>
              <a:ext uri="{FF2B5EF4-FFF2-40B4-BE49-F238E27FC236}">
                <a16:creationId xmlns:a16="http://schemas.microsoft.com/office/drawing/2014/main" id="{6AC51BC1-3560-9B90-77B4-956BC27685BC}"/>
              </a:ext>
            </a:extLst>
          </p:cNvPr>
          <p:cNvSpPr>
            <a:spLocks noGrp="1"/>
          </p:cNvSpPr>
          <p:nvPr>
            <p:ph type="title"/>
          </p:nvPr>
        </p:nvSpPr>
        <p:spPr>
          <a:xfrm>
            <a:off x="388939" y="221878"/>
            <a:ext cx="11430000" cy="1101599"/>
          </a:xfrm>
        </p:spPr>
        <p:txBody>
          <a:bodyP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2143496716"/>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ubtitle,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11436351" cy="424732"/>
          </a:xfrm>
        </p:spPr>
        <p:txBody>
          <a:bodyPr anchor="b">
            <a:noAutofit/>
          </a:bodyPr>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2"/>
            <a:ext cx="11430001" cy="4235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7" name="Title 8">
            <a:extLst>
              <a:ext uri="{FF2B5EF4-FFF2-40B4-BE49-F238E27FC236}">
                <a16:creationId xmlns:a16="http://schemas.microsoft.com/office/drawing/2014/main" id="{4E74FC6C-08A1-3C9F-DD98-21B15BF9C99E}"/>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2400"/>
            </a:lvl1pPr>
          </a:lstStyle>
          <a:p>
            <a:pPr lvl="0"/>
            <a:r>
              <a:rPr lang="en-US"/>
              <a:t>Click to edit Master title style</a:t>
            </a:r>
          </a:p>
        </p:txBody>
      </p:sp>
      <p:sp>
        <p:nvSpPr>
          <p:cNvPr id="2" name="Text Placeholder 10">
            <a:extLst>
              <a:ext uri="{FF2B5EF4-FFF2-40B4-BE49-F238E27FC236}">
                <a16:creationId xmlns:a16="http://schemas.microsoft.com/office/drawing/2014/main" id="{ADC30847-DFB9-2427-5BBA-9F7ACCA1A789}"/>
              </a:ext>
            </a:extLst>
          </p:cNvPr>
          <p:cNvSpPr>
            <a:spLocks noGrp="1"/>
          </p:cNvSpPr>
          <p:nvPr>
            <p:ph type="body" sz="quarter" idx="13" hasCustomPrompt="1"/>
          </p:nvPr>
        </p:nvSpPr>
        <p:spPr>
          <a:xfrm>
            <a:off x="388937" y="754000"/>
            <a:ext cx="11430000" cy="520271"/>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171450" lvl="0" indent="-171450"/>
            <a:r>
              <a:rPr lang="en-US"/>
              <a:t>Click to add subtitle</a:t>
            </a:r>
          </a:p>
        </p:txBody>
      </p:sp>
    </p:spTree>
    <p:extLst>
      <p:ext uri="{BB962C8B-B14F-4D97-AF65-F5344CB8AC3E}">
        <p14:creationId xmlns:p14="http://schemas.microsoft.com/office/powerpoint/2010/main" val="2285067986"/>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itle, Two Column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566A-6473-0642-2141-09C40BBCAC76}"/>
              </a:ext>
            </a:extLst>
          </p:cNvPr>
          <p:cNvSpPr>
            <a:spLocks noGrp="1"/>
          </p:cNvSpPr>
          <p:nvPr>
            <p:ph type="title"/>
          </p:nvPr>
        </p:nvSpPr>
        <p:spPr>
          <a:xfrm>
            <a:off x="387351" y="228601"/>
            <a:ext cx="11430000" cy="1094875"/>
          </a:xfrm>
        </p:spPr>
        <p:txBody>
          <a:bodyP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19877B6-725F-BB9C-E3EE-09785A192603}"/>
              </a:ext>
            </a:extLst>
          </p:cNvPr>
          <p:cNvSpPr>
            <a:spLocks noGrp="1"/>
          </p:cNvSpPr>
          <p:nvPr>
            <p:ph sz="half" idx="1"/>
          </p:nvPr>
        </p:nvSpPr>
        <p:spPr>
          <a:xfrm>
            <a:off x="388937" y="1695450"/>
            <a:ext cx="5486400" cy="47053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D01709-6388-D50A-E17F-5B8729FE6DC0}"/>
              </a:ext>
            </a:extLst>
          </p:cNvPr>
          <p:cNvSpPr>
            <a:spLocks noGrp="1"/>
          </p:cNvSpPr>
          <p:nvPr>
            <p:ph sz="half" idx="2"/>
          </p:nvPr>
        </p:nvSpPr>
        <p:spPr>
          <a:xfrm>
            <a:off x="6327775" y="1695450"/>
            <a:ext cx="5486400" cy="47053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228486-8EDF-D1E5-68B2-4E18C61DEAC0}"/>
              </a:ext>
            </a:extLst>
          </p:cNvPr>
          <p:cNvSpPr>
            <a:spLocks noGrp="1"/>
          </p:cNvSpPr>
          <p:nvPr>
            <p:ph type="sldNum" sz="quarter" idx="12"/>
          </p:nvPr>
        </p:nvSpPr>
        <p:spPr/>
        <p:txBody>
          <a:bodyPr/>
          <a:lstStyle/>
          <a:p>
            <a:fld id="{CD8FCAE6-69AE-D04B-8E7E-F5F188FCE417}" type="slidenum">
              <a:rPr lang="en-US" smtClean="0"/>
              <a:t>‹#›</a:t>
            </a:fld>
            <a:endParaRPr lang="en-US"/>
          </a:p>
        </p:txBody>
      </p:sp>
    </p:spTree>
    <p:extLst>
      <p:ext uri="{BB962C8B-B14F-4D97-AF65-F5344CB8AC3E}">
        <p14:creationId xmlns:p14="http://schemas.microsoft.com/office/powerpoint/2010/main" val="6811700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ubtitle, Two Columns,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1692277"/>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6188" y="1692277"/>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2400" dirty="0"/>
            </a:lvl1pPr>
          </a:lstStyle>
          <a:p>
            <a:pPr lvl="0"/>
            <a:r>
              <a:rPr lang="en-US"/>
              <a:t>Click to edit Master title style</a:t>
            </a:r>
          </a:p>
        </p:txBody>
      </p:sp>
      <p:sp>
        <p:nvSpPr>
          <p:cNvPr id="8" name="Text Placeholder 10">
            <a:extLst>
              <a:ext uri="{FF2B5EF4-FFF2-40B4-BE49-F238E27FC236}">
                <a16:creationId xmlns:a16="http://schemas.microsoft.com/office/drawing/2014/main" id="{55A85635-2152-9C47-0107-79013CF178C2}"/>
              </a:ext>
            </a:extLst>
          </p:cNvPr>
          <p:cNvSpPr>
            <a:spLocks noGrp="1"/>
          </p:cNvSpPr>
          <p:nvPr>
            <p:ph type="body" sz="quarter" idx="13" hasCustomPrompt="1"/>
          </p:nvPr>
        </p:nvSpPr>
        <p:spPr>
          <a:xfrm>
            <a:off x="388937" y="754000"/>
            <a:ext cx="11430000" cy="520271"/>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171450" lvl="0" indent="-171450"/>
            <a:r>
              <a:rPr lang="en-US"/>
              <a:t>Click to add subtitle</a:t>
            </a:r>
          </a:p>
        </p:txBody>
      </p:sp>
    </p:spTree>
    <p:extLst>
      <p:ext uri="{BB962C8B-B14F-4D97-AF65-F5344CB8AC3E}">
        <p14:creationId xmlns:p14="http://schemas.microsoft.com/office/powerpoint/2010/main" val="2015197851"/>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Two Columns,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0"/>
            <a:ext cx="5486400" cy="424732"/>
          </a:xfrm>
        </p:spPr>
        <p:txBody>
          <a:bodyPr anchor="b">
            <a:noAutofit/>
          </a:bodyPr>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C80D7-42DE-0507-09C2-38CD4F7F7275}"/>
              </a:ext>
            </a:extLst>
          </p:cNvPr>
          <p:cNvSpPr>
            <a:spLocks noGrp="1"/>
          </p:cNvSpPr>
          <p:nvPr>
            <p:ph type="body" sz="quarter" idx="3"/>
          </p:nvPr>
        </p:nvSpPr>
        <p:spPr>
          <a:xfrm>
            <a:off x="6327637" y="1697940"/>
            <a:ext cx="5486400" cy="424732"/>
          </a:xfrm>
        </p:spPr>
        <p:txBody>
          <a:bodyPr anchor="b">
            <a:noAutofit/>
          </a:bodyPr>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7636" y="2165351"/>
            <a:ext cx="5486400" cy="423544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2588" y="221878"/>
            <a:ext cx="11430000" cy="1101599"/>
          </a:xfrm>
        </p:spPr>
        <p:txBody>
          <a:bodyP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34125405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4" name="Group 3"/>
          <p:cNvGrpSpPr/>
          <p:nvPr userDrawn="1"/>
        </p:nvGrpSpPr>
        <p:grpSpPr>
          <a:xfrm>
            <a:off x="-1" y="5503030"/>
            <a:ext cx="12192001" cy="1354970"/>
            <a:chOff x="-1" y="5503030"/>
            <a:chExt cx="9144001" cy="1354970"/>
          </a:xfrm>
        </p:grpSpPr>
        <p:sp>
          <p:nvSpPr>
            <p:cNvPr id="5" name="Rectangle 4"/>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5"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Tree>
    <p:extLst>
      <p:ext uri="{BB962C8B-B14F-4D97-AF65-F5344CB8AC3E}">
        <p14:creationId xmlns:p14="http://schemas.microsoft.com/office/powerpoint/2010/main" val="3815650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ubtitle, Two Columns,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0"/>
            <a:ext cx="5486400" cy="424732"/>
          </a:xfrm>
        </p:spPr>
        <p:txBody>
          <a:bodyPr anchor="b">
            <a:noAutofit/>
          </a:bodyPr>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C80D7-42DE-0507-09C2-38CD4F7F7275}"/>
              </a:ext>
            </a:extLst>
          </p:cNvPr>
          <p:cNvSpPr>
            <a:spLocks noGrp="1"/>
          </p:cNvSpPr>
          <p:nvPr>
            <p:ph type="body" sz="quarter" idx="3"/>
          </p:nvPr>
        </p:nvSpPr>
        <p:spPr>
          <a:xfrm>
            <a:off x="6327435" y="1697940"/>
            <a:ext cx="5486400" cy="424732"/>
          </a:xfrm>
        </p:spPr>
        <p:txBody>
          <a:bodyPr anchor="b">
            <a:noAutofit/>
          </a:bodyPr>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7433"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2400" dirty="0"/>
            </a:lvl1pPr>
          </a:lstStyle>
          <a:p>
            <a:pPr lvl="0"/>
            <a:r>
              <a:rPr lang="en-US"/>
              <a:t>Click to edit Master title style</a:t>
            </a:r>
          </a:p>
        </p:txBody>
      </p:sp>
      <p:sp>
        <p:nvSpPr>
          <p:cNvPr id="8" name="Text Placeholder 10">
            <a:extLst>
              <a:ext uri="{FF2B5EF4-FFF2-40B4-BE49-F238E27FC236}">
                <a16:creationId xmlns:a16="http://schemas.microsoft.com/office/drawing/2014/main" id="{55A85635-2152-9C47-0107-79013CF178C2}"/>
              </a:ext>
            </a:extLst>
          </p:cNvPr>
          <p:cNvSpPr>
            <a:spLocks noGrp="1"/>
          </p:cNvSpPr>
          <p:nvPr>
            <p:ph type="body" sz="quarter" idx="13" hasCustomPrompt="1"/>
          </p:nvPr>
        </p:nvSpPr>
        <p:spPr>
          <a:xfrm>
            <a:off x="388937" y="754000"/>
            <a:ext cx="11430000" cy="520271"/>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171450" lvl="0" indent="-171450"/>
            <a:r>
              <a:rPr lang="en-US"/>
              <a:t>Click to add subtitle</a:t>
            </a:r>
          </a:p>
        </p:txBody>
      </p:sp>
    </p:spTree>
    <p:extLst>
      <p:ext uri="{BB962C8B-B14F-4D97-AF65-F5344CB8AC3E}">
        <p14:creationId xmlns:p14="http://schemas.microsoft.com/office/powerpoint/2010/main" val="3301584686"/>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Intro 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6001" y="1326651"/>
            <a:ext cx="6096001" cy="380489"/>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0"/>
            <a:ext cx="5486400" cy="424732"/>
          </a:xfrm>
        </p:spPr>
        <p:txBody>
          <a:bodyPr wrap="square" anchor="b">
            <a:noAutofit/>
          </a:bodyPr>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9" y="228602"/>
            <a:ext cx="11430000" cy="1094875"/>
          </a:xfrm>
        </p:spPr>
        <p:txBody>
          <a:bodyP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3795471407"/>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Intro-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6001" y="1326651"/>
            <a:ext cx="6096001" cy="380489"/>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0"/>
            <a:ext cx="5486400" cy="424732"/>
          </a:xfrm>
        </p:spPr>
        <p:txBody>
          <a:bodyPr wrap="square" anchor="b">
            <a:noAutofit/>
          </a:bodyPr>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24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54000"/>
            <a:ext cx="11430000" cy="520271"/>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171450" lvl="0" indent="-171450"/>
            <a:r>
              <a:rPr lang="en-US"/>
              <a:t>Click to add subtitle</a:t>
            </a:r>
          </a:p>
        </p:txBody>
      </p:sp>
    </p:spTree>
    <p:extLst>
      <p:ext uri="{BB962C8B-B14F-4D97-AF65-F5344CB8AC3E}">
        <p14:creationId xmlns:p14="http://schemas.microsoft.com/office/powerpoint/2010/main" val="257126152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ubtitle, Intro-Content Left, Media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0"/>
            <a:ext cx="5486400" cy="424732"/>
          </a:xfrm>
        </p:spPr>
        <p:txBody>
          <a:bodyPr wrap="square" anchor="b">
            <a:noAutofit/>
          </a:bodyPr>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24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54000"/>
            <a:ext cx="11430000" cy="520271"/>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171450" lvl="0" indent="-171450"/>
            <a:r>
              <a:rPr lang="en-US"/>
              <a:t>Click to add subtitle</a:t>
            </a:r>
          </a:p>
        </p:txBody>
      </p:sp>
      <p:sp>
        <p:nvSpPr>
          <p:cNvPr id="8" name="Media Placeholder 7">
            <a:extLst>
              <a:ext uri="{FF2B5EF4-FFF2-40B4-BE49-F238E27FC236}">
                <a16:creationId xmlns:a16="http://schemas.microsoft.com/office/drawing/2014/main" id="{F81E0666-D582-0318-1ABD-4D2CFF958778}"/>
              </a:ext>
            </a:extLst>
          </p:cNvPr>
          <p:cNvSpPr>
            <a:spLocks noGrp="1"/>
          </p:cNvSpPr>
          <p:nvPr>
            <p:ph type="media" sz="quarter" idx="15"/>
          </p:nvPr>
        </p:nvSpPr>
        <p:spPr>
          <a:xfrm>
            <a:off x="6092952" y="1325565"/>
            <a:ext cx="6099048" cy="380489"/>
          </a:xfrm>
        </p:spPr>
        <p:txBody>
          <a:bodyPr/>
          <a:lstStyle>
            <a:lvl1pPr marL="0" indent="0" algn="ctr">
              <a:buNone/>
              <a:defRPr/>
            </a:lvl1pPr>
          </a:lstStyle>
          <a:p>
            <a:r>
              <a:rPr lang="en-US"/>
              <a:t>Click icon to add media</a:t>
            </a:r>
          </a:p>
        </p:txBody>
      </p:sp>
    </p:spTree>
    <p:extLst>
      <p:ext uri="{BB962C8B-B14F-4D97-AF65-F5344CB8AC3E}">
        <p14:creationId xmlns:p14="http://schemas.microsoft.com/office/powerpoint/2010/main" val="290031468"/>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Picture Left, Intro-Content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1" y="1326151"/>
            <a:ext cx="6096001" cy="380489"/>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6329363" y="1696353"/>
            <a:ext cx="5486400" cy="424732"/>
          </a:xfrm>
        </p:spPr>
        <p:txBody>
          <a:bodyPr wrap="square" anchor="b">
            <a:noAutofit/>
          </a:bodyPr>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6329363"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9" y="221878"/>
            <a:ext cx="11430000" cy="1101599"/>
          </a:xfrm>
        </p:spPr>
        <p:txBody>
          <a:bodyP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4136553548"/>
      </p:ext>
    </p:extLst>
  </p:cSld>
  <p:clrMapOvr>
    <a:masterClrMapping/>
  </p:clrMapOvr>
  <p:extLst>
    <p:ext uri="{DCECCB84-F9BA-43D5-87BE-67443E8EF086}">
      <p15:sldGuideLst xmlns:p15="http://schemas.microsoft.com/office/powerpoint/2012/main">
        <p15:guide id="3" pos="5312" userDrawn="1">
          <p15:clr>
            <a:srgbClr val="FBAE40"/>
          </p15:clr>
        </p15:guide>
        <p15:guide id="4" pos="5504"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ubtitle, Picture Left, Intro-Content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1" y="1326151"/>
            <a:ext cx="6096001" cy="380489"/>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6329363" y="1696353"/>
            <a:ext cx="5486400" cy="424732"/>
          </a:xfrm>
        </p:spPr>
        <p:txBody>
          <a:bodyPr wrap="square" anchor="b">
            <a:noAutofit/>
          </a:bodyPr>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6329363"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027203A-A8C8-03F4-2B67-FCBD87CE0AD5}"/>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2400"/>
            </a:lvl1pPr>
          </a:lstStyle>
          <a:p>
            <a:pPr lvl="0"/>
            <a:r>
              <a:rPr lang="en-US"/>
              <a:t>Click to edit Master title style</a:t>
            </a:r>
          </a:p>
        </p:txBody>
      </p:sp>
      <p:sp>
        <p:nvSpPr>
          <p:cNvPr id="2" name="Text Placeholder 10">
            <a:extLst>
              <a:ext uri="{FF2B5EF4-FFF2-40B4-BE49-F238E27FC236}">
                <a16:creationId xmlns:a16="http://schemas.microsoft.com/office/drawing/2014/main" id="{7F36F9DD-4B70-8D8F-F622-C85E5BE7936C}"/>
              </a:ext>
            </a:extLst>
          </p:cNvPr>
          <p:cNvSpPr>
            <a:spLocks noGrp="1"/>
          </p:cNvSpPr>
          <p:nvPr>
            <p:ph type="body" sz="quarter" idx="13" hasCustomPrompt="1"/>
          </p:nvPr>
        </p:nvSpPr>
        <p:spPr>
          <a:xfrm>
            <a:off x="388937" y="754000"/>
            <a:ext cx="11430000" cy="520271"/>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171450" lvl="0" indent="-171450"/>
            <a:r>
              <a:rPr lang="en-US"/>
              <a:t>Click to add subtitle</a:t>
            </a:r>
          </a:p>
        </p:txBody>
      </p:sp>
    </p:spTree>
    <p:extLst>
      <p:ext uri="{BB962C8B-B14F-4D97-AF65-F5344CB8AC3E}">
        <p14:creationId xmlns:p14="http://schemas.microsoft.com/office/powerpoint/2010/main" val="3354128827"/>
      </p:ext>
    </p:extLst>
  </p:cSld>
  <p:clrMapOvr>
    <a:masterClrMapping/>
  </p:clrMapOvr>
  <p:extLst>
    <p:ext uri="{DCECCB84-F9BA-43D5-87BE-67443E8EF086}">
      <p15:sldGuideLst xmlns:p15="http://schemas.microsoft.com/office/powerpoint/2012/main">
        <p15:guide id="3" pos="5312" userDrawn="1">
          <p15:clr>
            <a:srgbClr val="FBAE40"/>
          </p15:clr>
        </p15:guide>
        <p15:guide id="4" pos="5504"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ubtitle, 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6001" y="1326651"/>
            <a:ext cx="6096001" cy="380489"/>
          </a:xfrm>
          <a:solidFill>
            <a:schemeClr val="bg1"/>
          </a:solidFill>
        </p:spPr>
        <p:txBody>
          <a:bodyPr anchor="t" anchorCtr="0"/>
          <a:lstStyle>
            <a:lvl1pPr marL="0" indent="0" algn="ctr">
              <a:buNone/>
              <a:defRPr/>
            </a:lvl1pPr>
          </a:lstStyle>
          <a:p>
            <a:r>
              <a:rPr lang="en-US"/>
              <a:t>Click icon to add picture</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1692277"/>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9" y="3531"/>
            <a:ext cx="11430000" cy="777240"/>
          </a:xfrm>
        </p:spPr>
        <p:txBody>
          <a:bodyPr vert="horz" lIns="0" tIns="45720" rIns="91440" bIns="0" rtlCol="0" anchor="b" anchorCtr="0">
            <a:normAutofit/>
          </a:bodyPr>
          <a:lstStyle>
            <a:lvl1pPr>
              <a:defRPr lang="en-US" sz="24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54000"/>
            <a:ext cx="11430000" cy="520271"/>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171450" lvl="0" indent="-171450"/>
            <a:r>
              <a:rPr lang="en-US"/>
              <a:t>Click to add subtitle</a:t>
            </a:r>
          </a:p>
        </p:txBody>
      </p:sp>
    </p:spTree>
    <p:extLst>
      <p:ext uri="{BB962C8B-B14F-4D97-AF65-F5344CB8AC3E}">
        <p14:creationId xmlns:p14="http://schemas.microsoft.com/office/powerpoint/2010/main" val="1870949828"/>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Content Lef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EBA2-1888-16AE-7A85-773B7BF858EB}"/>
              </a:ext>
            </a:extLst>
          </p:cNvPr>
          <p:cNvSpPr>
            <a:spLocks noGrp="1"/>
          </p:cNvSpPr>
          <p:nvPr>
            <p:ph type="title"/>
          </p:nvPr>
        </p:nvSpPr>
        <p:spPr>
          <a:xfrm>
            <a:off x="382588" y="228602"/>
            <a:ext cx="11430000" cy="1094875"/>
          </a:xfrm>
        </p:spPr>
        <p:txBody>
          <a:bodyPr>
            <a:normAutofit/>
          </a:bodyPr>
          <a:lstStyle>
            <a:lvl1pPr>
              <a:defRPr sz="2400"/>
            </a:lvl1pPr>
          </a:lstStyle>
          <a:p>
            <a:r>
              <a:rPr lang="en-US"/>
              <a:t>Click to edit Master title style</a:t>
            </a:r>
          </a:p>
        </p:txBody>
      </p:sp>
      <p:sp>
        <p:nvSpPr>
          <p:cNvPr id="8" name="Picture Placeholder 7">
            <a:extLst>
              <a:ext uri="{FF2B5EF4-FFF2-40B4-BE49-F238E27FC236}">
                <a16:creationId xmlns:a16="http://schemas.microsoft.com/office/drawing/2014/main" id="{729BCC62-AB5C-250C-08CC-D7551686BE44}"/>
              </a:ext>
            </a:extLst>
          </p:cNvPr>
          <p:cNvSpPr>
            <a:spLocks noGrp="1"/>
          </p:cNvSpPr>
          <p:nvPr>
            <p:ph type="pic" sz="quarter" idx="14"/>
          </p:nvPr>
        </p:nvSpPr>
        <p:spPr>
          <a:xfrm>
            <a:off x="6096001" y="1326651"/>
            <a:ext cx="6096001" cy="380489"/>
          </a:xfrm>
          <a:solidFill>
            <a:schemeClr val="bg1"/>
          </a:solidFill>
        </p:spPr>
        <p:txBody>
          <a:bodyPr anchor="t" anchorCtr="0"/>
          <a:lstStyle>
            <a:lvl1pPr marL="0" indent="0" algn="ctr">
              <a:buNone/>
              <a:defRPr/>
            </a:lvl1pPr>
          </a:lstStyle>
          <a:p>
            <a:r>
              <a:rPr lang="en-US"/>
              <a:t>Click icon to add picture</a:t>
            </a:r>
          </a:p>
        </p:txBody>
      </p:sp>
      <p:sp>
        <p:nvSpPr>
          <p:cNvPr id="14" name="Content Placeholder 13">
            <a:extLst>
              <a:ext uri="{FF2B5EF4-FFF2-40B4-BE49-F238E27FC236}">
                <a16:creationId xmlns:a16="http://schemas.microsoft.com/office/drawing/2014/main" id="{BC11253D-8BE2-A914-7B9B-CB7F9FBCFE17}"/>
              </a:ext>
            </a:extLst>
          </p:cNvPr>
          <p:cNvSpPr>
            <a:spLocks noGrp="1"/>
          </p:cNvSpPr>
          <p:nvPr>
            <p:ph sz="quarter" idx="15"/>
          </p:nvPr>
        </p:nvSpPr>
        <p:spPr>
          <a:xfrm>
            <a:off x="387881" y="1695451"/>
            <a:ext cx="5479520" cy="1556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CD9B9FA6-D26E-CBE4-1476-B0BA0C401D4A}"/>
              </a:ext>
            </a:extLst>
          </p:cNvPr>
          <p:cNvSpPr>
            <a:spLocks noGrp="1"/>
          </p:cNvSpPr>
          <p:nvPr>
            <p:ph type="sldNum" sz="quarter" idx="16"/>
          </p:nvPr>
        </p:nvSpPr>
        <p:spPr/>
        <p:txBody>
          <a:bodyPr/>
          <a:lstStyle/>
          <a:p>
            <a:fld id="{CD8FCAE6-69AE-D04B-8E7E-F5F188FCE417}" type="slidenum">
              <a:rPr lang="en-US" smtClean="0"/>
              <a:pPr/>
              <a:t>‹#›</a:t>
            </a:fld>
            <a:endParaRPr lang="en-US"/>
          </a:p>
        </p:txBody>
      </p:sp>
    </p:spTree>
    <p:extLst>
      <p:ext uri="{BB962C8B-B14F-4D97-AF65-F5344CB8AC3E}">
        <p14:creationId xmlns:p14="http://schemas.microsoft.com/office/powerpoint/2010/main" val="11691186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icture Left,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EBA2-1888-16AE-7A85-773B7BF858EB}"/>
              </a:ext>
            </a:extLst>
          </p:cNvPr>
          <p:cNvSpPr>
            <a:spLocks noGrp="1"/>
          </p:cNvSpPr>
          <p:nvPr>
            <p:ph type="title"/>
          </p:nvPr>
        </p:nvSpPr>
        <p:spPr>
          <a:xfrm>
            <a:off x="382588" y="228602"/>
            <a:ext cx="11430000" cy="1094875"/>
          </a:xfrm>
        </p:spPr>
        <p:txBody>
          <a:bodyPr>
            <a:normAutofit/>
          </a:bodyPr>
          <a:lstStyle>
            <a:lvl1pPr>
              <a:defRPr sz="2400"/>
            </a:lvl1pPr>
          </a:lstStyle>
          <a:p>
            <a:r>
              <a:rPr lang="en-US"/>
              <a:t>Click to edit Master title style</a:t>
            </a:r>
          </a:p>
        </p:txBody>
      </p:sp>
      <p:sp>
        <p:nvSpPr>
          <p:cNvPr id="8" name="Picture Placeholder 7">
            <a:extLst>
              <a:ext uri="{FF2B5EF4-FFF2-40B4-BE49-F238E27FC236}">
                <a16:creationId xmlns:a16="http://schemas.microsoft.com/office/drawing/2014/main" id="{729BCC62-AB5C-250C-08CC-D7551686BE44}"/>
              </a:ext>
            </a:extLst>
          </p:cNvPr>
          <p:cNvSpPr>
            <a:spLocks noGrp="1"/>
          </p:cNvSpPr>
          <p:nvPr>
            <p:ph type="pic" sz="quarter" idx="14"/>
          </p:nvPr>
        </p:nvSpPr>
        <p:spPr>
          <a:xfrm>
            <a:off x="-1" y="1326651"/>
            <a:ext cx="6096001" cy="380489"/>
          </a:xfrm>
          <a:solidFill>
            <a:schemeClr val="bg1"/>
          </a:solidFill>
        </p:spPr>
        <p:txBody>
          <a:bodyPr anchor="t" anchorCtr="0"/>
          <a:lstStyle>
            <a:lvl1pPr marL="0" indent="0" algn="ctr">
              <a:buNone/>
              <a:defRPr/>
            </a:lvl1pPr>
          </a:lstStyle>
          <a:p>
            <a:r>
              <a:rPr lang="en-US"/>
              <a:t>Click icon to add picture</a:t>
            </a:r>
          </a:p>
        </p:txBody>
      </p:sp>
      <p:sp>
        <p:nvSpPr>
          <p:cNvPr id="14" name="Content Placeholder 13">
            <a:extLst>
              <a:ext uri="{FF2B5EF4-FFF2-40B4-BE49-F238E27FC236}">
                <a16:creationId xmlns:a16="http://schemas.microsoft.com/office/drawing/2014/main" id="{BC11253D-8BE2-A914-7B9B-CB7F9FBCFE17}"/>
              </a:ext>
            </a:extLst>
          </p:cNvPr>
          <p:cNvSpPr>
            <a:spLocks noGrp="1"/>
          </p:cNvSpPr>
          <p:nvPr>
            <p:ph sz="quarter" idx="15"/>
          </p:nvPr>
        </p:nvSpPr>
        <p:spPr>
          <a:xfrm>
            <a:off x="6324600" y="1696945"/>
            <a:ext cx="5489045" cy="1556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D87F8E1B-B3DC-EA81-5A26-2026D5294D36}"/>
              </a:ext>
            </a:extLst>
          </p:cNvPr>
          <p:cNvSpPr>
            <a:spLocks noGrp="1"/>
          </p:cNvSpPr>
          <p:nvPr>
            <p:ph type="sldNum" sz="quarter" idx="16"/>
          </p:nvPr>
        </p:nvSpPr>
        <p:spPr/>
        <p:txBody>
          <a:bodyPr/>
          <a:lstStyle/>
          <a:p>
            <a:fld id="{CD8FCAE6-69AE-D04B-8E7E-F5F188FCE417}" type="slidenum">
              <a:rPr lang="en-US" smtClean="0"/>
              <a:pPr/>
              <a:t>‹#›</a:t>
            </a:fld>
            <a:endParaRPr lang="en-US"/>
          </a:p>
        </p:txBody>
      </p:sp>
    </p:spTree>
    <p:extLst>
      <p:ext uri="{BB962C8B-B14F-4D97-AF65-F5344CB8AC3E}">
        <p14:creationId xmlns:p14="http://schemas.microsoft.com/office/powerpoint/2010/main" val="22394543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8" y="6400802"/>
            <a:ext cx="459783" cy="323917"/>
          </a:xfrm>
        </p:spPr>
        <p:txBody>
          <a:bodyPr/>
          <a:lstStyle>
            <a:lvl1pPr algn="ctr">
              <a:defRPr/>
            </a:lvl1pPr>
          </a:lstStyle>
          <a:p>
            <a:pPr algn="r"/>
            <a:fld id="{CD8FCAE6-69AE-D04B-8E7E-F5F188FCE417}" type="slidenum">
              <a:rPr lang="en-US" smtClean="0"/>
              <a:pPr algn="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9" y="-1"/>
            <a:ext cx="11430000" cy="781777"/>
          </a:xfrm>
        </p:spPr>
        <p:txBody>
          <a:bodyPr bIns="0" anchor="b" anchorCtr="0">
            <a:normAutofit/>
          </a:bodyPr>
          <a:lstStyle>
            <a:lvl1pPr>
              <a:defRPr sz="24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54000"/>
            <a:ext cx="11430000" cy="520271"/>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171450" lvl="0" indent="-171450"/>
            <a:r>
              <a:rPr lang="en-US"/>
              <a:t>Click to add subtitle</a:t>
            </a:r>
          </a:p>
        </p:txBody>
      </p:sp>
    </p:spTree>
    <p:extLst>
      <p:ext uri="{BB962C8B-B14F-4D97-AF65-F5344CB8AC3E}">
        <p14:creationId xmlns:p14="http://schemas.microsoft.com/office/powerpoint/2010/main" val="2658259291"/>
      </p:ext>
    </p:extLst>
  </p:cSld>
  <p:clrMapOvr>
    <a:masterClrMapping/>
  </p:clrMapOvr>
  <p:extLst>
    <p:ext uri="{DCECCB84-F9BA-43D5-87BE-67443E8EF086}">
      <p15:sldGuideLst xmlns:p15="http://schemas.microsoft.com/office/powerpoint/2012/main">
        <p15:guide id="1" pos="4928" userDrawn="1">
          <p15:clr>
            <a:srgbClr val="FBAE40"/>
          </p15:clr>
        </p15:guide>
        <p15:guide id="2" pos="5312" userDrawn="1">
          <p15:clr>
            <a:srgbClr val="FBAE40"/>
          </p15:clr>
        </p15:guide>
        <p15:guide id="3" pos="5579" userDrawn="1">
          <p15:clr>
            <a:srgbClr val="FBAE40"/>
          </p15:clr>
        </p15:guide>
        <p15:guide id="4" pos="9653" userDrawn="1">
          <p15:clr>
            <a:srgbClr val="FBAE40"/>
          </p15:clr>
        </p15:guide>
        <p15:guide id="5" orient="horz" pos="380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image" Target="../media/image23.png"/><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theme" Target="../theme/theme11.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2.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3.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4.xml"/><Relationship Id="rId1"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18.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theme" Target="../theme/theme6.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image" Target="../media/image20.jpg"/><Relationship Id="rId4" Type="http://schemas.openxmlformats.org/officeDocument/2006/relationships/slideLayout" Target="../slideLayouts/slideLayout5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theme" Target="../theme/theme8.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image" Target="../media/image2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image" Target="../media/image23.png"/><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theme" Target="../theme/theme9.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Placeholder 2"/>
          <p:cNvSpPr>
            <a:spLocks noGrp="1"/>
          </p:cNvSpPr>
          <p:nvPr>
            <p:ph type="body" idx="1"/>
          </p:nvPr>
        </p:nvSpPr>
        <p:spPr bwMode="auto">
          <a:xfrm>
            <a:off x="1383637" y="2147889"/>
            <a:ext cx="10619983"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dirty="0"/>
              <a:t>Click to edit Master text style</a:t>
            </a:r>
          </a:p>
        </p:txBody>
      </p:sp>
      <p:sp>
        <p:nvSpPr>
          <p:cNvPr id="13" name="Title Placeholder 1"/>
          <p:cNvSpPr>
            <a:spLocks noGrp="1"/>
          </p:cNvSpPr>
          <p:nvPr>
            <p:ph type="title"/>
          </p:nvPr>
        </p:nvSpPr>
        <p:spPr bwMode="auto">
          <a:xfrm>
            <a:off x="1383637" y="260350"/>
            <a:ext cx="10619983"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US" altLang="en-US" dirty="0"/>
          </a:p>
        </p:txBody>
      </p:sp>
      <p:sp>
        <p:nvSpPr>
          <p:cNvPr id="2" name="TextBox 1"/>
          <p:cNvSpPr txBox="1"/>
          <p:nvPr userDrawn="1"/>
        </p:nvSpPr>
        <p:spPr>
          <a:xfrm>
            <a:off x="10018682" y="6107759"/>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31552726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Lst>
  <p:txStyles>
    <p:titleStyle>
      <a:lvl1pPr algn="l" rtl="0" eaLnBrk="1" fontAlgn="base" hangingPunct="1">
        <a:lnSpc>
          <a:spcPct val="90000"/>
        </a:lnSpc>
        <a:spcBef>
          <a:spcPct val="0"/>
        </a:spcBef>
        <a:spcAft>
          <a:spcPct val="0"/>
        </a:spcAft>
        <a:defRPr sz="3000" kern="1200">
          <a:solidFill>
            <a:srgbClr val="6C3A77"/>
          </a:solidFill>
          <a:latin typeface="+mj-lt"/>
          <a:ea typeface="+mj-ea"/>
          <a:cs typeface="+mj-cs"/>
        </a:defRPr>
      </a:lvl1pPr>
      <a:lvl2pPr algn="l" rtl="0" eaLnBrk="1" fontAlgn="base" hangingPunct="1">
        <a:lnSpc>
          <a:spcPct val="90000"/>
        </a:lnSpc>
        <a:spcBef>
          <a:spcPct val="0"/>
        </a:spcBef>
        <a:spcAft>
          <a:spcPct val="0"/>
        </a:spcAft>
        <a:defRPr sz="3000">
          <a:solidFill>
            <a:srgbClr val="6C3A77"/>
          </a:solidFill>
          <a:latin typeface="Arial" charset="0"/>
        </a:defRPr>
      </a:lvl2pPr>
      <a:lvl3pPr algn="l" rtl="0" eaLnBrk="1" fontAlgn="base" hangingPunct="1">
        <a:lnSpc>
          <a:spcPct val="90000"/>
        </a:lnSpc>
        <a:spcBef>
          <a:spcPct val="0"/>
        </a:spcBef>
        <a:spcAft>
          <a:spcPct val="0"/>
        </a:spcAft>
        <a:defRPr sz="3000">
          <a:solidFill>
            <a:srgbClr val="6C3A77"/>
          </a:solidFill>
          <a:latin typeface="Arial" charset="0"/>
        </a:defRPr>
      </a:lvl3pPr>
      <a:lvl4pPr algn="l" rtl="0" eaLnBrk="1" fontAlgn="base" hangingPunct="1">
        <a:lnSpc>
          <a:spcPct val="90000"/>
        </a:lnSpc>
        <a:spcBef>
          <a:spcPct val="0"/>
        </a:spcBef>
        <a:spcAft>
          <a:spcPct val="0"/>
        </a:spcAft>
        <a:defRPr sz="3000">
          <a:solidFill>
            <a:srgbClr val="6C3A77"/>
          </a:solidFill>
          <a:latin typeface="Arial" charset="0"/>
        </a:defRPr>
      </a:lvl4pPr>
      <a:lvl5pPr algn="l" rtl="0" eaLnBrk="1" fontAlgn="base" hangingPunct="1">
        <a:lnSpc>
          <a:spcPct val="90000"/>
        </a:lnSpc>
        <a:spcBef>
          <a:spcPct val="0"/>
        </a:spcBef>
        <a:spcAft>
          <a:spcPct val="0"/>
        </a:spcAft>
        <a:defRPr sz="3000">
          <a:solidFill>
            <a:srgbClr val="6C3A77"/>
          </a:solidFill>
          <a:latin typeface="Arial" charset="0"/>
        </a:defRPr>
      </a:lvl5pPr>
      <a:lvl6pPr marL="457200" algn="l" rtl="0" eaLnBrk="1" fontAlgn="base" hangingPunct="1">
        <a:lnSpc>
          <a:spcPct val="90000"/>
        </a:lnSpc>
        <a:spcBef>
          <a:spcPct val="0"/>
        </a:spcBef>
        <a:spcAft>
          <a:spcPct val="0"/>
        </a:spcAft>
        <a:defRPr sz="3000">
          <a:solidFill>
            <a:srgbClr val="6C3A77"/>
          </a:solidFill>
          <a:latin typeface="Arial" charset="0"/>
        </a:defRPr>
      </a:lvl6pPr>
      <a:lvl7pPr marL="914400" algn="l" rtl="0" eaLnBrk="1" fontAlgn="base" hangingPunct="1">
        <a:lnSpc>
          <a:spcPct val="90000"/>
        </a:lnSpc>
        <a:spcBef>
          <a:spcPct val="0"/>
        </a:spcBef>
        <a:spcAft>
          <a:spcPct val="0"/>
        </a:spcAft>
        <a:defRPr sz="3000">
          <a:solidFill>
            <a:srgbClr val="6C3A77"/>
          </a:solidFill>
          <a:latin typeface="Arial" charset="0"/>
        </a:defRPr>
      </a:lvl7pPr>
      <a:lvl8pPr marL="1371600" algn="l" rtl="0" eaLnBrk="1" fontAlgn="base" hangingPunct="1">
        <a:lnSpc>
          <a:spcPct val="90000"/>
        </a:lnSpc>
        <a:spcBef>
          <a:spcPct val="0"/>
        </a:spcBef>
        <a:spcAft>
          <a:spcPct val="0"/>
        </a:spcAft>
        <a:defRPr sz="3000">
          <a:solidFill>
            <a:srgbClr val="6C3A77"/>
          </a:solidFill>
          <a:latin typeface="Arial" charset="0"/>
        </a:defRPr>
      </a:lvl8pPr>
      <a:lvl9pPr marL="1828800" algn="l" rtl="0" eaLnBrk="1" fontAlgn="base" hangingPunct="1">
        <a:lnSpc>
          <a:spcPct val="90000"/>
        </a:lnSpc>
        <a:spcBef>
          <a:spcPct val="0"/>
        </a:spcBef>
        <a:spcAft>
          <a:spcPct val="0"/>
        </a:spcAft>
        <a:defRPr sz="3000">
          <a:solidFill>
            <a:srgbClr val="6C3A77"/>
          </a:solidFill>
          <a:latin typeface="Arial" charset="0"/>
        </a:defRPr>
      </a:lvl9pPr>
    </p:titleStyle>
    <p:bodyStyle>
      <a:lvl1pPr algn="l" rtl="0" eaLnBrk="1" fontAlgn="base" hangingPunct="1">
        <a:lnSpc>
          <a:spcPct val="90000"/>
        </a:lnSpc>
        <a:spcBef>
          <a:spcPts val="1000"/>
        </a:spcBef>
        <a:spcAft>
          <a:spcPct val="0"/>
        </a:spcAft>
        <a:buFont typeface="Arial" charset="0"/>
        <a:defRPr sz="20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814242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26" r:id="rId13"/>
    <p:sldLayoutId id="214748383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7FE2B2-EF08-2E34-E305-B9A434E63305}"/>
              </a:ext>
            </a:extLst>
          </p:cNvPr>
          <p:cNvSpPr>
            <a:spLocks noGrp="1"/>
          </p:cNvSpPr>
          <p:nvPr>
            <p:ph type="body" idx="1"/>
          </p:nvPr>
        </p:nvSpPr>
        <p:spPr>
          <a:xfrm>
            <a:off x="382587" y="1692275"/>
            <a:ext cx="11433176" cy="2026837"/>
          </a:xfrm>
          <a:prstGeom prst="rect">
            <a:avLst/>
          </a:prstGeom>
        </p:spPr>
        <p:txBody>
          <a:bodyPr vert="horz" lIns="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D74E19-7A3A-ABBB-2253-CCE23C2C9969}"/>
              </a:ext>
            </a:extLst>
          </p:cNvPr>
          <p:cNvSpPr>
            <a:spLocks noGrp="1"/>
          </p:cNvSpPr>
          <p:nvPr>
            <p:ph type="sldNum" sz="quarter" idx="4"/>
          </p:nvPr>
        </p:nvSpPr>
        <p:spPr>
          <a:xfrm>
            <a:off x="11822113" y="6400800"/>
            <a:ext cx="365760" cy="323917"/>
          </a:xfrm>
          <a:prstGeom prst="rect">
            <a:avLst/>
          </a:prstGeom>
        </p:spPr>
        <p:txBody>
          <a:bodyPr vert="horz" lIns="91440" tIns="45720" rIns="91440" bIns="45720" rtlCol="0" anchor="ctr"/>
          <a:lstStyle>
            <a:lvl1pPr algn="r">
              <a:defRPr sz="1200" b="0" i="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CD8FCAE6-69AE-D04B-8E7E-F5F188FCE417}" type="slidenum">
              <a:rPr lang="en-US" smtClean="0"/>
              <a:pPr/>
              <a:t>‹#›</a:t>
            </a:fld>
            <a:endParaRPr lang="en-US"/>
          </a:p>
        </p:txBody>
      </p:sp>
      <p:sp>
        <p:nvSpPr>
          <p:cNvPr id="7" name="Rectangle 6">
            <a:extLst>
              <a:ext uri="{FF2B5EF4-FFF2-40B4-BE49-F238E27FC236}">
                <a16:creationId xmlns:a16="http://schemas.microsoft.com/office/drawing/2014/main" id="{CF579907-04AE-6356-7C4D-04F894F5AAC9}"/>
              </a:ext>
            </a:extLst>
          </p:cNvPr>
          <p:cNvSpPr/>
          <p:nvPr userDrawn="1"/>
        </p:nvSpPr>
        <p:spPr>
          <a:xfrm>
            <a:off x="3048" y="6729984"/>
            <a:ext cx="12188952" cy="137160"/>
          </a:xfrm>
          <a:prstGeom prst="rect">
            <a:avLst/>
          </a:prstGeom>
          <a:gradFill>
            <a:gsLst>
              <a:gs pos="0">
                <a:srgbClr val="76BC21"/>
              </a:gs>
              <a:gs pos="99000">
                <a:srgbClr val="00AEEF"/>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7F7244D-B45E-D7A7-E7F5-851A9C824536}"/>
              </a:ext>
            </a:extLst>
          </p:cNvPr>
          <p:cNvSpPr/>
          <p:nvPr userDrawn="1"/>
        </p:nvSpPr>
        <p:spPr>
          <a:xfrm>
            <a:off x="0" y="0"/>
            <a:ext cx="12192000" cy="1325880"/>
          </a:xfrm>
          <a:prstGeom prst="rect">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AC85E72-0958-4641-DDC2-82FBD2827BCB}"/>
              </a:ext>
            </a:extLst>
          </p:cNvPr>
          <p:cNvSpPr>
            <a:spLocks noGrp="1"/>
          </p:cNvSpPr>
          <p:nvPr>
            <p:ph type="title"/>
          </p:nvPr>
        </p:nvSpPr>
        <p:spPr>
          <a:xfrm>
            <a:off x="382588" y="0"/>
            <a:ext cx="11430000" cy="1323475"/>
          </a:xfrm>
          <a:prstGeom prst="rect">
            <a:avLst/>
          </a:prstGeom>
        </p:spPr>
        <p:txBody>
          <a:bodyPr vert="horz" lIns="0" tIns="45720" rIns="91440" bIns="45720" rtlCol="0" anchor="ctr">
            <a:normAutofit/>
          </a:bodyPr>
          <a:lstStyle/>
          <a:p>
            <a:r>
              <a:rPr lang="en-US"/>
              <a:t>Click to edit Master title style</a:t>
            </a:r>
          </a:p>
        </p:txBody>
      </p:sp>
      <p:pic>
        <p:nvPicPr>
          <p:cNvPr id="10" name="Picture 9" descr="Logo, company name&#10;&#10;Description automatically generated">
            <a:extLst>
              <a:ext uri="{FF2B5EF4-FFF2-40B4-BE49-F238E27FC236}">
                <a16:creationId xmlns:a16="http://schemas.microsoft.com/office/drawing/2014/main" id="{B0B6F461-BC90-0E58-3000-1EBA5D2B0C81}"/>
              </a:ext>
            </a:extLst>
          </p:cNvPr>
          <p:cNvPicPr>
            <a:picLocks noChangeAspect="1"/>
          </p:cNvPicPr>
          <p:nvPr userDrawn="1"/>
        </p:nvPicPr>
        <p:blipFill>
          <a:blip r:embed="rId26"/>
          <a:stretch>
            <a:fillRect/>
          </a:stretch>
        </p:blipFill>
        <p:spPr>
          <a:xfrm>
            <a:off x="10537844" y="158817"/>
            <a:ext cx="1327937" cy="1005840"/>
          </a:xfrm>
          <a:prstGeom prst="rect">
            <a:avLst/>
          </a:prstGeom>
        </p:spPr>
      </p:pic>
    </p:spTree>
    <p:extLst>
      <p:ext uri="{BB962C8B-B14F-4D97-AF65-F5344CB8AC3E}">
        <p14:creationId xmlns:p14="http://schemas.microsoft.com/office/powerpoint/2010/main" val="82484246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Lst>
  <p:hf hdr="0" ftr="0" dt="0"/>
  <p:txStyles>
    <p:titleStyle>
      <a:lvl1pPr algn="l" defTabSz="914400" rtl="0" eaLnBrk="1" latinLnBrk="0" hangingPunct="1">
        <a:lnSpc>
          <a:spcPct val="90000"/>
        </a:lnSpc>
        <a:spcBef>
          <a:spcPct val="0"/>
        </a:spcBef>
        <a:buNone/>
        <a:defRPr sz="36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228600" indent="-228600" algn="l" defTabSz="914400" rtl="0" eaLnBrk="1" latinLnBrk="0" hangingPunct="1">
        <a:lnSpc>
          <a:spcPct val="110000"/>
        </a:lnSpc>
        <a:spcBef>
          <a:spcPts val="1000"/>
        </a:spcBef>
        <a:buClr>
          <a:schemeClr val="bg2"/>
        </a:buClr>
        <a:buFont typeface="Arial" panose="020B0604020202020204" pitchFamily="34" charset="0"/>
        <a:buChar char="•"/>
        <a:defRPr sz="24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2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20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10000"/>
        </a:lnSpc>
        <a:spcBef>
          <a:spcPts val="500"/>
        </a:spcBef>
        <a:buClr>
          <a:schemeClr val="bg2">
            <a:lumMod val="75000"/>
          </a:schemeClr>
        </a:buClr>
        <a:buFont typeface="Arial" panose="020B0604020202020204" pitchFamily="34" charset="0"/>
        <a:buChar char="•"/>
        <a:defRPr sz="18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10000"/>
        </a:lnSpc>
        <a:spcBef>
          <a:spcPts val="500"/>
        </a:spcBef>
        <a:buClr>
          <a:schemeClr val="accent3"/>
        </a:buClr>
        <a:buFont typeface="Arial" panose="020B0604020202020204" pitchFamily="34" charset="0"/>
        <a:buChar char="•"/>
        <a:defRPr sz="16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66">
          <p15:clr>
            <a:srgbClr val="F26B43"/>
          </p15:clr>
        </p15:guide>
        <p15:guide id="2" pos="3840">
          <p15:clr>
            <a:srgbClr val="F26B43"/>
          </p15:clr>
        </p15:guide>
        <p15:guide id="3" pos="241">
          <p15:clr>
            <a:srgbClr val="F26B43"/>
          </p15:clr>
        </p15:guide>
        <p15:guide id="4" pos="7441">
          <p15:clr>
            <a:srgbClr val="F26B43"/>
          </p15:clr>
        </p15:guide>
        <p15:guide id="5" orient="horz" pos="4032">
          <p15:clr>
            <a:srgbClr val="F26B43"/>
          </p15:clr>
        </p15:guide>
        <p15:guide id="6" orient="horz" pos="1368">
          <p15:clr>
            <a:srgbClr val="F26B43"/>
          </p15:clr>
        </p15:guide>
        <p15:guide id="8" orient="horz" pos="1848">
          <p15:clr>
            <a:srgbClr val="F26B43"/>
          </p15:clr>
        </p15:guide>
        <p15:guide id="9" pos="3984">
          <p15:clr>
            <a:srgbClr val="F26B43"/>
          </p15:clr>
        </p15:guide>
        <p15:guide id="10" pos="3696">
          <p15:clr>
            <a:srgbClr val="F26B43"/>
          </p15:clr>
        </p15:guide>
        <p15:guide id="11" orient="horz" pos="160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ECDCA6-D002-4047-6C59-203215D1B5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47443-09EE-4D05-3F0A-334B99B36B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632DD-73F7-2EC8-E670-C24730881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F9CDF4-1B0C-4D20-8FF3-84ECB4ACD581}" type="datetimeFigureOut">
              <a:rPr lang="en-US" smtClean="0"/>
              <a:t>4/10/2024</a:t>
            </a:fld>
            <a:endParaRPr lang="en-US"/>
          </a:p>
        </p:txBody>
      </p:sp>
      <p:sp>
        <p:nvSpPr>
          <p:cNvPr id="5" name="Footer Placeholder 4">
            <a:extLst>
              <a:ext uri="{FF2B5EF4-FFF2-40B4-BE49-F238E27FC236}">
                <a16:creationId xmlns:a16="http://schemas.microsoft.com/office/drawing/2014/main" id="{490BE297-F57B-16AA-BD3F-83C1717615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06B91B-A839-C1DD-7A0D-FE5C7CAC17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A1BFC-7172-4E3A-8688-E0789665BED9}" type="slidenum">
              <a:rPr lang="en-US" smtClean="0"/>
              <a:t>‹#›</a:t>
            </a:fld>
            <a:endParaRPr lang="en-US"/>
          </a:p>
        </p:txBody>
      </p:sp>
    </p:spTree>
    <p:extLst>
      <p:ext uri="{BB962C8B-B14F-4D97-AF65-F5344CB8AC3E}">
        <p14:creationId xmlns:p14="http://schemas.microsoft.com/office/powerpoint/2010/main" val="60338079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6CD76-A1AF-4A51-8786-9A5405EA56F4}" type="datetimeFigureOut">
              <a:rPr lang="en-US" smtClean="0"/>
              <a:t>4/10/2024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0D85D1-7FD3-4B9D-924E-EA399C2A3B8E}" type="slidenum">
              <a:rPr lang="en-US" smtClean="0"/>
              <a:t>‹#›</a:t>
            </a:fld>
            <a:endParaRPr lang="en-US"/>
          </a:p>
        </p:txBody>
      </p:sp>
    </p:spTree>
    <p:extLst>
      <p:ext uri="{BB962C8B-B14F-4D97-AF65-F5344CB8AC3E}">
        <p14:creationId xmlns:p14="http://schemas.microsoft.com/office/powerpoint/2010/main" val="295680653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5003802" y="260350"/>
            <a:ext cx="6999817"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5003802" y="2147891"/>
            <a:ext cx="6999817"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text style</a:t>
            </a:r>
          </a:p>
        </p:txBody>
      </p:sp>
    </p:spTree>
    <p:extLst>
      <p:ext uri="{BB962C8B-B14F-4D97-AF65-F5344CB8AC3E}">
        <p14:creationId xmlns:p14="http://schemas.microsoft.com/office/powerpoint/2010/main" val="22709901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55" r:id="rId27"/>
  </p:sldLayoutIdLst>
  <p:txStyles>
    <p:titleStyle>
      <a:lvl1pPr algn="l" rtl="0" eaLnBrk="1" fontAlgn="base" hangingPunct="1">
        <a:lnSpc>
          <a:spcPct val="90000"/>
        </a:lnSpc>
        <a:spcBef>
          <a:spcPct val="0"/>
        </a:spcBef>
        <a:spcAft>
          <a:spcPct val="0"/>
        </a:spcAft>
        <a:defRPr sz="2250" kern="1200">
          <a:solidFill>
            <a:srgbClr val="6C3A77"/>
          </a:solidFill>
          <a:latin typeface="+mj-lt"/>
          <a:ea typeface="+mj-ea"/>
          <a:cs typeface="+mj-cs"/>
        </a:defRPr>
      </a:lvl1pPr>
      <a:lvl2pPr algn="l" rtl="0" eaLnBrk="1" fontAlgn="base" hangingPunct="1">
        <a:lnSpc>
          <a:spcPct val="90000"/>
        </a:lnSpc>
        <a:spcBef>
          <a:spcPct val="0"/>
        </a:spcBef>
        <a:spcAft>
          <a:spcPct val="0"/>
        </a:spcAft>
        <a:defRPr sz="2250">
          <a:solidFill>
            <a:srgbClr val="6C3A77"/>
          </a:solidFill>
          <a:latin typeface="Arial" charset="0"/>
        </a:defRPr>
      </a:lvl2pPr>
      <a:lvl3pPr algn="l" rtl="0" eaLnBrk="1" fontAlgn="base" hangingPunct="1">
        <a:lnSpc>
          <a:spcPct val="90000"/>
        </a:lnSpc>
        <a:spcBef>
          <a:spcPct val="0"/>
        </a:spcBef>
        <a:spcAft>
          <a:spcPct val="0"/>
        </a:spcAft>
        <a:defRPr sz="2250">
          <a:solidFill>
            <a:srgbClr val="6C3A77"/>
          </a:solidFill>
          <a:latin typeface="Arial" charset="0"/>
        </a:defRPr>
      </a:lvl3pPr>
      <a:lvl4pPr algn="l" rtl="0" eaLnBrk="1" fontAlgn="base" hangingPunct="1">
        <a:lnSpc>
          <a:spcPct val="90000"/>
        </a:lnSpc>
        <a:spcBef>
          <a:spcPct val="0"/>
        </a:spcBef>
        <a:spcAft>
          <a:spcPct val="0"/>
        </a:spcAft>
        <a:defRPr sz="2250">
          <a:solidFill>
            <a:srgbClr val="6C3A77"/>
          </a:solidFill>
          <a:latin typeface="Arial" charset="0"/>
        </a:defRPr>
      </a:lvl4pPr>
      <a:lvl5pPr algn="l" rtl="0" eaLnBrk="1" fontAlgn="base" hangingPunct="1">
        <a:lnSpc>
          <a:spcPct val="90000"/>
        </a:lnSpc>
        <a:spcBef>
          <a:spcPct val="0"/>
        </a:spcBef>
        <a:spcAft>
          <a:spcPct val="0"/>
        </a:spcAft>
        <a:defRPr sz="2250">
          <a:solidFill>
            <a:srgbClr val="6C3A77"/>
          </a:solidFill>
          <a:latin typeface="Arial" charset="0"/>
        </a:defRPr>
      </a:lvl5pPr>
      <a:lvl6pPr marL="342900" algn="l" rtl="0" eaLnBrk="1" fontAlgn="base" hangingPunct="1">
        <a:lnSpc>
          <a:spcPct val="90000"/>
        </a:lnSpc>
        <a:spcBef>
          <a:spcPct val="0"/>
        </a:spcBef>
        <a:spcAft>
          <a:spcPct val="0"/>
        </a:spcAft>
        <a:defRPr sz="2250">
          <a:solidFill>
            <a:srgbClr val="6C3A77"/>
          </a:solidFill>
          <a:latin typeface="Arial" charset="0"/>
        </a:defRPr>
      </a:lvl6pPr>
      <a:lvl7pPr marL="685800" algn="l" rtl="0" eaLnBrk="1" fontAlgn="base" hangingPunct="1">
        <a:lnSpc>
          <a:spcPct val="90000"/>
        </a:lnSpc>
        <a:spcBef>
          <a:spcPct val="0"/>
        </a:spcBef>
        <a:spcAft>
          <a:spcPct val="0"/>
        </a:spcAft>
        <a:defRPr sz="2250">
          <a:solidFill>
            <a:srgbClr val="6C3A77"/>
          </a:solidFill>
          <a:latin typeface="Arial" charset="0"/>
        </a:defRPr>
      </a:lvl7pPr>
      <a:lvl8pPr marL="1028700" algn="l" rtl="0" eaLnBrk="1" fontAlgn="base" hangingPunct="1">
        <a:lnSpc>
          <a:spcPct val="90000"/>
        </a:lnSpc>
        <a:spcBef>
          <a:spcPct val="0"/>
        </a:spcBef>
        <a:spcAft>
          <a:spcPct val="0"/>
        </a:spcAft>
        <a:defRPr sz="2250">
          <a:solidFill>
            <a:srgbClr val="6C3A77"/>
          </a:solidFill>
          <a:latin typeface="Arial" charset="0"/>
        </a:defRPr>
      </a:lvl8pPr>
      <a:lvl9pPr marL="1371600" algn="l" rtl="0" eaLnBrk="1" fontAlgn="base" hangingPunct="1">
        <a:lnSpc>
          <a:spcPct val="90000"/>
        </a:lnSpc>
        <a:spcBef>
          <a:spcPct val="0"/>
        </a:spcBef>
        <a:spcAft>
          <a:spcPct val="0"/>
        </a:spcAft>
        <a:defRPr sz="2250">
          <a:solidFill>
            <a:srgbClr val="6C3A77"/>
          </a:solidFill>
          <a:latin typeface="Arial" charset="0"/>
        </a:defRPr>
      </a:lvl9pPr>
    </p:titleStyle>
    <p:bodyStyle>
      <a:lvl1pPr algn="l" rtl="0" eaLnBrk="1" fontAlgn="base" hangingPunct="1">
        <a:lnSpc>
          <a:spcPct val="90000"/>
        </a:lnSpc>
        <a:spcBef>
          <a:spcPts val="750"/>
        </a:spcBef>
        <a:spcAft>
          <a:spcPct val="0"/>
        </a:spcAft>
        <a:buFont typeface="Arial" charset="0"/>
        <a:defRPr sz="15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2F312C5-8A00-1C9F-B219-FBE901965C0B}"/>
              </a:ext>
            </a:extLst>
          </p:cNvPr>
          <p:cNvSpPr>
            <a:spLocks noGrp="1"/>
          </p:cNvSpPr>
          <p:nvPr>
            <p:ph type="title"/>
          </p:nvPr>
        </p:nvSpPr>
        <p:spPr bwMode="auto">
          <a:xfrm>
            <a:off x="609600" y="271464"/>
            <a:ext cx="109728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D37E404E-C81E-9E39-AD72-7BFC5B3FDDA2}"/>
              </a:ext>
            </a:extLst>
          </p:cNvPr>
          <p:cNvSpPr>
            <a:spLocks noGrp="1"/>
          </p:cNvSpPr>
          <p:nvPr>
            <p:ph type="body" idx="1"/>
          </p:nvPr>
        </p:nvSpPr>
        <p:spPr bwMode="auto">
          <a:xfrm>
            <a:off x="609600" y="2054225"/>
            <a:ext cx="1097280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2"/>
            <a:r>
              <a:rPr lang="en-US" altLang="en-US"/>
              <a:t>Second level</a:t>
            </a:r>
          </a:p>
          <a:p>
            <a:pPr lvl="3"/>
            <a:r>
              <a:rPr lang="en-US" altLang="en-US"/>
              <a:t>Third level</a:t>
            </a:r>
          </a:p>
        </p:txBody>
      </p:sp>
      <p:pic>
        <p:nvPicPr>
          <p:cNvPr id="2052" name="Picture 6">
            <a:extLst>
              <a:ext uri="{FF2B5EF4-FFF2-40B4-BE49-F238E27FC236}">
                <a16:creationId xmlns:a16="http://schemas.microsoft.com/office/drawing/2014/main" id="{8D9FE6A9-6C42-B9D0-AB6C-9280552BEA8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6257926"/>
            <a:ext cx="1219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47049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Lst>
  <p:txStyles>
    <p:titleStyle>
      <a:lvl1pPr algn="l" defTabSz="457200" rtl="0" eaLnBrk="0" fontAlgn="base" hangingPunct="0">
        <a:spcBef>
          <a:spcPct val="0"/>
        </a:spcBef>
        <a:spcAft>
          <a:spcPct val="0"/>
        </a:spcAft>
        <a:defRPr sz="2700" kern="1200">
          <a:solidFill>
            <a:srgbClr val="6C3A77"/>
          </a:solidFill>
          <a:latin typeface="Helvetica Neue Medium"/>
          <a:ea typeface="MS PGothic" panose="020B0600070205080204" pitchFamily="34" charset="-128"/>
          <a:cs typeface="Helvetica Neue Medium"/>
        </a:defRPr>
      </a:lvl1pPr>
      <a:lvl2pPr algn="l" defTabSz="457200"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2pPr>
      <a:lvl3pPr algn="l" defTabSz="457200"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3pPr>
      <a:lvl4pPr algn="l" defTabSz="457200"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4pPr>
      <a:lvl5pPr algn="l" defTabSz="457200" rtl="0" eaLnBrk="0" fontAlgn="base" hangingPunct="0">
        <a:spcBef>
          <a:spcPct val="0"/>
        </a:spcBef>
        <a:spcAft>
          <a:spcPct val="0"/>
        </a:spcAft>
        <a:defRPr sz="2700">
          <a:solidFill>
            <a:srgbClr val="6C3A77"/>
          </a:solidFill>
          <a:latin typeface="Helvetica Neue Medium" charset="0"/>
          <a:ea typeface="MS PGothic" panose="020B0600070205080204" pitchFamily="34" charset="-128"/>
          <a:cs typeface="Helvetica Neue Medium" charset="0"/>
        </a:defRPr>
      </a:lvl5pPr>
      <a:lvl6pPr marL="457200" algn="l" defTabSz="457200" rtl="0" fontAlgn="base">
        <a:spcBef>
          <a:spcPct val="0"/>
        </a:spcBef>
        <a:spcAft>
          <a:spcPct val="0"/>
        </a:spcAft>
        <a:defRPr sz="2700">
          <a:solidFill>
            <a:srgbClr val="6C3A77"/>
          </a:solidFill>
          <a:latin typeface="Helvetica Neue Medium" charset="0"/>
          <a:ea typeface="MS PGothic" panose="020B0600070205080204" pitchFamily="34" charset="-128"/>
        </a:defRPr>
      </a:lvl6pPr>
      <a:lvl7pPr marL="914400" algn="l" defTabSz="457200" rtl="0" fontAlgn="base">
        <a:spcBef>
          <a:spcPct val="0"/>
        </a:spcBef>
        <a:spcAft>
          <a:spcPct val="0"/>
        </a:spcAft>
        <a:defRPr sz="2700">
          <a:solidFill>
            <a:srgbClr val="6C3A77"/>
          </a:solidFill>
          <a:latin typeface="Helvetica Neue Medium" charset="0"/>
          <a:ea typeface="MS PGothic" panose="020B0600070205080204" pitchFamily="34" charset="-128"/>
        </a:defRPr>
      </a:lvl7pPr>
      <a:lvl8pPr marL="1371600" algn="l" defTabSz="457200" rtl="0" fontAlgn="base">
        <a:spcBef>
          <a:spcPct val="0"/>
        </a:spcBef>
        <a:spcAft>
          <a:spcPct val="0"/>
        </a:spcAft>
        <a:defRPr sz="2700">
          <a:solidFill>
            <a:srgbClr val="6C3A77"/>
          </a:solidFill>
          <a:latin typeface="Helvetica Neue Medium" charset="0"/>
          <a:ea typeface="MS PGothic" panose="020B0600070205080204" pitchFamily="34" charset="-128"/>
        </a:defRPr>
      </a:lvl8pPr>
      <a:lvl9pPr marL="1828800" algn="l" defTabSz="457200" rtl="0" fontAlgn="base">
        <a:spcBef>
          <a:spcPct val="0"/>
        </a:spcBef>
        <a:spcAft>
          <a:spcPct val="0"/>
        </a:spcAft>
        <a:defRPr sz="2700">
          <a:solidFill>
            <a:srgbClr val="6C3A77"/>
          </a:solidFill>
          <a:latin typeface="Helvetica Neue Medium" charset="0"/>
          <a:ea typeface="MS PGothic" panose="020B0600070205080204" pitchFamily="34" charset="-128"/>
        </a:defRPr>
      </a:lvl9pPr>
    </p:titleStyle>
    <p:bodyStyle>
      <a:lvl1pPr marL="342900" indent="-342900" algn="l" defTabSz="457200" rtl="0" eaLnBrk="0" fontAlgn="base" hangingPunct="0">
        <a:spcBef>
          <a:spcPct val="0"/>
        </a:spcBef>
        <a:spcAft>
          <a:spcPts val="1200"/>
        </a:spcAft>
        <a:buFont typeface="Arial" panose="020B0604020202020204" pitchFamily="34" charset="0"/>
        <a:buChar char="•"/>
        <a:defRPr sz="2200" kern="1200">
          <a:solidFill>
            <a:schemeClr val="tx1"/>
          </a:solidFill>
          <a:latin typeface="Helvetica Neue Light"/>
          <a:ea typeface="MS PGothic" panose="020B0600070205080204" pitchFamily="34" charset="-128"/>
          <a:cs typeface="Helvetica Neue Light"/>
        </a:defRPr>
      </a:lvl1pPr>
      <a:lvl2pPr marL="800100" indent="-342900" algn="l" defTabSz="457200" rtl="0" eaLnBrk="0" fontAlgn="base" hangingPunct="0">
        <a:spcBef>
          <a:spcPct val="0"/>
        </a:spcBef>
        <a:spcAft>
          <a:spcPts val="1200"/>
        </a:spcAft>
        <a:buFont typeface="Courier New" panose="02070309020205020404" pitchFamily="49" charset="0"/>
        <a:buChar char="o"/>
        <a:defRPr sz="2200" kern="1200">
          <a:solidFill>
            <a:schemeClr val="tx1"/>
          </a:solidFill>
          <a:latin typeface="Helvetica Neue Light"/>
          <a:ea typeface="MS PGothic" panose="020B0600070205080204" pitchFamily="34" charset="-128"/>
          <a:cs typeface="Helvetica Neue Light"/>
        </a:defRPr>
      </a:lvl2pPr>
      <a:lvl3pPr marL="1257300" indent="-342900" algn="l" defTabSz="457200" rtl="0" eaLnBrk="0" fontAlgn="base" hangingPunct="0">
        <a:spcBef>
          <a:spcPct val="0"/>
        </a:spcBef>
        <a:spcAft>
          <a:spcPts val="1200"/>
        </a:spcAft>
        <a:buFont typeface="Courier New" panose="02070309020205020404" pitchFamily="49" charset="0"/>
        <a:buChar char="o"/>
        <a:defRPr sz="2200" kern="1200">
          <a:solidFill>
            <a:schemeClr val="tx1"/>
          </a:solidFill>
          <a:latin typeface="Helvetica Neue Light"/>
          <a:ea typeface="MS PGothic" panose="020B0600070205080204" pitchFamily="34" charset="-128"/>
          <a:cs typeface="Helvetica Neue Light"/>
        </a:defRPr>
      </a:lvl3pPr>
      <a:lvl4pPr marL="1714500" indent="-342900" algn="l" defTabSz="457200" rtl="0" eaLnBrk="0" fontAlgn="base" hangingPunct="0">
        <a:spcBef>
          <a:spcPct val="0"/>
        </a:spcBef>
        <a:spcAft>
          <a:spcPts val="1200"/>
        </a:spcAft>
        <a:buFont typeface="Arial" panose="020B0604020202020204" pitchFamily="34" charset="0"/>
        <a:buChar char="•"/>
        <a:defRPr sz="2200" kern="1200">
          <a:solidFill>
            <a:schemeClr val="tx1"/>
          </a:solidFill>
          <a:latin typeface="Helvetica Neue Light"/>
          <a:ea typeface="MS PGothic" panose="020B0600070205080204" pitchFamily="34" charset="-128"/>
          <a:cs typeface="Helvetica Neue Light"/>
        </a:defRPr>
      </a:lvl4pPr>
      <a:lvl5pPr marL="1828800" algn="l" defTabSz="457200" rtl="0" eaLnBrk="0" fontAlgn="base" hangingPunct="0">
        <a:spcBef>
          <a:spcPct val="0"/>
        </a:spcBef>
        <a:spcAft>
          <a:spcPts val="1200"/>
        </a:spcAft>
        <a:defRPr sz="2200" kern="1200">
          <a:solidFill>
            <a:schemeClr val="tx1"/>
          </a:solidFill>
          <a:latin typeface="Helvetica Neue Light"/>
          <a:ea typeface="MS PGothic" panose="020B0600070205080204" pitchFamily="34" charset="-128"/>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B36298-4A59-4D16-BA9A-958B88F2581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932B90-6CBF-4383-9ADC-3421A8189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03727-F808-4E7A-9CB4-EABEACE98E6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627C3BA-F8DF-4F19-84B2-0DDCA6B7D722}" type="datetime1">
              <a:rPr lang="en-US" smtClean="0"/>
              <a:t>4/10/2024</a:t>
            </a:fld>
            <a:endParaRPr lang="en-US"/>
          </a:p>
        </p:txBody>
      </p:sp>
      <p:sp>
        <p:nvSpPr>
          <p:cNvPr id="5" name="Footer Placeholder 4">
            <a:extLst>
              <a:ext uri="{FF2B5EF4-FFF2-40B4-BE49-F238E27FC236}">
                <a16:creationId xmlns:a16="http://schemas.microsoft.com/office/drawing/2014/main" id="{2D759F59-78EC-4006-8AF8-6480078D525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5C4652-323B-47E1-ACA6-10972F02B47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9893D7-F65B-464A-B18A-02553084F109}" type="slidenum">
              <a:rPr lang="en-US" smtClean="0"/>
              <a:t>‹#›</a:t>
            </a:fld>
            <a:endParaRPr lang="en-US"/>
          </a:p>
        </p:txBody>
      </p:sp>
      <p:pic>
        <p:nvPicPr>
          <p:cNvPr id="8" name="Picture 7">
            <a:extLst>
              <a:ext uri="{FF2B5EF4-FFF2-40B4-BE49-F238E27FC236}">
                <a16:creationId xmlns:a16="http://schemas.microsoft.com/office/drawing/2014/main" id="{63B70E1C-AFDF-43DE-9CC3-E4F1483B35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2797C7A1-286A-44EE-BD3B-E97AEC8B4251}"/>
              </a:ext>
            </a:extLst>
          </p:cNvPr>
          <p:cNvSpPr txBox="1">
            <a:spLocks/>
          </p:cNvSpPr>
          <p:nvPr userDrawn="1"/>
        </p:nvSpPr>
        <p:spPr>
          <a:xfrm>
            <a:off x="9175872" y="6356352"/>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50"/>
          </a:p>
        </p:txBody>
      </p:sp>
      <p:sp>
        <p:nvSpPr>
          <p:cNvPr id="10" name="Slide Number Placeholder 5">
            <a:extLst>
              <a:ext uri="{FF2B5EF4-FFF2-40B4-BE49-F238E27FC236}">
                <a16:creationId xmlns:a16="http://schemas.microsoft.com/office/drawing/2014/main" id="{6E3A571B-4CAE-45F5-B98B-863D3436453C}"/>
              </a:ext>
            </a:extLst>
          </p:cNvPr>
          <p:cNvSpPr txBox="1">
            <a:spLocks/>
          </p:cNvSpPr>
          <p:nvPr userDrawn="1"/>
        </p:nvSpPr>
        <p:spPr>
          <a:xfrm>
            <a:off x="10958131" y="6311902"/>
            <a:ext cx="1131956" cy="365125"/>
          </a:xfrm>
          <a:prstGeom prst="rect">
            <a:avLst/>
          </a:prstGeom>
        </p:spPr>
        <p:txBody>
          <a:bodyPr/>
          <a:lstStyle>
            <a:defPPr>
              <a:defRPr lang="en-US"/>
            </a:defPPr>
            <a:lvl1pPr marL="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fld id="{D89893D7-F65B-464A-B18A-02553084F109}" type="slidenum">
              <a:rPr lang="en-US" sz="1350" smtClean="0">
                <a:solidFill>
                  <a:schemeClr val="bg1"/>
                </a:solidFill>
                <a:latin typeface="Verdana" panose="020B0604030504040204" pitchFamily="34" charset="0"/>
                <a:ea typeface="Verdana" panose="020B0604030504040204" pitchFamily="34" charset="0"/>
              </a:rPr>
              <a:pPr lvl="1"/>
              <a:t>‹#›</a:t>
            </a:fld>
            <a:endParaRPr lang="en-US" sz="135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63478837"/>
      </p:ext>
    </p:extLst>
  </p:cSld>
  <p:clrMap bg1="lt1" tx1="dk1" bg2="lt2" tx2="dk2" accent1="accent1" accent2="accent2" accent3="accent3" accent4="accent4" accent5="accent5" accent6="accent6" hlink="hlink" folHlink="folHlink"/>
  <p:sldLayoutIdLst>
    <p:sldLayoutId id="2147483749" r:id="rId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B36298-4A59-4D16-BA9A-958B88F2581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932B90-6CBF-4383-9ADC-3421A8189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03727-F808-4E7A-9CB4-EABEACE98E6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627C3BA-F8DF-4F19-84B2-0DDCA6B7D722}" type="datetime1">
              <a:rPr lang="en-US" smtClean="0"/>
              <a:t>4/10/2024</a:t>
            </a:fld>
            <a:endParaRPr lang="en-US"/>
          </a:p>
        </p:txBody>
      </p:sp>
      <p:sp>
        <p:nvSpPr>
          <p:cNvPr id="5" name="Footer Placeholder 4">
            <a:extLst>
              <a:ext uri="{FF2B5EF4-FFF2-40B4-BE49-F238E27FC236}">
                <a16:creationId xmlns:a16="http://schemas.microsoft.com/office/drawing/2014/main" id="{2D759F59-78EC-4006-8AF8-6480078D525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5C4652-323B-47E1-ACA6-10972F02B47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9893D7-F65B-464A-B18A-02553084F109}" type="slidenum">
              <a:rPr lang="en-US" smtClean="0"/>
              <a:t>‹#›</a:t>
            </a:fld>
            <a:endParaRPr lang="en-US"/>
          </a:p>
        </p:txBody>
      </p:sp>
      <p:pic>
        <p:nvPicPr>
          <p:cNvPr id="8" name="Picture 7">
            <a:extLst>
              <a:ext uri="{FF2B5EF4-FFF2-40B4-BE49-F238E27FC236}">
                <a16:creationId xmlns:a16="http://schemas.microsoft.com/office/drawing/2014/main" id="{63B70E1C-AFDF-43DE-9CC3-E4F1483B35A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2797C7A1-286A-44EE-BD3B-E97AEC8B4251}"/>
              </a:ext>
            </a:extLst>
          </p:cNvPr>
          <p:cNvSpPr txBox="1">
            <a:spLocks/>
          </p:cNvSpPr>
          <p:nvPr userDrawn="1"/>
        </p:nvSpPr>
        <p:spPr>
          <a:xfrm>
            <a:off x="9175872" y="6356352"/>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50"/>
          </a:p>
        </p:txBody>
      </p:sp>
      <p:sp>
        <p:nvSpPr>
          <p:cNvPr id="10" name="Slide Number Placeholder 5">
            <a:extLst>
              <a:ext uri="{FF2B5EF4-FFF2-40B4-BE49-F238E27FC236}">
                <a16:creationId xmlns:a16="http://schemas.microsoft.com/office/drawing/2014/main" id="{6E3A571B-4CAE-45F5-B98B-863D3436453C}"/>
              </a:ext>
            </a:extLst>
          </p:cNvPr>
          <p:cNvSpPr txBox="1">
            <a:spLocks/>
          </p:cNvSpPr>
          <p:nvPr userDrawn="1"/>
        </p:nvSpPr>
        <p:spPr>
          <a:xfrm>
            <a:off x="10958131" y="6311902"/>
            <a:ext cx="1131956" cy="365125"/>
          </a:xfrm>
          <a:prstGeom prst="rect">
            <a:avLst/>
          </a:prstGeom>
        </p:spPr>
        <p:txBody>
          <a:bodyPr/>
          <a:lstStyle>
            <a:defPPr>
              <a:defRPr lang="en-US"/>
            </a:defPPr>
            <a:lvl1pPr marL="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fld id="{D89893D7-F65B-464A-B18A-02553084F109}" type="slidenum">
              <a:rPr lang="en-US" sz="1350" smtClean="0">
                <a:solidFill>
                  <a:schemeClr val="bg1"/>
                </a:solidFill>
                <a:latin typeface="Verdana" panose="020B0604030504040204" pitchFamily="34" charset="0"/>
                <a:ea typeface="Verdana" panose="020B0604030504040204" pitchFamily="34" charset="0"/>
              </a:rPr>
              <a:pPr lvl="1"/>
              <a:t>‹#›</a:t>
            </a:fld>
            <a:endParaRPr lang="en-US" sz="135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52106575"/>
      </p:ext>
    </p:extLst>
  </p:cSld>
  <p:clrMap bg1="lt1" tx1="dk1" bg2="lt2" tx2="dk2" accent1="accent1" accent2="accent2" accent3="accent3" accent4="accent4" accent5="accent5" accent6="accent6" hlink="hlink" folHlink="folHlink"/>
  <p:sldLayoutIdLst>
    <p:sldLayoutId id="2147483751" r:id="rId1"/>
    <p:sldLayoutId id="2147483753" r:id="rId2"/>
    <p:sldLayoutId id="2147483754" r:id="rId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200400"/>
            <a:ext cx="10972800" cy="1600200"/>
          </a:xfrm>
          <a:prstGeom prst="rect">
            <a:avLst/>
          </a:prstGeom>
        </p:spPr>
        <p:txBody>
          <a:bodyPr vert="horz" lIns="91440" tIns="45720" rIns="91440" bIns="45720" rtlCol="0" anchor="ctr">
            <a:normAutofit/>
          </a:bodyPr>
          <a:lstStyle/>
          <a:p>
            <a:r>
              <a:rPr lang="en-US" dirty="0"/>
              <a:t>Title of Presentation</a:t>
            </a:r>
          </a:p>
        </p:txBody>
      </p:sp>
      <p:sp>
        <p:nvSpPr>
          <p:cNvPr id="3" name="Text Placeholder 2"/>
          <p:cNvSpPr>
            <a:spLocks noGrp="1"/>
          </p:cNvSpPr>
          <p:nvPr>
            <p:ph type="body" idx="1"/>
          </p:nvPr>
        </p:nvSpPr>
        <p:spPr>
          <a:xfrm>
            <a:off x="609600" y="4953003"/>
            <a:ext cx="10972800" cy="1173163"/>
          </a:xfrm>
          <a:prstGeom prst="rect">
            <a:avLst/>
          </a:prstGeom>
        </p:spPr>
        <p:txBody>
          <a:bodyPr vert="horz" lIns="91440" tIns="45720" rIns="91440" bIns="45720" rtlCol="0" anchor="ctr">
            <a:normAutofit/>
          </a:bodyPr>
          <a:lstStyle/>
          <a:p>
            <a:pPr lvl="0"/>
            <a:r>
              <a:rPr lang="en-US" dirty="0"/>
              <a:t>Author and Date</a:t>
            </a:r>
          </a:p>
        </p:txBody>
      </p:sp>
    </p:spTree>
    <p:extLst>
      <p:ext uri="{BB962C8B-B14F-4D97-AF65-F5344CB8AC3E}">
        <p14:creationId xmlns:p14="http://schemas.microsoft.com/office/powerpoint/2010/main" val="439164444"/>
      </p:ext>
    </p:extLst>
  </p:cSld>
  <p:clrMap bg1="lt1" tx1="dk1" bg2="lt2" tx2="dk2" accent1="accent1" accent2="accent2" accent3="accent3" accent4="accent4" accent5="accent5" accent6="accent6" hlink="hlink" folHlink="folHlink"/>
  <p:sldLayoutIdLst>
    <p:sldLayoutId id="2147483769" r:id="rId1"/>
  </p:sldLayoutIdLst>
  <p:hf hdr="0" ftr="0" dt="0"/>
  <p:txStyles>
    <p:titleStyle>
      <a:lvl1pPr algn="ctr" defTabSz="685800" rtl="0" eaLnBrk="1" latinLnBrk="0" hangingPunct="1">
        <a:spcBef>
          <a:spcPct val="0"/>
        </a:spcBef>
        <a:buNone/>
        <a:defRPr sz="2700" b="1" kern="1200">
          <a:solidFill>
            <a:schemeClr val="tx1"/>
          </a:solidFill>
          <a:latin typeface="Arial" pitchFamily="34" charset="0"/>
          <a:ea typeface="+mj-ea"/>
          <a:cs typeface="Arial" pitchFamily="34" charset="0"/>
        </a:defRPr>
      </a:lvl1pPr>
    </p:titleStyle>
    <p:bodyStyle>
      <a:lvl1pPr marL="257175" indent="-257175" algn="ctr" defTabSz="685800" rtl="0" eaLnBrk="1" latinLnBrk="0" hangingPunct="1">
        <a:spcBef>
          <a:spcPct val="20000"/>
        </a:spcBef>
        <a:buFont typeface="Arial" pitchFamily="34" charset="0"/>
        <a:buNone/>
        <a:defRPr sz="2100" b="1" kern="1200" baseline="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304800"/>
            <a:ext cx="8839200" cy="617884"/>
          </a:xfrm>
          <a:prstGeom prst="rect">
            <a:avLst/>
          </a:prstGeom>
        </p:spPr>
        <p:txBody>
          <a:bodyPr vert="horz" lIns="91440" tIns="45720" rIns="91440" bIns="45720" rtlCol="0" anchor="ctr">
            <a:normAutofit/>
          </a:bodyPr>
          <a:lstStyle/>
          <a:p>
            <a:r>
              <a:rPr lang="en-US" dirty="0"/>
              <a:t>Title goes here</a:t>
            </a:r>
          </a:p>
        </p:txBody>
      </p:sp>
      <p:sp>
        <p:nvSpPr>
          <p:cNvPr id="3" name="Text Placeholder 2"/>
          <p:cNvSpPr>
            <a:spLocks noGrp="1"/>
          </p:cNvSpPr>
          <p:nvPr>
            <p:ph type="body" idx="1"/>
          </p:nvPr>
        </p:nvSpPr>
        <p:spPr>
          <a:xfrm>
            <a:off x="609600" y="1646240"/>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4" name="Slide Number Placeholder 3"/>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5F5B7A5-34A7-4AB0-A34F-A4DF2002FA98}" type="slidenum">
              <a:rPr lang="en-US" smtClean="0"/>
              <a:t>‹#›</a:t>
            </a:fld>
            <a:endParaRPr lang="en-US" dirty="0"/>
          </a:p>
        </p:txBody>
      </p:sp>
    </p:spTree>
    <p:extLst>
      <p:ext uri="{BB962C8B-B14F-4D97-AF65-F5344CB8AC3E}">
        <p14:creationId xmlns:p14="http://schemas.microsoft.com/office/powerpoint/2010/main" val="84437045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Lst>
  <p:hf hdr="0" ftr="0" dt="0"/>
  <p:txStyles>
    <p:titleStyle>
      <a:lvl1pPr algn="ctr" defTabSz="685800" rtl="0" eaLnBrk="1" latinLnBrk="0" hangingPunct="1">
        <a:spcBef>
          <a:spcPct val="0"/>
        </a:spcBef>
        <a:buNone/>
        <a:defRPr sz="2700" b="1"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Clr>
          <a:schemeClr val="tx2"/>
        </a:buClr>
        <a:buSzPct val="150000"/>
        <a:buFont typeface="Arial" pitchFamily="34" charset="0"/>
        <a:buChar char="•"/>
        <a:defRPr sz="2100" kern="1200">
          <a:solidFill>
            <a:schemeClr val="tx1"/>
          </a:solidFill>
          <a:latin typeface="+mn-lt"/>
          <a:ea typeface="+mn-ea"/>
          <a:cs typeface="+mn-cs"/>
        </a:defRPr>
      </a:lvl1pPr>
      <a:lvl2pPr marL="514350" indent="-253604" algn="l" defTabSz="685800" rtl="0" eaLnBrk="1" latinLnBrk="0" hangingPunct="1">
        <a:spcBef>
          <a:spcPct val="20000"/>
        </a:spcBef>
        <a:buClr>
          <a:srgbClr val="1F497D"/>
        </a:buClr>
        <a:buSzPct val="80000"/>
        <a:buFont typeface="Arial" pitchFamily="34" charset="0"/>
        <a:buChar char="►"/>
        <a:defRPr sz="1800" kern="1200">
          <a:solidFill>
            <a:schemeClr val="tx1"/>
          </a:solidFill>
          <a:latin typeface="+mn-lt"/>
          <a:ea typeface="+mn-ea"/>
          <a:cs typeface="+mn-cs"/>
        </a:defRPr>
      </a:lvl2pPr>
      <a:lvl3pPr marL="727472" indent="-213122" algn="l" defTabSz="6858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g259f9bf79d5_7_0"/>
          <p:cNvSpPr/>
          <p:nvPr/>
        </p:nvSpPr>
        <p:spPr>
          <a:xfrm>
            <a:off x="0" y="1"/>
            <a:ext cx="12192000" cy="14001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 name="Google Shape;11;g259f9bf79d5_7_0"/>
          <p:cNvSpPr/>
          <p:nvPr/>
        </p:nvSpPr>
        <p:spPr>
          <a:xfrm>
            <a:off x="10418234" y="1069975"/>
            <a:ext cx="1147233"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 name="Google Shape;12;g259f9bf79d5_7_0"/>
          <p:cNvSpPr/>
          <p:nvPr/>
        </p:nvSpPr>
        <p:spPr>
          <a:xfrm>
            <a:off x="11565467" y="469900"/>
            <a:ext cx="626533" cy="609600"/>
          </a:xfrm>
          <a:custGeom>
            <a:avLst/>
            <a:gdLst/>
            <a:ahLst/>
            <a:cxnLst/>
            <a:rect l="l" t="t" r="r" b="b"/>
            <a:pathLst>
              <a:path w="296" h="384" extrusionOk="0">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 name="Google Shape;13;g259f9bf79d5_7_0"/>
          <p:cNvSpPr/>
          <p:nvPr/>
        </p:nvSpPr>
        <p:spPr>
          <a:xfrm>
            <a:off x="11112501" y="854075"/>
            <a:ext cx="1079500" cy="546100"/>
          </a:xfrm>
          <a:custGeom>
            <a:avLst/>
            <a:gdLst/>
            <a:ahLst/>
            <a:cxnLst/>
            <a:rect l="l" t="t" r="r" b="b"/>
            <a:pathLst>
              <a:path w="510" h="344" extrusionOk="0">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14" name="Google Shape;14;g259f9bf79d5_7_0" descr="RWJF_wings.jpg"/>
          <p:cNvPicPr preferRelativeResize="0"/>
          <p:nvPr/>
        </p:nvPicPr>
        <p:blipFill rotWithShape="1">
          <a:blip r:embed="rId22">
            <a:alphaModFix/>
          </a:blip>
          <a:srcRect/>
          <a:stretch/>
        </p:blipFill>
        <p:spPr>
          <a:xfrm>
            <a:off x="10557764" y="5908675"/>
            <a:ext cx="1211072" cy="609600"/>
          </a:xfrm>
          <a:prstGeom prst="rect">
            <a:avLst/>
          </a:prstGeom>
          <a:noFill/>
          <a:ln>
            <a:noFill/>
          </a:ln>
        </p:spPr>
      </p:pic>
      <p:sp>
        <p:nvSpPr>
          <p:cNvPr id="15" name="Google Shape;15;g259f9bf79d5_7_0"/>
          <p:cNvSpPr txBox="1">
            <a:spLocks noGrp="1"/>
          </p:cNvSpPr>
          <p:nvPr>
            <p:ph type="title"/>
          </p:nvPr>
        </p:nvSpPr>
        <p:spPr>
          <a:xfrm>
            <a:off x="607485" y="106053"/>
            <a:ext cx="10968567" cy="128016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000000"/>
              </a:buClr>
              <a:buSzPts val="14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Verdana"/>
                <a:ea typeface="Verdana"/>
                <a:cs typeface="Verdana"/>
                <a:sym typeface="Verdana"/>
              </a:defRPr>
            </a:lvl9pPr>
          </a:lstStyle>
          <a:p>
            <a:endParaRPr/>
          </a:p>
        </p:txBody>
      </p:sp>
      <p:sp>
        <p:nvSpPr>
          <p:cNvPr id="16" name="Google Shape;16;g259f9bf79d5_7_0"/>
          <p:cNvSpPr txBox="1">
            <a:spLocks noGrp="1"/>
          </p:cNvSpPr>
          <p:nvPr>
            <p:ph type="sldNum" idx="12"/>
          </p:nvPr>
        </p:nvSpPr>
        <p:spPr>
          <a:xfrm>
            <a:off x="609601" y="6348855"/>
            <a:ext cx="270087" cy="328171"/>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17" name="Google Shape;17;g259f9bf79d5_7_0"/>
          <p:cNvSpPr txBox="1">
            <a:spLocks noGrp="1"/>
          </p:cNvSpPr>
          <p:nvPr>
            <p:ph type="body" idx="1"/>
          </p:nvPr>
        </p:nvSpPr>
        <p:spPr>
          <a:xfrm>
            <a:off x="609600" y="1905001"/>
            <a:ext cx="10972800" cy="421005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chemeClr val="dk1"/>
              </a:buClr>
              <a:buSzPts val="2530"/>
              <a:buFont typeface="Arial"/>
              <a:buNone/>
              <a:defRPr sz="2200" b="1" i="0" u="none" strike="noStrike" cap="none">
                <a:solidFill>
                  <a:schemeClr val="dk1"/>
                </a:solidFill>
                <a:latin typeface="Arial"/>
                <a:ea typeface="Arial"/>
                <a:cs typeface="Arial"/>
                <a:sym typeface="Arial"/>
              </a:defRPr>
            </a:lvl1pPr>
            <a:lvl2pPr marL="914400" marR="0" lvl="1" indent="-368300" algn="l" rtl="0">
              <a:lnSpc>
                <a:spcPct val="100000"/>
              </a:lnSpc>
              <a:spcBef>
                <a:spcPts val="600"/>
              </a:spcBef>
              <a:spcAft>
                <a:spcPts val="0"/>
              </a:spcAft>
              <a:buClr>
                <a:schemeClr val="accent4"/>
              </a:buClr>
              <a:buSzPts val="2200"/>
              <a:buFont typeface="Arial"/>
              <a:buChar char="■"/>
              <a:defRPr sz="2000" b="0" i="0" u="none" strike="noStrike" cap="none">
                <a:solidFill>
                  <a:schemeClr val="dk1"/>
                </a:solidFill>
                <a:latin typeface="Arial"/>
                <a:ea typeface="Arial"/>
                <a:cs typeface="Arial"/>
                <a:sym typeface="Arial"/>
              </a:defRPr>
            </a:lvl2pPr>
            <a:lvl3pPr marL="1371600" marR="0" lvl="2" indent="-345439" algn="l" rtl="0">
              <a:lnSpc>
                <a:spcPct val="100000"/>
              </a:lnSpc>
              <a:spcBef>
                <a:spcPts val="480"/>
              </a:spcBef>
              <a:spcAft>
                <a:spcPts val="0"/>
              </a:spcAft>
              <a:buClr>
                <a:schemeClr val="dk1"/>
              </a:buClr>
              <a:buSzPts val="1840"/>
              <a:buFont typeface="Arial"/>
              <a:buChar char="•"/>
              <a:defRPr sz="1600" b="0" i="0" u="none" strike="noStrike" cap="none">
                <a:solidFill>
                  <a:schemeClr val="dk1"/>
                </a:solidFill>
                <a:latin typeface="Arial"/>
                <a:ea typeface="Arial"/>
                <a:cs typeface="Arial"/>
                <a:sym typeface="Arial"/>
              </a:defRPr>
            </a:lvl3pPr>
            <a:lvl4pPr marL="1828800" marR="0" lvl="3" indent="-330835" algn="l" rtl="0">
              <a:lnSpc>
                <a:spcPct val="100000"/>
              </a:lnSpc>
              <a:spcBef>
                <a:spcPts val="420"/>
              </a:spcBef>
              <a:spcAft>
                <a:spcPts val="0"/>
              </a:spcAft>
              <a:buClr>
                <a:schemeClr val="dk1"/>
              </a:buClr>
              <a:buSzPts val="1610"/>
              <a:buFont typeface="Arial"/>
              <a:buChar char="–"/>
              <a:defRPr sz="1400" b="0" i="0" u="none" strike="noStrike" cap="none">
                <a:solidFill>
                  <a:schemeClr val="dk1"/>
                </a:solidFill>
                <a:latin typeface="Arial"/>
                <a:ea typeface="Arial"/>
                <a:cs typeface="Arial"/>
                <a:sym typeface="Arial"/>
              </a:defRPr>
            </a:lvl4pPr>
            <a:lvl5pPr marL="2286000" marR="0" lvl="4" indent="-330835" algn="l" rtl="0">
              <a:lnSpc>
                <a:spcPct val="100000"/>
              </a:lnSpc>
              <a:spcBef>
                <a:spcPts val="420"/>
              </a:spcBef>
              <a:spcAft>
                <a:spcPts val="0"/>
              </a:spcAft>
              <a:buClr>
                <a:schemeClr val="dk1"/>
              </a:buClr>
              <a:buSzPts val="161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00000"/>
              </a:lnSpc>
              <a:spcBef>
                <a:spcPts val="420"/>
              </a:spcBef>
              <a:spcAft>
                <a:spcPts val="0"/>
              </a:spcAft>
              <a:buClr>
                <a:schemeClr val="dk1"/>
              </a:buClr>
              <a:buSzPts val="1400"/>
              <a:buFont typeface="Verdana"/>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420"/>
              </a:spcBef>
              <a:spcAft>
                <a:spcPts val="0"/>
              </a:spcAft>
              <a:buClr>
                <a:schemeClr val="dk1"/>
              </a:buClr>
              <a:buSzPts val="1400"/>
              <a:buFont typeface="Verdana"/>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420"/>
              </a:spcBef>
              <a:spcAft>
                <a:spcPts val="0"/>
              </a:spcAft>
              <a:buClr>
                <a:schemeClr val="dk1"/>
              </a:buClr>
              <a:buSzPts val="1400"/>
              <a:buFont typeface="Verdana"/>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420"/>
              </a:spcBef>
              <a:spcAft>
                <a:spcPts val="0"/>
              </a:spcAft>
              <a:buClr>
                <a:schemeClr val="dk1"/>
              </a:buClr>
              <a:buSzPts val="1400"/>
              <a:buFont typeface="Verdana"/>
              <a:buChar char="◦"/>
              <a:defRPr sz="1400" b="0" i="0" u="none" strike="noStrike" cap="none">
                <a:solidFill>
                  <a:schemeClr val="dk1"/>
                </a:solidFill>
                <a:latin typeface="Arial"/>
                <a:ea typeface="Arial"/>
                <a:cs typeface="Arial"/>
                <a:sym typeface="Arial"/>
              </a:defRPr>
            </a:lvl9pPr>
          </a:lstStyle>
          <a:p>
            <a:endParaRPr/>
          </a:p>
        </p:txBody>
      </p:sp>
      <p:sp>
        <p:nvSpPr>
          <p:cNvPr id="18" name="Google Shape;18;g259f9bf79d5_7_0"/>
          <p:cNvSpPr/>
          <p:nvPr/>
        </p:nvSpPr>
        <p:spPr>
          <a:xfrm>
            <a:off x="10418234" y="1069975"/>
            <a:ext cx="1147233" cy="330200"/>
          </a:xfrm>
          <a:custGeom>
            <a:avLst/>
            <a:gdLst/>
            <a:ahLst/>
            <a:cxnLst/>
            <a:rect l="l" t="t" r="r" b="b"/>
            <a:pathLst>
              <a:path w="542" h="208" extrusionOk="0">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 name="Google Shape;19;g259f9bf79d5_7_0"/>
          <p:cNvSpPr/>
          <p:nvPr/>
        </p:nvSpPr>
        <p:spPr>
          <a:xfrm>
            <a:off x="11565467" y="1398587"/>
            <a:ext cx="2117" cy="1588"/>
          </a:xfrm>
          <a:custGeom>
            <a:avLst/>
            <a:gdLst/>
            <a:ahLst/>
            <a:cxnLst/>
            <a:rect l="l" t="t" r="r" b="b"/>
            <a:pathLst>
              <a:path w="120000" h="120000" extrusionOk="0">
                <a:moveTo>
                  <a:pt x="0" y="0"/>
                </a:move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2367158"/>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7FE2B2-EF08-2E34-E305-B9A434E63305}"/>
              </a:ext>
            </a:extLst>
          </p:cNvPr>
          <p:cNvSpPr>
            <a:spLocks noGrp="1"/>
          </p:cNvSpPr>
          <p:nvPr>
            <p:ph type="body" idx="1"/>
          </p:nvPr>
        </p:nvSpPr>
        <p:spPr>
          <a:xfrm>
            <a:off x="382587" y="1692277"/>
            <a:ext cx="11433176" cy="1556067"/>
          </a:xfrm>
          <a:prstGeom prst="rect">
            <a:avLst/>
          </a:prstGeom>
        </p:spPr>
        <p:txBody>
          <a:bodyPr vert="horz" lIns="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D74E19-7A3A-ABBB-2253-CCE23C2C9969}"/>
              </a:ext>
            </a:extLst>
          </p:cNvPr>
          <p:cNvSpPr>
            <a:spLocks noGrp="1"/>
          </p:cNvSpPr>
          <p:nvPr>
            <p:ph type="sldNum" sz="quarter" idx="4"/>
          </p:nvPr>
        </p:nvSpPr>
        <p:spPr>
          <a:xfrm>
            <a:off x="11822113" y="6400802"/>
            <a:ext cx="365760" cy="323917"/>
          </a:xfrm>
          <a:prstGeom prst="rect">
            <a:avLst/>
          </a:prstGeom>
        </p:spPr>
        <p:txBody>
          <a:bodyPr vert="horz" lIns="91440" tIns="45720" rIns="91440" bIns="45720" rtlCol="0" anchor="ctr"/>
          <a:lstStyle>
            <a:lvl1pPr algn="r">
              <a:defRPr sz="900" b="0" i="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CD8FCAE6-69AE-D04B-8E7E-F5F188FCE417}" type="slidenum">
              <a:rPr lang="en-US" smtClean="0"/>
              <a:pPr/>
              <a:t>‹#›</a:t>
            </a:fld>
            <a:endParaRPr lang="en-US"/>
          </a:p>
        </p:txBody>
      </p:sp>
      <p:sp>
        <p:nvSpPr>
          <p:cNvPr id="7" name="Rectangle 6">
            <a:extLst>
              <a:ext uri="{FF2B5EF4-FFF2-40B4-BE49-F238E27FC236}">
                <a16:creationId xmlns:a16="http://schemas.microsoft.com/office/drawing/2014/main" id="{CF579907-04AE-6356-7C4D-04F894F5AAC9}"/>
              </a:ext>
            </a:extLst>
          </p:cNvPr>
          <p:cNvSpPr/>
          <p:nvPr userDrawn="1"/>
        </p:nvSpPr>
        <p:spPr>
          <a:xfrm>
            <a:off x="3048" y="6729984"/>
            <a:ext cx="12188952" cy="137160"/>
          </a:xfrm>
          <a:prstGeom prst="rect">
            <a:avLst/>
          </a:prstGeom>
          <a:gradFill>
            <a:gsLst>
              <a:gs pos="0">
                <a:srgbClr val="76BC21"/>
              </a:gs>
              <a:gs pos="99000">
                <a:srgbClr val="00AEEF"/>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E7F7244D-B45E-D7A7-E7F5-851A9C824536}"/>
              </a:ext>
            </a:extLst>
          </p:cNvPr>
          <p:cNvSpPr/>
          <p:nvPr userDrawn="1"/>
        </p:nvSpPr>
        <p:spPr>
          <a:xfrm>
            <a:off x="0" y="0"/>
            <a:ext cx="12192000" cy="1325880"/>
          </a:xfrm>
          <a:prstGeom prst="rect">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1AC85E72-0958-4641-DDC2-82FBD2827BCB}"/>
              </a:ext>
            </a:extLst>
          </p:cNvPr>
          <p:cNvSpPr>
            <a:spLocks noGrp="1"/>
          </p:cNvSpPr>
          <p:nvPr>
            <p:ph type="title"/>
          </p:nvPr>
        </p:nvSpPr>
        <p:spPr>
          <a:xfrm>
            <a:off x="382588" y="2"/>
            <a:ext cx="11430000" cy="1323475"/>
          </a:xfrm>
          <a:prstGeom prst="rect">
            <a:avLst/>
          </a:prstGeom>
        </p:spPr>
        <p:txBody>
          <a:bodyPr vert="horz" lIns="0" tIns="45720" rIns="91440" bIns="45720" rtlCol="0" anchor="ctr">
            <a:normAutofit/>
          </a:bodyPr>
          <a:lstStyle/>
          <a:p>
            <a:r>
              <a:rPr lang="en-US"/>
              <a:t>Click to edit Master title style</a:t>
            </a:r>
          </a:p>
        </p:txBody>
      </p:sp>
      <p:pic>
        <p:nvPicPr>
          <p:cNvPr id="10" name="Picture 9" descr="Logo, company name&#10;&#10;Description automatically generated">
            <a:extLst>
              <a:ext uri="{FF2B5EF4-FFF2-40B4-BE49-F238E27FC236}">
                <a16:creationId xmlns:a16="http://schemas.microsoft.com/office/drawing/2014/main" id="{B0B6F461-BC90-0E58-3000-1EBA5D2B0C81}"/>
              </a:ext>
            </a:extLst>
          </p:cNvPr>
          <p:cNvPicPr>
            <a:picLocks noChangeAspect="1"/>
          </p:cNvPicPr>
          <p:nvPr userDrawn="1"/>
        </p:nvPicPr>
        <p:blipFill>
          <a:blip r:embed="rId26"/>
          <a:stretch>
            <a:fillRect/>
          </a:stretch>
        </p:blipFill>
        <p:spPr>
          <a:xfrm>
            <a:off x="10537845" y="158817"/>
            <a:ext cx="1327937" cy="1005840"/>
          </a:xfrm>
          <a:prstGeom prst="rect">
            <a:avLst/>
          </a:prstGeom>
        </p:spPr>
      </p:pic>
    </p:spTree>
    <p:extLst>
      <p:ext uri="{BB962C8B-B14F-4D97-AF65-F5344CB8AC3E}">
        <p14:creationId xmlns:p14="http://schemas.microsoft.com/office/powerpoint/2010/main" val="374597502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Lst>
  <p:hf hdr="0" ftr="0" dt="0"/>
  <p:txStyles>
    <p:titleStyle>
      <a:lvl1pPr algn="l" defTabSz="685800" rtl="0" eaLnBrk="1" latinLnBrk="0" hangingPunct="1">
        <a:lnSpc>
          <a:spcPct val="90000"/>
        </a:lnSpc>
        <a:spcBef>
          <a:spcPct val="0"/>
        </a:spcBef>
        <a:buNone/>
        <a:defRPr sz="27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171450" indent="-171450" algn="l" defTabSz="685800" rtl="0" eaLnBrk="1" latinLnBrk="0" hangingPunct="1">
        <a:lnSpc>
          <a:spcPct val="110000"/>
        </a:lnSpc>
        <a:spcBef>
          <a:spcPts val="750"/>
        </a:spcBef>
        <a:buClr>
          <a:schemeClr val="bg2"/>
        </a:buClr>
        <a:buFont typeface="Arial" panose="020B0604020202020204" pitchFamily="34" charset="0"/>
        <a:buChar char="•"/>
        <a:defRPr sz="18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110000"/>
        </a:lnSpc>
        <a:spcBef>
          <a:spcPts val="375"/>
        </a:spcBef>
        <a:buClr>
          <a:schemeClr val="accent1"/>
        </a:buClr>
        <a:buFont typeface="Arial" panose="020B0604020202020204" pitchFamily="34" charset="0"/>
        <a:buChar char="•"/>
        <a:defRPr sz="165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110000"/>
        </a:lnSpc>
        <a:spcBef>
          <a:spcPts val="375"/>
        </a:spcBef>
        <a:buClr>
          <a:schemeClr val="tx2"/>
        </a:buClr>
        <a:buFont typeface="Arial" panose="020B0604020202020204" pitchFamily="34" charset="0"/>
        <a:buChar char="•"/>
        <a:defRPr sz="15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110000"/>
        </a:lnSpc>
        <a:spcBef>
          <a:spcPts val="375"/>
        </a:spcBef>
        <a:buClr>
          <a:schemeClr val="bg2">
            <a:lumMod val="75000"/>
          </a:schemeClr>
        </a:buClr>
        <a:buFont typeface="Arial" panose="020B0604020202020204" pitchFamily="34" charset="0"/>
        <a:buChar char="•"/>
        <a:defRPr sz="135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110000"/>
        </a:lnSpc>
        <a:spcBef>
          <a:spcPts val="375"/>
        </a:spcBef>
        <a:buClr>
          <a:schemeClr val="accent3"/>
        </a:buClr>
        <a:buFont typeface="Arial" panose="020B0604020202020204" pitchFamily="34" charset="0"/>
        <a:buChar char="•"/>
        <a:defRPr sz="12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66" userDrawn="1">
          <p15:clr>
            <a:srgbClr val="F26B43"/>
          </p15:clr>
        </p15:guide>
        <p15:guide id="2" pos="5120" userDrawn="1">
          <p15:clr>
            <a:srgbClr val="F26B43"/>
          </p15:clr>
        </p15:guide>
        <p15:guide id="3" pos="321" userDrawn="1">
          <p15:clr>
            <a:srgbClr val="F26B43"/>
          </p15:clr>
        </p15:guide>
        <p15:guide id="4" pos="9921" userDrawn="1">
          <p15:clr>
            <a:srgbClr val="F26B43"/>
          </p15:clr>
        </p15:guide>
        <p15:guide id="5" orient="horz" pos="4032" userDrawn="1">
          <p15:clr>
            <a:srgbClr val="F26B43"/>
          </p15:clr>
        </p15:guide>
        <p15:guide id="6" orient="horz" pos="1368" userDrawn="1">
          <p15:clr>
            <a:srgbClr val="F26B43"/>
          </p15:clr>
        </p15:guide>
        <p15:guide id="8" orient="horz" pos="1848" userDrawn="1">
          <p15:clr>
            <a:srgbClr val="F26B43"/>
          </p15:clr>
        </p15:guide>
        <p15:guide id="9" pos="5312" userDrawn="1">
          <p15:clr>
            <a:srgbClr val="F26B43"/>
          </p15:clr>
        </p15:guide>
        <p15:guide id="10" pos="4928" userDrawn="1">
          <p15:clr>
            <a:srgbClr val="F26B43"/>
          </p15:clr>
        </p15:guide>
        <p15:guide id="11" orient="horz" pos="16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9.xml"/><Relationship Id="rId7" Type="http://schemas.openxmlformats.org/officeDocument/2006/relationships/diagramColors" Target="../diagrams/colors4.xml"/><Relationship Id="rId12" Type="http://schemas.openxmlformats.org/officeDocument/2006/relationships/image" Target="../media/image53.jp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diagramQuickStyle" Target="../diagrams/quickStyle4.xml"/><Relationship Id="rId11" Type="http://schemas.openxmlformats.org/officeDocument/2006/relationships/image" Target="../media/image52.jpeg"/><Relationship Id="rId5" Type="http://schemas.openxmlformats.org/officeDocument/2006/relationships/diagramLayout" Target="../diagrams/layout4.xml"/><Relationship Id="rId10" Type="http://schemas.openxmlformats.org/officeDocument/2006/relationships/image" Target="../media/image51.jpg"/><Relationship Id="rId4" Type="http://schemas.openxmlformats.org/officeDocument/2006/relationships/diagramData" Target="../diagrams/data4.xml"/><Relationship Id="rId9" Type="http://schemas.openxmlformats.org/officeDocument/2006/relationships/image" Target="../media/image50.jp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www.nimhd.nih.gov/about/overview/research-framewor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jph.aphapublications.org/author/Alvidrez%2C+Jennifer"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5.jpeg"/><Relationship Id="rId4" Type="http://schemas.openxmlformats.org/officeDocument/2006/relationships/hyperlink" Target="https://ajph.aphapublications.org/author/Stinson%2C+Nathan+J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hyperlink" Target="https://grants.nih.gov/grants/guide/pa-files/PAR-23-309.html" TargetMode="External"/><Relationship Id="rId13" Type="http://schemas.openxmlformats.org/officeDocument/2006/relationships/hyperlink" Target="mailto:avilessantal@nih.gov" TargetMode="External"/><Relationship Id="rId18" Type="http://schemas.openxmlformats.org/officeDocument/2006/relationships/hyperlink" Target="https://grants.nih.gov/grants/guide/pa-files/PA-21-232.html" TargetMode="External"/><Relationship Id="rId3" Type="http://schemas.openxmlformats.org/officeDocument/2006/relationships/hyperlink" Target="mailto:nancy.jones@nih.gov" TargetMode="External"/><Relationship Id="rId21" Type="http://schemas.openxmlformats.org/officeDocument/2006/relationships/hyperlink" Target="mailto:mujurup@mail.nih.gov" TargetMode="External"/><Relationship Id="rId7" Type="http://schemas.openxmlformats.org/officeDocument/2006/relationships/hyperlink" Target="mailto:yewande.oladeinde@nih.gov" TargetMode="External"/><Relationship Id="rId12" Type="http://schemas.openxmlformats.org/officeDocument/2006/relationships/hyperlink" Target="https://grants.nih.gov/grants/guide/pa-files/PAR-22-092.html" TargetMode="External"/><Relationship Id="rId17" Type="http://schemas.openxmlformats.org/officeDocument/2006/relationships/hyperlink" Target="https://grants.nih.gov/grants/guide/pa-files/PAR-21-275.html" TargetMode="External"/><Relationship Id="rId25" Type="http://schemas.openxmlformats.org/officeDocument/2006/relationships/hyperlink" Target="https://grants.nih.gov/grants/guide/rfa-files/RFA-AA-24-006.html" TargetMode="External"/><Relationship Id="rId2" Type="http://schemas.openxmlformats.org/officeDocument/2006/relationships/hyperlink" Target="https://grants.nih.gov/grants/guide/pa-files/PAR-24-053.html" TargetMode="External"/><Relationship Id="rId16" Type="http://schemas.openxmlformats.org/officeDocument/2006/relationships/hyperlink" Target="https://grants.nih.gov/grants/guide/pa-files/PAR-21-287.html" TargetMode="External"/><Relationship Id="rId20" Type="http://schemas.openxmlformats.org/officeDocument/2006/relationships/hyperlink" Target="mailto:deborah.linares@nih.gov" TargetMode="External"/><Relationship Id="rId1" Type="http://schemas.openxmlformats.org/officeDocument/2006/relationships/slideLayout" Target="../slideLayouts/slideLayout8.xml"/><Relationship Id="rId6" Type="http://schemas.openxmlformats.org/officeDocument/2006/relationships/hyperlink" Target="mailto:rada.dagher@nih.gov" TargetMode="External"/><Relationship Id="rId11" Type="http://schemas.openxmlformats.org/officeDocument/2006/relationships/hyperlink" Target="mailto:jarrett.johnson@nih.gov" TargetMode="External"/><Relationship Id="rId24" Type="http://schemas.openxmlformats.org/officeDocument/2006/relationships/hyperlink" Target="https://grants.nih.gov/grants/guide/pa-files/PAR-22-210.html" TargetMode="External"/><Relationship Id="rId5" Type="http://schemas.openxmlformats.org/officeDocument/2006/relationships/hyperlink" Target="https://grants.nih.gov/grants/guide/pa-files/PAR-24-059.html" TargetMode="External"/><Relationship Id="rId15" Type="http://schemas.openxmlformats.org/officeDocument/2006/relationships/hyperlink" Target="mailto:michelle.doose@nih.gov" TargetMode="External"/><Relationship Id="rId23" Type="http://schemas.openxmlformats.org/officeDocument/2006/relationships/hyperlink" Target="mailto:crystal.barksdale@nih.gov" TargetMode="External"/><Relationship Id="rId10" Type="http://schemas.openxmlformats.org/officeDocument/2006/relationships/hyperlink" Target="https://grants.nih.gov/grants/guide/pa-files/PAR-23-170.html" TargetMode="External"/><Relationship Id="rId19" Type="http://schemas.openxmlformats.org/officeDocument/2006/relationships/hyperlink" Target="https://grants.nih.gov/grants/guide/pa-files/PAR-21-358.html" TargetMode="External"/><Relationship Id="rId4" Type="http://schemas.openxmlformats.org/officeDocument/2006/relationships/hyperlink" Target="https://grants.nih.gov/grants/guide/pa-files/PAR-23-293.html" TargetMode="External"/><Relationship Id="rId9" Type="http://schemas.openxmlformats.org/officeDocument/2006/relationships/hyperlink" Target="mailto:sundania.wonnum@nih.gov" TargetMode="External"/><Relationship Id="rId14" Type="http://schemas.openxmlformats.org/officeDocument/2006/relationships/hyperlink" Target="https://grants.nih.gov/grants/guide/pa-files/PAR-22-064.html" TargetMode="External"/><Relationship Id="rId22" Type="http://schemas.openxmlformats.org/officeDocument/2006/relationships/hyperlink" Target="https://grants.nih.gov/grants/guide/pa-files/PAR-22-105.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nimhd.nih.gov/programs/edu-training/hd-research-institute/"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s://nimhd.nih.gov/about/publications/the-science-of-health-disparities-research.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hyperlink" Target="https://ajph.aphapublications.org/doi/10.2105/AJPH.2019.304962" TargetMode="External"/><Relationship Id="rId4" Type="http://schemas.openxmlformats.org/officeDocument/2006/relationships/hyperlink" Target="https://www.nimhd.nih.gov/about/overview/science-vision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nimhd.nih.gov/about/strategic-pla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hyperlink" Target="http://www.ahrq.gov/funding" TargetMode="External"/><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hyperlink" Target="https://grants.nih.gov/grants/guide/pa-files/PA-23-290.html" TargetMode="External"/><Relationship Id="rId2" Type="http://schemas.openxmlformats.org/officeDocument/2006/relationships/hyperlink" Target="https://grants.nih.gov/grants/guide/pa-files/PA-24-093.html" TargetMode="Externa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hyperlink" Target="https://grants.nih.gov/grants/guide/pa-files/pa-21-164.html" TargetMode="External"/><Relationship Id="rId2" Type="http://schemas.openxmlformats.org/officeDocument/2006/relationships/hyperlink" Target="https://grants.nih.gov/grants/guide/pa-files/PA-23-115.html" TargetMode="Externa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hyperlink" Target="https://subscriptions.ahrq.gov/accounts/USAHRQ/subscriber/new" TargetMode="External"/><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hyperlink" Target="https://grants.nih.gov/grants/guide/notice-files/NOT-HS-24-010.html" TargetMode="Externa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hyperlink" Target="http://www.ahrq.gov/funding" TargetMode="External"/><Relationship Id="rId2" Type="http://schemas.openxmlformats.org/officeDocument/2006/relationships/notesSlide" Target="../notesSlides/notesSlide28.xml"/><Relationship Id="rId1" Type="http://schemas.openxmlformats.org/officeDocument/2006/relationships/slideLayout" Target="../slideLayouts/slideLayout54.xml"/><Relationship Id="rId5" Type="http://schemas.openxmlformats.org/officeDocument/2006/relationships/hyperlink" Target="https://www.ahrq.gov/funding/priorities-contacts/contacts/index.html" TargetMode="External"/><Relationship Id="rId4" Type="http://schemas.openxmlformats.org/officeDocument/2006/relationships/hyperlink" Target="mailto:Brent.sandmeyer@ahrq.hhs.gov"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6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3" Type="http://schemas.openxmlformats.org/officeDocument/2006/relationships/hyperlink" Target="http://www.rwjf.org/" TargetMode="External"/><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21.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121.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21.xml"/><Relationship Id="rId4" Type="http://schemas.openxmlformats.org/officeDocument/2006/relationships/hyperlink" Target="https://www.pcori.org/funding-opportunities/announcement/cardiovascular-health-topical-pcori-funding-announcement-cycle-3-2023"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pcori.org/research/putting-evidence-work/pcori-dissemination-and-implementation-funding-initiatives" TargetMode="External"/><Relationship Id="rId2" Type="http://schemas.openxmlformats.org/officeDocument/2006/relationships/notesSlide" Target="../notesSlides/notesSlide42.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1.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0.xml"/></Relationships>
</file>

<file path=ppt/slides/_rels/slide6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40.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21.xml"/><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14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4.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3.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7.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xml"/><Relationship Id="rId7" Type="http://schemas.openxmlformats.org/officeDocument/2006/relationships/diagramColors" Target="../diagrams/colors3.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0A6A-1721-4FFE-B412-66A6A9C0A331}"/>
              </a:ext>
            </a:extLst>
          </p:cNvPr>
          <p:cNvSpPr>
            <a:spLocks noGrp="1"/>
          </p:cNvSpPr>
          <p:nvPr>
            <p:ph type="ctrTitle"/>
          </p:nvPr>
        </p:nvSpPr>
        <p:spPr>
          <a:xfrm>
            <a:off x="2667000" y="1927622"/>
            <a:ext cx="6858000" cy="1790700"/>
          </a:xfrm>
        </p:spPr>
        <p:txBody>
          <a:bodyPr anchor="ctr">
            <a:noAutofit/>
          </a:bodyPr>
          <a:lstStyle/>
          <a:p>
            <a:r>
              <a:rPr lang="en-US" sz="3600" b="1" dirty="0">
                <a:solidFill>
                  <a:srgbClr val="0D6EB1"/>
                </a:solidFill>
                <a:latin typeface="Oswald" panose="00000500000000000000" pitchFamily="2" charset="0"/>
              </a:rPr>
              <a:t>Welcome to the </a:t>
            </a:r>
            <a:br>
              <a:rPr lang="en-US" sz="3600" b="1" dirty="0">
                <a:solidFill>
                  <a:srgbClr val="0D6EB1"/>
                </a:solidFill>
                <a:latin typeface="Oswald" panose="00000500000000000000" pitchFamily="2" charset="0"/>
              </a:rPr>
            </a:br>
            <a:r>
              <a:rPr lang="en-US" sz="3600" b="1" dirty="0">
                <a:solidFill>
                  <a:srgbClr val="0D6EB1"/>
                </a:solidFill>
                <a:latin typeface="Oswald" panose="00000500000000000000" pitchFamily="2" charset="0"/>
              </a:rPr>
              <a:t>2024 Health Care Systems Research Network Conference</a:t>
            </a:r>
            <a:endParaRPr lang="en-US" sz="3600" dirty="0"/>
          </a:p>
        </p:txBody>
      </p:sp>
      <p:sp>
        <p:nvSpPr>
          <p:cNvPr id="3" name="Subtitle 2">
            <a:extLst>
              <a:ext uri="{FF2B5EF4-FFF2-40B4-BE49-F238E27FC236}">
                <a16:creationId xmlns:a16="http://schemas.microsoft.com/office/drawing/2014/main" id="{ED8F6C9F-662A-4BF5-A17A-755668A35238}"/>
              </a:ext>
            </a:extLst>
          </p:cNvPr>
          <p:cNvSpPr>
            <a:spLocks noGrp="1"/>
          </p:cNvSpPr>
          <p:nvPr>
            <p:ph type="subTitle" idx="1"/>
          </p:nvPr>
        </p:nvSpPr>
        <p:spPr>
          <a:xfrm>
            <a:off x="2667000" y="3917156"/>
            <a:ext cx="6858000" cy="1241822"/>
          </a:xfrm>
        </p:spPr>
        <p:txBody>
          <a:bodyPr/>
          <a:lstStyle/>
          <a:p>
            <a:r>
              <a:rPr lang="en-US" dirty="0">
                <a:solidFill>
                  <a:srgbClr val="0D6EB1"/>
                </a:solidFill>
                <a:latin typeface="Oswald" panose="00000500000000000000" pitchFamily="2" charset="0"/>
              </a:rPr>
              <a:t>April 9-11, 2024</a:t>
            </a:r>
          </a:p>
          <a:p>
            <a:r>
              <a:rPr lang="en-US" dirty="0">
                <a:solidFill>
                  <a:srgbClr val="0D6EB1"/>
                </a:solidFill>
                <a:latin typeface="Oswald" panose="00000500000000000000" pitchFamily="2" charset="0"/>
              </a:rPr>
              <a:t>Milwaukee, WI</a:t>
            </a:r>
          </a:p>
        </p:txBody>
      </p:sp>
    </p:spTree>
    <p:extLst>
      <p:ext uri="{BB962C8B-B14F-4D97-AF65-F5344CB8AC3E}">
        <p14:creationId xmlns:p14="http://schemas.microsoft.com/office/powerpoint/2010/main" val="1071229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3AF69-2756-4F17-AD51-264073FD0950}"/>
              </a:ext>
            </a:extLst>
          </p:cNvPr>
          <p:cNvSpPr>
            <a:spLocks noGrp="1"/>
          </p:cNvSpPr>
          <p:nvPr>
            <p:ph type="title"/>
          </p:nvPr>
        </p:nvSpPr>
        <p:spPr>
          <a:xfrm>
            <a:off x="2760208" y="757453"/>
            <a:ext cx="7047983" cy="620972"/>
          </a:xfrm>
        </p:spPr>
        <p:txBody>
          <a:bodyPr>
            <a:noAutofit/>
          </a:bodyPr>
          <a:lstStyle/>
          <a:p>
            <a:pPr algn="ctr"/>
            <a:r>
              <a:rPr lang="en-US" sz="2400" b="1" dirty="0">
                <a:effectLst>
                  <a:outerShdw blurRad="38100" dist="38100" dir="2700000" algn="tl">
                    <a:srgbClr val="000000">
                      <a:alpha val="43137"/>
                    </a:srgbClr>
                  </a:outerShdw>
                </a:effectLst>
                <a:latin typeface="+mn-lt"/>
                <a:cs typeface="Arial" panose="020B0604020202020204" pitchFamily="34" charset="0"/>
              </a:rPr>
              <a:t>Community Health and Population Science Research</a:t>
            </a:r>
          </a:p>
        </p:txBody>
      </p:sp>
      <p:graphicFrame>
        <p:nvGraphicFramePr>
          <p:cNvPr id="3" name="Diagram 2">
            <a:extLst>
              <a:ext uri="{FF2B5EF4-FFF2-40B4-BE49-F238E27FC236}">
                <a16:creationId xmlns:a16="http://schemas.microsoft.com/office/drawing/2014/main" id="{31779390-E4FC-429E-BA25-1E444AAB0E8C}"/>
              </a:ext>
            </a:extLst>
          </p:cNvPr>
          <p:cNvGraphicFramePr/>
          <p:nvPr>
            <p:extLst>
              <p:ext uri="{D42A27DB-BD31-4B8C-83A1-F6EECF244321}">
                <p14:modId xmlns:p14="http://schemas.microsoft.com/office/powerpoint/2010/main" val="3353641205"/>
              </p:ext>
            </p:extLst>
          </p:nvPr>
        </p:nvGraphicFramePr>
        <p:xfrm>
          <a:off x="2937630" y="1760562"/>
          <a:ext cx="7047983" cy="43399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City on a sunny day">
            <a:extLst>
              <a:ext uri="{FF2B5EF4-FFF2-40B4-BE49-F238E27FC236}">
                <a16:creationId xmlns:a16="http://schemas.microsoft.com/office/drawing/2014/main" id="{33C9D1E7-05E2-4288-BADA-ECFC40FA66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9338" y="2006221"/>
            <a:ext cx="1484196" cy="1528548"/>
          </a:xfrm>
          <a:prstGeom prst="rect">
            <a:avLst/>
          </a:prstGeom>
        </p:spPr>
      </p:pic>
      <p:pic>
        <p:nvPicPr>
          <p:cNvPr id="7" name="Picture 6" descr="Row of beautiful homes">
            <a:extLst>
              <a:ext uri="{FF2B5EF4-FFF2-40B4-BE49-F238E27FC236}">
                <a16:creationId xmlns:a16="http://schemas.microsoft.com/office/drawing/2014/main" id="{7F6410E5-C688-4BBB-AA9E-2C9949014F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2447" y="2006221"/>
            <a:ext cx="1371357" cy="1528548"/>
          </a:xfrm>
          <a:prstGeom prst="rect">
            <a:avLst/>
          </a:prstGeom>
        </p:spPr>
      </p:pic>
      <p:pic>
        <p:nvPicPr>
          <p:cNvPr id="9" name="Picture 8" descr="Clear sky with hay bales on field">
            <a:extLst>
              <a:ext uri="{FF2B5EF4-FFF2-40B4-BE49-F238E27FC236}">
                <a16:creationId xmlns:a16="http://schemas.microsoft.com/office/drawing/2014/main" id="{9D34CF49-F685-4EFC-ADC3-DDD24FFFF2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32479" y="2006222"/>
            <a:ext cx="1320420" cy="1528549"/>
          </a:xfrm>
          <a:prstGeom prst="rect">
            <a:avLst/>
          </a:prstGeom>
        </p:spPr>
      </p:pic>
      <p:pic>
        <p:nvPicPr>
          <p:cNvPr id="11" name="Picture 10" descr="People standing in a row wearing graduation caps with tassels and gowns">
            <a:extLst>
              <a:ext uri="{FF2B5EF4-FFF2-40B4-BE49-F238E27FC236}">
                <a16:creationId xmlns:a16="http://schemas.microsoft.com/office/drawing/2014/main" id="{8365C382-0FDE-4B44-8FE9-A242BF87A5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1845" y="2006221"/>
            <a:ext cx="1684896" cy="1528548"/>
          </a:xfrm>
          <a:prstGeom prst="rect">
            <a:avLst/>
          </a:prstGeom>
        </p:spPr>
      </p:pic>
    </p:spTree>
    <p:custDataLst>
      <p:tags r:id="rId1"/>
    </p:custDataLst>
    <p:extLst>
      <p:ext uri="{BB962C8B-B14F-4D97-AF65-F5344CB8AC3E}">
        <p14:creationId xmlns:p14="http://schemas.microsoft.com/office/powerpoint/2010/main" val="244750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36D6C17B-4983-49D3-B0E1-2258290D8C5D}"/>
                                            </p:graphicEl>
                                          </p:spTgt>
                                        </p:tgtEl>
                                        <p:attrNameLst>
                                          <p:attrName>style.visibility</p:attrName>
                                        </p:attrNameLst>
                                      </p:cBhvr>
                                      <p:to>
                                        <p:strVal val="visible"/>
                                      </p:to>
                                    </p:set>
                                    <p:animEffect transition="in" filter="fade">
                                      <p:cBhvr>
                                        <p:cTn id="7" dur="500"/>
                                        <p:tgtEl>
                                          <p:spTgt spid="3">
                                            <p:graphicEl>
                                              <a:dgm id="{36D6C17B-4983-49D3-B0E1-2258290D8C5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1DDDD9CB-93BE-42EB-B7FE-84D5D664DDF8}"/>
                                            </p:graphicEl>
                                          </p:spTgt>
                                        </p:tgtEl>
                                        <p:attrNameLst>
                                          <p:attrName>style.visibility</p:attrName>
                                        </p:attrNameLst>
                                      </p:cBhvr>
                                      <p:to>
                                        <p:strVal val="visible"/>
                                      </p:to>
                                    </p:set>
                                    <p:animEffect transition="in" filter="fade">
                                      <p:cBhvr>
                                        <p:cTn id="12" dur="500"/>
                                        <p:tgtEl>
                                          <p:spTgt spid="3">
                                            <p:graphicEl>
                                              <a:dgm id="{1DDDD9CB-93BE-42EB-B7FE-84D5D664DDF8}"/>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1D84DDED-882A-4BF6-9914-9DA647304CD0}"/>
                                            </p:graphicEl>
                                          </p:spTgt>
                                        </p:tgtEl>
                                        <p:attrNameLst>
                                          <p:attrName>style.visibility</p:attrName>
                                        </p:attrNameLst>
                                      </p:cBhvr>
                                      <p:to>
                                        <p:strVal val="visible"/>
                                      </p:to>
                                    </p:set>
                                    <p:animEffect transition="in" filter="fade">
                                      <p:cBhvr>
                                        <p:cTn id="15" dur="500"/>
                                        <p:tgtEl>
                                          <p:spTgt spid="3">
                                            <p:graphicEl>
                                              <a:dgm id="{1D84DDED-882A-4BF6-9914-9DA647304CD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E4E0A6A0-B776-4174-870E-ABB8E3257560}"/>
                                            </p:graphicEl>
                                          </p:spTgt>
                                        </p:tgtEl>
                                        <p:attrNameLst>
                                          <p:attrName>style.visibility</p:attrName>
                                        </p:attrNameLst>
                                      </p:cBhvr>
                                      <p:to>
                                        <p:strVal val="visible"/>
                                      </p:to>
                                    </p:set>
                                    <p:animEffect transition="in" filter="fade">
                                      <p:cBhvr>
                                        <p:cTn id="20" dur="500"/>
                                        <p:tgtEl>
                                          <p:spTgt spid="3">
                                            <p:graphicEl>
                                              <a:dgm id="{E4E0A6A0-B776-4174-870E-ABB8E3257560}"/>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06614B73-DD4E-4AF5-9EC7-40EC5E4D25C0}"/>
                                            </p:graphicEl>
                                          </p:spTgt>
                                        </p:tgtEl>
                                        <p:attrNameLst>
                                          <p:attrName>style.visibility</p:attrName>
                                        </p:attrNameLst>
                                      </p:cBhvr>
                                      <p:to>
                                        <p:strVal val="visible"/>
                                      </p:to>
                                    </p:set>
                                    <p:animEffect transition="in" filter="fade">
                                      <p:cBhvr>
                                        <p:cTn id="23" dur="500"/>
                                        <p:tgtEl>
                                          <p:spTgt spid="3">
                                            <p:graphicEl>
                                              <a:dgm id="{06614B73-DD4E-4AF5-9EC7-40EC5E4D25C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DE0453FE-1328-4EE0-BAD0-C8E8CFB1153E}"/>
                                            </p:graphicEl>
                                          </p:spTgt>
                                        </p:tgtEl>
                                        <p:attrNameLst>
                                          <p:attrName>style.visibility</p:attrName>
                                        </p:attrNameLst>
                                      </p:cBhvr>
                                      <p:to>
                                        <p:strVal val="visible"/>
                                      </p:to>
                                    </p:set>
                                    <p:animEffect transition="in" filter="fade">
                                      <p:cBhvr>
                                        <p:cTn id="28" dur="500"/>
                                        <p:tgtEl>
                                          <p:spTgt spid="3">
                                            <p:graphicEl>
                                              <a:dgm id="{DE0453FE-1328-4EE0-BAD0-C8E8CFB1153E}"/>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graphicEl>
                                              <a:dgm id="{EB7FC42D-B986-4CA2-BB2A-92B2B379C852}"/>
                                            </p:graphicEl>
                                          </p:spTgt>
                                        </p:tgtEl>
                                        <p:attrNameLst>
                                          <p:attrName>style.visibility</p:attrName>
                                        </p:attrNameLst>
                                      </p:cBhvr>
                                      <p:to>
                                        <p:strVal val="visible"/>
                                      </p:to>
                                    </p:set>
                                    <p:animEffect transition="in" filter="fade">
                                      <p:cBhvr>
                                        <p:cTn id="31" dur="500"/>
                                        <p:tgtEl>
                                          <p:spTgt spid="3">
                                            <p:graphicEl>
                                              <a:dgm id="{EB7FC42D-B986-4CA2-BB2A-92B2B379C85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D80071A0-F7A5-4088-8CFC-839D7BAA1114}"/>
                                            </p:graphicEl>
                                          </p:spTgt>
                                        </p:tgtEl>
                                        <p:attrNameLst>
                                          <p:attrName>style.visibility</p:attrName>
                                        </p:attrNameLst>
                                      </p:cBhvr>
                                      <p:to>
                                        <p:strVal val="visible"/>
                                      </p:to>
                                    </p:set>
                                    <p:animEffect transition="in" filter="fade">
                                      <p:cBhvr>
                                        <p:cTn id="36" dur="500"/>
                                        <p:tgtEl>
                                          <p:spTgt spid="3">
                                            <p:graphicEl>
                                              <a:dgm id="{D80071A0-F7A5-4088-8CFC-839D7BAA1114}"/>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graphicEl>
                                              <a:dgm id="{B48AE509-5026-45BA-AE79-ED3EF08631C4}"/>
                                            </p:graphicEl>
                                          </p:spTgt>
                                        </p:tgtEl>
                                        <p:attrNameLst>
                                          <p:attrName>style.visibility</p:attrName>
                                        </p:attrNameLst>
                                      </p:cBhvr>
                                      <p:to>
                                        <p:strVal val="visible"/>
                                      </p:to>
                                    </p:set>
                                    <p:animEffect transition="in" filter="fade">
                                      <p:cBhvr>
                                        <p:cTn id="39" dur="500"/>
                                        <p:tgtEl>
                                          <p:spTgt spid="3">
                                            <p:graphicEl>
                                              <a:dgm id="{B48AE509-5026-45BA-AE79-ED3EF08631C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Content Placeholder 10" descr="The NIMHD Minority Health and Health Disparities Research Framework reflects an evolving conceptualization of factors relevant to the understanding and promotion of minority health and to the understanding and reduction of health disparities. The framework serves as a vehicle for encouraging NIMHD- and NIH-supported research that addresses the complex and multi-faceted nature of minority health and health disparities, including research that spans different domains of influence (Biological, Behavioral, Physical/Built Environment, Sociocultural Environment, Healthcare System) as well as different levels of influence (Individual, Interpersonal, Community, Societal) within those domains. The framework also provides a classification structure that facilitates analysis of the NIMHD and NIH minority health and health disparities research portfolios to assess progress, gaps, and opportunities. Examples of factors are provided within each cell of the framework (e.g., Family Microbiome within the Interpersonal-Biological cell). These factors are not intended to be exhaustive. Health disparity populations, as well as other features of this framework, may be adjusted over time.">
            <a:extLst>
              <a:ext uri="{FF2B5EF4-FFF2-40B4-BE49-F238E27FC236}">
                <a16:creationId xmlns:a16="http://schemas.microsoft.com/office/drawing/2014/main" id="{F5EB8095-0D59-8F46-BDED-2EDB3AE8A8CE}"/>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3048" t="22515" r="4634" b="11572"/>
          <a:stretch/>
        </p:blipFill>
        <p:spPr>
          <a:xfrm>
            <a:off x="1510256" y="1048218"/>
            <a:ext cx="9151892" cy="4884233"/>
          </a:xfrm>
        </p:spPr>
      </p:pic>
      <p:sp>
        <p:nvSpPr>
          <p:cNvPr id="4" name="Title 1">
            <a:extLst>
              <a:ext uri="{FF2B5EF4-FFF2-40B4-BE49-F238E27FC236}">
                <a16:creationId xmlns:a16="http://schemas.microsoft.com/office/drawing/2014/main" id="{8C24BDDD-09F7-46C0-BD5C-43B24FC58A71}"/>
              </a:ext>
            </a:extLst>
          </p:cNvPr>
          <p:cNvSpPr txBox="1">
            <a:spLocks noGrp="1"/>
          </p:cNvSpPr>
          <p:nvPr>
            <p:ph type="title" idx="4294967295"/>
          </p:nvPr>
        </p:nvSpPr>
        <p:spPr bwMode="auto">
          <a:xfrm>
            <a:off x="1524000" y="173873"/>
            <a:ext cx="9144000" cy="881062"/>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rtl="0" eaLnBrk="1" fontAlgn="base" hangingPunct="1">
              <a:lnSpc>
                <a:spcPct val="90000"/>
              </a:lnSpc>
              <a:spcBef>
                <a:spcPct val="0"/>
              </a:spcBef>
              <a:spcAft>
                <a:spcPct val="0"/>
              </a:spcAft>
              <a:defRPr sz="3000" kern="1200">
                <a:solidFill>
                  <a:srgbClr val="6C3A77"/>
                </a:solidFill>
                <a:latin typeface="+mj-lt"/>
                <a:ea typeface="+mj-ea"/>
                <a:cs typeface="+mj-cs"/>
              </a:defRPr>
            </a:lvl1pPr>
            <a:lvl2pPr algn="l" rtl="0" eaLnBrk="1" fontAlgn="base" hangingPunct="1">
              <a:lnSpc>
                <a:spcPct val="90000"/>
              </a:lnSpc>
              <a:spcBef>
                <a:spcPct val="0"/>
              </a:spcBef>
              <a:spcAft>
                <a:spcPct val="0"/>
              </a:spcAft>
              <a:defRPr sz="3000">
                <a:solidFill>
                  <a:srgbClr val="6C3A77"/>
                </a:solidFill>
                <a:latin typeface="Arial" charset="0"/>
              </a:defRPr>
            </a:lvl2pPr>
            <a:lvl3pPr algn="l" rtl="0" eaLnBrk="1" fontAlgn="base" hangingPunct="1">
              <a:lnSpc>
                <a:spcPct val="90000"/>
              </a:lnSpc>
              <a:spcBef>
                <a:spcPct val="0"/>
              </a:spcBef>
              <a:spcAft>
                <a:spcPct val="0"/>
              </a:spcAft>
              <a:defRPr sz="3000">
                <a:solidFill>
                  <a:srgbClr val="6C3A77"/>
                </a:solidFill>
                <a:latin typeface="Arial" charset="0"/>
              </a:defRPr>
            </a:lvl3pPr>
            <a:lvl4pPr algn="l" rtl="0" eaLnBrk="1" fontAlgn="base" hangingPunct="1">
              <a:lnSpc>
                <a:spcPct val="90000"/>
              </a:lnSpc>
              <a:spcBef>
                <a:spcPct val="0"/>
              </a:spcBef>
              <a:spcAft>
                <a:spcPct val="0"/>
              </a:spcAft>
              <a:defRPr sz="3000">
                <a:solidFill>
                  <a:srgbClr val="6C3A77"/>
                </a:solidFill>
                <a:latin typeface="Arial" charset="0"/>
              </a:defRPr>
            </a:lvl4pPr>
            <a:lvl5pPr algn="l" rtl="0" eaLnBrk="1" fontAlgn="base" hangingPunct="1">
              <a:lnSpc>
                <a:spcPct val="90000"/>
              </a:lnSpc>
              <a:spcBef>
                <a:spcPct val="0"/>
              </a:spcBef>
              <a:spcAft>
                <a:spcPct val="0"/>
              </a:spcAft>
              <a:defRPr sz="3000">
                <a:solidFill>
                  <a:srgbClr val="6C3A77"/>
                </a:solidFill>
                <a:latin typeface="Arial" charset="0"/>
              </a:defRPr>
            </a:lvl5pPr>
            <a:lvl6pPr marL="457200" algn="l" rtl="0" eaLnBrk="1" fontAlgn="base" hangingPunct="1">
              <a:lnSpc>
                <a:spcPct val="90000"/>
              </a:lnSpc>
              <a:spcBef>
                <a:spcPct val="0"/>
              </a:spcBef>
              <a:spcAft>
                <a:spcPct val="0"/>
              </a:spcAft>
              <a:defRPr sz="3000">
                <a:solidFill>
                  <a:srgbClr val="6C3A77"/>
                </a:solidFill>
                <a:latin typeface="Arial" charset="0"/>
              </a:defRPr>
            </a:lvl6pPr>
            <a:lvl7pPr marL="914400" algn="l" rtl="0" eaLnBrk="1" fontAlgn="base" hangingPunct="1">
              <a:lnSpc>
                <a:spcPct val="90000"/>
              </a:lnSpc>
              <a:spcBef>
                <a:spcPct val="0"/>
              </a:spcBef>
              <a:spcAft>
                <a:spcPct val="0"/>
              </a:spcAft>
              <a:defRPr sz="3000">
                <a:solidFill>
                  <a:srgbClr val="6C3A77"/>
                </a:solidFill>
                <a:latin typeface="Arial" charset="0"/>
              </a:defRPr>
            </a:lvl7pPr>
            <a:lvl8pPr marL="1371600" algn="l" rtl="0" eaLnBrk="1" fontAlgn="base" hangingPunct="1">
              <a:lnSpc>
                <a:spcPct val="90000"/>
              </a:lnSpc>
              <a:spcBef>
                <a:spcPct val="0"/>
              </a:spcBef>
              <a:spcAft>
                <a:spcPct val="0"/>
              </a:spcAft>
              <a:defRPr sz="3000">
                <a:solidFill>
                  <a:srgbClr val="6C3A77"/>
                </a:solidFill>
                <a:latin typeface="Arial" charset="0"/>
              </a:defRPr>
            </a:lvl8pPr>
            <a:lvl9pPr marL="1828800" algn="l" rtl="0" eaLnBrk="1" fontAlgn="base" hangingPunct="1">
              <a:lnSpc>
                <a:spcPct val="90000"/>
              </a:lnSpc>
              <a:spcBef>
                <a:spcPct val="0"/>
              </a:spcBef>
              <a:spcAft>
                <a:spcPct val="0"/>
              </a:spcAft>
              <a:defRPr sz="3000">
                <a:solidFill>
                  <a:srgbClr val="6C3A77"/>
                </a:solidFill>
                <a:latin typeface="Arial" charset="0"/>
              </a:defRPr>
            </a:lvl9pPr>
          </a:lstStyle>
          <a:p>
            <a:pPr algn="ctr">
              <a:defRPr/>
            </a:pPr>
            <a:r>
              <a:rPr lang="en-US" altLang="en-US" sz="4000" b="1" dirty="0">
                <a:latin typeface="Helvetica Neue Medium" charset="0"/>
                <a:ea typeface="ＭＳ Ｐゴシック" charset="-128"/>
                <a:cs typeface="Helvetica Neue Medium" charset="0"/>
              </a:rPr>
              <a:t>NIMHD Research Framework</a:t>
            </a:r>
          </a:p>
        </p:txBody>
      </p:sp>
      <p:sp>
        <p:nvSpPr>
          <p:cNvPr id="6" name="TextBox 5">
            <a:extLst>
              <a:ext uri="{FF2B5EF4-FFF2-40B4-BE49-F238E27FC236}">
                <a16:creationId xmlns:a16="http://schemas.microsoft.com/office/drawing/2014/main" id="{3A8D3846-54D3-44F6-A481-830466E1B43C}"/>
              </a:ext>
            </a:extLst>
          </p:cNvPr>
          <p:cNvSpPr txBox="1"/>
          <p:nvPr/>
        </p:nvSpPr>
        <p:spPr>
          <a:xfrm>
            <a:off x="1531892" y="6164077"/>
            <a:ext cx="9144000" cy="646331"/>
          </a:xfrm>
          <a:prstGeom prst="rect">
            <a:avLst/>
          </a:prstGeom>
          <a:noFill/>
        </p:spPr>
        <p:txBody>
          <a:bodyPr wrap="square" rtlCol="0">
            <a:spAutoFit/>
          </a:bodyPr>
          <a:lstStyle/>
          <a:p>
            <a:pPr algn="ctr" eaLnBrk="0" fontAlgn="base" hangingPunct="0">
              <a:spcBef>
                <a:spcPct val="0"/>
              </a:spcBef>
              <a:spcAft>
                <a:spcPct val="0"/>
              </a:spcAft>
              <a:defRPr/>
            </a:pPr>
            <a:r>
              <a:rPr lang="en-US" b="1" dirty="0">
                <a:solidFill>
                  <a:srgbClr val="545759"/>
                </a:solidFill>
                <a:latin typeface="Arimo"/>
              </a:rPr>
              <a:t>Link to </a:t>
            </a:r>
            <a:r>
              <a:rPr lang="en-US" b="1" dirty="0">
                <a:solidFill>
                  <a:srgbClr val="545759"/>
                </a:solidFill>
                <a:latin typeface="Arimo"/>
                <a:hlinkClick r:id="rId4"/>
              </a:rPr>
              <a:t>NIMHD Minority Health and Health Disparities Research Framework web page</a:t>
            </a:r>
            <a:endParaRPr lang="en-US" b="1" dirty="0">
              <a:solidFill>
                <a:srgbClr val="545759"/>
              </a:solidFill>
              <a:latin typeface="Arimo"/>
            </a:endParaRPr>
          </a:p>
          <a:p>
            <a:pPr algn="ctr" eaLnBrk="0" fontAlgn="base" hangingPunct="0">
              <a:spcBef>
                <a:spcPct val="0"/>
              </a:spcBef>
              <a:spcAft>
                <a:spcPct val="0"/>
              </a:spcAft>
              <a:defRPr/>
            </a:pPr>
            <a:endParaRPr lang="en-US" dirty="0">
              <a:solidFill>
                <a:srgbClr val="000000"/>
              </a:solidFill>
              <a:latin typeface="Arial" charset="0"/>
            </a:endParaRPr>
          </a:p>
        </p:txBody>
      </p:sp>
    </p:spTree>
    <p:extLst>
      <p:ext uri="{BB962C8B-B14F-4D97-AF65-F5344CB8AC3E}">
        <p14:creationId xmlns:p14="http://schemas.microsoft.com/office/powerpoint/2010/main" val="34653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184E-C4B5-AC6E-98E0-ED159A57C619}"/>
              </a:ext>
            </a:extLst>
          </p:cNvPr>
          <p:cNvSpPr>
            <a:spLocks noGrp="1"/>
          </p:cNvSpPr>
          <p:nvPr>
            <p:ph type="title"/>
          </p:nvPr>
        </p:nvSpPr>
        <p:spPr>
          <a:xfrm>
            <a:off x="1524000" y="228600"/>
            <a:ext cx="9144000" cy="731838"/>
          </a:xfrm>
        </p:spPr>
        <p:txBody>
          <a:bodyPr>
            <a:normAutofit fontScale="90000"/>
          </a:bodyPr>
          <a:lstStyle/>
          <a:p>
            <a:pPr>
              <a:defRPr/>
            </a:pPr>
            <a:r>
              <a:rPr lang="en-US" sz="2600" b="1" i="1" dirty="0">
                <a:solidFill>
                  <a:srgbClr val="7030A0"/>
                </a:solidFill>
                <a:ea typeface="ＭＳ Ｐゴシック" panose="020B0600070205080204" pitchFamily="34" charset="-128"/>
              </a:rPr>
              <a:t>S</a:t>
            </a:r>
            <a:r>
              <a:rPr lang="en-US" sz="2600" b="1" dirty="0">
                <a:solidFill>
                  <a:srgbClr val="7030A0"/>
                </a:solidFill>
                <a:ea typeface="ＭＳ Ｐゴシック" panose="020B0600070205080204" pitchFamily="34" charset="-128"/>
              </a:rPr>
              <a:t>pecial Issue of </a:t>
            </a:r>
            <a:r>
              <a:rPr lang="en-US" sz="2600" b="1" i="1" dirty="0">
                <a:solidFill>
                  <a:srgbClr val="7030A0"/>
                </a:solidFill>
                <a:ea typeface="ＭＳ Ｐゴシック" panose="020B0600070205080204" pitchFamily="34" charset="-128"/>
              </a:rPr>
              <a:t>AJPH</a:t>
            </a:r>
            <a:r>
              <a:rPr lang="en-US" sz="2600" b="1" dirty="0">
                <a:solidFill>
                  <a:srgbClr val="7030A0"/>
                </a:solidFill>
                <a:ea typeface="ＭＳ Ｐゴシック" panose="020B0600070205080204" pitchFamily="34" charset="-128"/>
              </a:rPr>
              <a:t>: </a:t>
            </a:r>
            <a:r>
              <a:rPr lang="en-US" sz="2600" b="1" i="1" dirty="0">
                <a:solidFill>
                  <a:srgbClr val="7030A0"/>
                </a:solidFill>
                <a:ea typeface="ＭＳ Ｐゴシック" panose="020B0600070205080204" pitchFamily="34" charset="-128"/>
              </a:rPr>
              <a:t>New Perspectives to Advance Minority Health and Health Disparities Research </a:t>
            </a:r>
            <a:br>
              <a:rPr lang="en-US" sz="2600" b="1" i="1" dirty="0">
                <a:solidFill>
                  <a:srgbClr val="7030A0"/>
                </a:solidFill>
                <a:ea typeface="ＭＳ Ｐゴシック" panose="020B0600070205080204" pitchFamily="34" charset="-128"/>
              </a:rPr>
            </a:br>
            <a:r>
              <a:rPr lang="en-US" sz="1800" b="1" i="1" dirty="0">
                <a:solidFill>
                  <a:srgbClr val="7030A0"/>
                </a:solidFill>
                <a:ea typeface="ＭＳ Ｐゴシック" panose="020B0600070205080204" pitchFamily="34" charset="-128"/>
              </a:rPr>
              <a:t>Supplement 1, 2019, Vol 109, No S1</a:t>
            </a:r>
          </a:p>
        </p:txBody>
      </p:sp>
      <p:sp>
        <p:nvSpPr>
          <p:cNvPr id="3" name="Content Placeholder 2">
            <a:extLst>
              <a:ext uri="{FF2B5EF4-FFF2-40B4-BE49-F238E27FC236}">
                <a16:creationId xmlns:a16="http://schemas.microsoft.com/office/drawing/2014/main" id="{1AB4EAB2-E439-3723-C8C9-5E65FAAD3A76}"/>
              </a:ext>
            </a:extLst>
          </p:cNvPr>
          <p:cNvSpPr>
            <a:spLocks noGrp="1"/>
          </p:cNvSpPr>
          <p:nvPr>
            <p:ph sz="half" idx="1"/>
          </p:nvPr>
        </p:nvSpPr>
        <p:spPr>
          <a:xfrm>
            <a:off x="1792288" y="1447800"/>
            <a:ext cx="5294312" cy="4876800"/>
          </a:xfrm>
        </p:spPr>
        <p:txBody>
          <a:bodyPr>
            <a:noAutofit/>
          </a:bodyPr>
          <a:lstStyle/>
          <a:p>
            <a:pPr>
              <a:defRPr/>
            </a:pPr>
            <a:r>
              <a:rPr lang="en-US" b="1" dirty="0">
                <a:solidFill>
                  <a:srgbClr val="A6192E"/>
                </a:solidFill>
                <a:latin typeface="Open Sans"/>
              </a:rPr>
              <a:t>Sideways Progress in Intervention Research Is Not Sufficient to Eliminate Health Disparities</a:t>
            </a:r>
          </a:p>
          <a:p>
            <a:pPr>
              <a:defRPr/>
            </a:pPr>
            <a:r>
              <a:rPr lang="en-US" b="1" dirty="0">
                <a:solidFill>
                  <a:srgbClr val="666666"/>
                </a:solidFill>
                <a:latin typeface="Open Sans"/>
                <a:hlinkClick r:id="rId3"/>
              </a:rPr>
              <a:t>Jennifer Alvidrez </a:t>
            </a:r>
            <a:r>
              <a:rPr lang="en-US" dirty="0">
                <a:solidFill>
                  <a:srgbClr val="666666"/>
                </a:solidFill>
                <a:latin typeface="Open Sans"/>
              </a:rPr>
              <a:t>PhD, and </a:t>
            </a:r>
            <a:r>
              <a:rPr lang="en-US" b="1" dirty="0">
                <a:solidFill>
                  <a:srgbClr val="666666"/>
                </a:solidFill>
                <a:latin typeface="Open Sans"/>
                <a:hlinkClick r:id="rId4"/>
              </a:rPr>
              <a:t>Nathan Stinson Jr </a:t>
            </a:r>
            <a:r>
              <a:rPr lang="en-US" dirty="0">
                <a:solidFill>
                  <a:srgbClr val="666666"/>
                </a:solidFill>
                <a:latin typeface="Open Sans"/>
              </a:rPr>
              <a:t>MD, PhD, MPH</a:t>
            </a:r>
          </a:p>
          <a:p>
            <a:pPr>
              <a:defRPr/>
            </a:pPr>
            <a:endParaRPr lang="en-US" dirty="0">
              <a:solidFill>
                <a:srgbClr val="666666"/>
              </a:solidFill>
              <a:latin typeface="Open Sans"/>
            </a:endParaRPr>
          </a:p>
          <a:p>
            <a:pPr>
              <a:defRPr/>
            </a:pPr>
            <a:r>
              <a:rPr lang="en-US" sz="2000" dirty="0">
                <a:solidFill>
                  <a:srgbClr val="666666"/>
                </a:solidFill>
                <a:latin typeface="Open Sans"/>
              </a:rPr>
              <a:t>Accepted: December 26, 2018</a:t>
            </a:r>
          </a:p>
          <a:p>
            <a:pPr>
              <a:defRPr/>
            </a:pPr>
            <a:r>
              <a:rPr lang="en-US" sz="2000" dirty="0">
                <a:solidFill>
                  <a:srgbClr val="666666"/>
                </a:solidFill>
                <a:latin typeface="Open Sans"/>
              </a:rPr>
              <a:t>Published Online: January 30, 2019</a:t>
            </a:r>
          </a:p>
          <a:p>
            <a:pPr>
              <a:defRPr/>
            </a:pPr>
            <a:endParaRPr lang="en-US" sz="2000" dirty="0">
              <a:ea typeface="ＭＳ Ｐゴシック" panose="020B0600070205080204" pitchFamily="34" charset="-128"/>
            </a:endParaRPr>
          </a:p>
        </p:txBody>
      </p:sp>
      <p:pic>
        <p:nvPicPr>
          <p:cNvPr id="115716" name="Picture 5" descr="A picture containing person, indoor, phone, text&#10;&#10;Description generated with high confidence">
            <a:extLst>
              <a:ext uri="{FF2B5EF4-FFF2-40B4-BE49-F238E27FC236}">
                <a16:creationId xmlns:a16="http://schemas.microsoft.com/office/drawing/2014/main" id="{B77155B4-BA97-CB06-19FF-361EC04CA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2189" y="1744664"/>
            <a:ext cx="3011487"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2278-A5EA-49DA-844C-BDB881FFD233}"/>
              </a:ext>
            </a:extLst>
          </p:cNvPr>
          <p:cNvSpPr>
            <a:spLocks noGrp="1"/>
          </p:cNvSpPr>
          <p:nvPr>
            <p:ph type="title"/>
          </p:nvPr>
        </p:nvSpPr>
        <p:spPr>
          <a:xfrm>
            <a:off x="1981200" y="2308571"/>
            <a:ext cx="8229600" cy="1419225"/>
          </a:xfrm>
        </p:spPr>
        <p:txBody>
          <a:bodyPr/>
          <a:lstStyle/>
          <a:p>
            <a:pPr algn="ctr"/>
            <a:r>
              <a:rPr lang="en-US" sz="4000" b="1" dirty="0"/>
              <a:t>NIH Peer Review of Applications</a:t>
            </a:r>
          </a:p>
        </p:txBody>
      </p:sp>
    </p:spTree>
    <p:extLst>
      <p:ext uri="{BB962C8B-B14F-4D97-AF65-F5344CB8AC3E}">
        <p14:creationId xmlns:p14="http://schemas.microsoft.com/office/powerpoint/2010/main" val="2558489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EC43-09A1-45D6-870A-1B89D87FBCF3}"/>
              </a:ext>
            </a:extLst>
          </p:cNvPr>
          <p:cNvSpPr>
            <a:spLocks noGrp="1"/>
          </p:cNvSpPr>
          <p:nvPr>
            <p:ph type="title"/>
          </p:nvPr>
        </p:nvSpPr>
        <p:spPr>
          <a:xfrm>
            <a:off x="3009900" y="1060849"/>
            <a:ext cx="6172200" cy="812403"/>
          </a:xfrm>
        </p:spPr>
        <p:txBody>
          <a:bodyPr/>
          <a:lstStyle/>
          <a:p>
            <a:pPr algn="ctr"/>
            <a:r>
              <a:rPr lang="en-US" sz="2400" b="1" dirty="0">
                <a:solidFill>
                  <a:srgbClr val="662E6B"/>
                </a:solidFill>
                <a:latin typeface="Helvetica Neue Medium"/>
                <a:ea typeface="ヒラギノ角ゴ Pro W3" pitchFamily="125" charset="-128"/>
              </a:rPr>
              <a:t>Peer Review Meeting - Expertise</a:t>
            </a:r>
            <a:endParaRPr lang="en-US" dirty="0"/>
          </a:p>
        </p:txBody>
      </p:sp>
      <p:sp>
        <p:nvSpPr>
          <p:cNvPr id="3" name="Content Placeholder 2">
            <a:extLst>
              <a:ext uri="{FF2B5EF4-FFF2-40B4-BE49-F238E27FC236}">
                <a16:creationId xmlns:a16="http://schemas.microsoft.com/office/drawing/2014/main" id="{B5C983E3-5D84-40A5-9C31-2C0B5E79C4D8}"/>
              </a:ext>
            </a:extLst>
          </p:cNvPr>
          <p:cNvSpPr>
            <a:spLocks noGrp="1"/>
          </p:cNvSpPr>
          <p:nvPr>
            <p:ph sz="half" idx="1"/>
          </p:nvPr>
        </p:nvSpPr>
        <p:spPr>
          <a:xfrm>
            <a:off x="2256409" y="2152652"/>
            <a:ext cx="6929978" cy="3234609"/>
          </a:xfrm>
        </p:spPr>
        <p:txBody>
          <a:bodyPr>
            <a:normAutofit/>
          </a:bodyPr>
          <a:lstStyle/>
          <a:p>
            <a:pPr marL="257168" indent="-257168" defTabSz="342892">
              <a:lnSpc>
                <a:spcPct val="100000"/>
              </a:lnSpc>
              <a:spcBef>
                <a:spcPts val="450"/>
              </a:spcBef>
              <a:spcAft>
                <a:spcPts val="900"/>
              </a:spcAft>
              <a:buFont typeface="Wingdings" charset="2"/>
              <a:buChar char="§"/>
            </a:pPr>
            <a:r>
              <a:rPr lang="en-US" sz="1800" b="1" dirty="0">
                <a:solidFill>
                  <a:prstClr val="black"/>
                </a:solidFill>
                <a:latin typeface="Arial" charset="0"/>
                <a:ea typeface="ヒラギノ角ゴ Pro W3" pitchFamily="125" charset="-128"/>
                <a:cs typeface="Arial" charset="0"/>
              </a:rPr>
              <a:t>The NIH Scientific Review Officer (SRO) assembles a team of peers with appropriate scientific expertise for the panel.  Potential reviewers are identified based on their expertise, review experience, grant history, and program staff recommendations.</a:t>
            </a:r>
          </a:p>
          <a:p>
            <a:pPr marL="257168" indent="-257168" defTabSz="342892">
              <a:lnSpc>
                <a:spcPct val="100000"/>
              </a:lnSpc>
              <a:spcBef>
                <a:spcPts val="450"/>
              </a:spcBef>
              <a:spcAft>
                <a:spcPts val="900"/>
              </a:spcAft>
              <a:buFont typeface="Wingdings" charset="2"/>
              <a:buChar char="§"/>
            </a:pPr>
            <a:r>
              <a:rPr lang="en-US" sz="1800" b="1" dirty="0">
                <a:solidFill>
                  <a:prstClr val="black"/>
                </a:solidFill>
                <a:latin typeface="Arial" charset="0"/>
                <a:ea typeface="ヒラギノ角ゴ Pro W3" pitchFamily="125" charset="-128"/>
                <a:cs typeface="Arial" charset="0"/>
              </a:rPr>
              <a:t>Diverse opinion through representation for gender, race/ethnicity and geography are needed.</a:t>
            </a:r>
          </a:p>
          <a:p>
            <a:pPr marL="257168" indent="-257168" defTabSz="342892">
              <a:lnSpc>
                <a:spcPct val="100000"/>
              </a:lnSpc>
              <a:spcBef>
                <a:spcPts val="450"/>
              </a:spcBef>
              <a:spcAft>
                <a:spcPts val="900"/>
              </a:spcAft>
              <a:buFont typeface="Wingdings" charset="2"/>
              <a:buChar char="§"/>
            </a:pPr>
            <a:r>
              <a:rPr lang="en-US" sz="1800" b="1" dirty="0">
                <a:solidFill>
                  <a:prstClr val="black"/>
                </a:solidFill>
                <a:latin typeface="Arial" charset="0"/>
                <a:ea typeface="ヒラギノ角ゴ Pro W3" pitchFamily="125" charset="-128"/>
                <a:cs typeface="Arial" charset="0"/>
              </a:rPr>
              <a:t>The SRO ensures that any conflicts of interest (real or apparent) that may compromise the review are identified and managed appropriately.</a:t>
            </a:r>
          </a:p>
          <a:p>
            <a:endParaRPr lang="en-US" dirty="0"/>
          </a:p>
        </p:txBody>
      </p:sp>
    </p:spTree>
    <p:extLst>
      <p:ext uri="{BB962C8B-B14F-4D97-AF65-F5344CB8AC3E}">
        <p14:creationId xmlns:p14="http://schemas.microsoft.com/office/powerpoint/2010/main" val="4174719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CEFF-E34D-46C9-8930-852FB3AC2AA8}"/>
              </a:ext>
            </a:extLst>
          </p:cNvPr>
          <p:cNvSpPr>
            <a:spLocks noGrp="1"/>
          </p:cNvSpPr>
          <p:nvPr>
            <p:ph type="title"/>
          </p:nvPr>
        </p:nvSpPr>
        <p:spPr>
          <a:xfrm>
            <a:off x="2172122" y="1354646"/>
            <a:ext cx="6367535" cy="324059"/>
          </a:xfrm>
        </p:spPr>
        <p:txBody>
          <a:bodyPr>
            <a:noAutofit/>
          </a:bodyPr>
          <a:lstStyle/>
          <a:p>
            <a:pPr algn="ctr"/>
            <a:r>
              <a:rPr lang="en-US" sz="2400" b="1" dirty="0">
                <a:solidFill>
                  <a:srgbClr val="662E6B"/>
                </a:solidFill>
                <a:latin typeface="Helvetica Neue Medium"/>
                <a:ea typeface="ヒラギノ角ゴ Pro W3" pitchFamily="125" charset="-128"/>
              </a:rPr>
              <a:t>Peer Review Meeting - Scoring</a:t>
            </a:r>
            <a:endParaRPr lang="en-US" sz="2400" b="1" dirty="0"/>
          </a:p>
        </p:txBody>
      </p:sp>
      <p:sp>
        <p:nvSpPr>
          <p:cNvPr id="3" name="Content Placeholder 2">
            <a:extLst>
              <a:ext uri="{FF2B5EF4-FFF2-40B4-BE49-F238E27FC236}">
                <a16:creationId xmlns:a16="http://schemas.microsoft.com/office/drawing/2014/main" id="{DB4E6024-28DF-4E43-93BF-97BEB2A42C88}"/>
              </a:ext>
            </a:extLst>
          </p:cNvPr>
          <p:cNvSpPr>
            <a:spLocks noGrp="1"/>
          </p:cNvSpPr>
          <p:nvPr>
            <p:ph sz="half" idx="1"/>
          </p:nvPr>
        </p:nvSpPr>
        <p:spPr>
          <a:xfrm>
            <a:off x="2172122" y="2045610"/>
            <a:ext cx="7743297" cy="3263900"/>
          </a:xfrm>
        </p:spPr>
        <p:txBody>
          <a:bodyPr>
            <a:normAutofit fontScale="85000" lnSpcReduction="10000"/>
          </a:bodyPr>
          <a:lstStyle/>
          <a:p>
            <a:pPr marL="257168" indent="-257168" defTabSz="342892">
              <a:lnSpc>
                <a:spcPct val="100000"/>
              </a:lnSpc>
              <a:spcBef>
                <a:spcPts val="450"/>
              </a:spcBef>
              <a:spcAft>
                <a:spcPts val="900"/>
              </a:spcAft>
              <a:buFont typeface="Wingdings" charset="2"/>
              <a:buChar char="§"/>
            </a:pPr>
            <a:r>
              <a:rPr lang="en-US" b="1" dirty="0">
                <a:solidFill>
                  <a:prstClr val="black"/>
                </a:solidFill>
                <a:latin typeface="Helvetica Neue"/>
                <a:ea typeface="ヒラギノ角ゴ Pro W3" pitchFamily="125" charset="-128"/>
              </a:rPr>
              <a:t>IMPACT is the likelihood of an application to exert a sustained, powerful influence on the research field(s) involved, in consideration of all review criteria as specified in the NOFO.</a:t>
            </a:r>
          </a:p>
          <a:p>
            <a:pPr marL="257168" indent="-257168" defTabSz="342892">
              <a:lnSpc>
                <a:spcPct val="100000"/>
              </a:lnSpc>
              <a:spcBef>
                <a:spcPts val="450"/>
              </a:spcBef>
              <a:spcAft>
                <a:spcPts val="900"/>
              </a:spcAft>
              <a:buFont typeface="Wingdings" charset="2"/>
              <a:buChar char="§"/>
            </a:pPr>
            <a:r>
              <a:rPr lang="en-US" b="1" dirty="0">
                <a:solidFill>
                  <a:prstClr val="black"/>
                </a:solidFill>
                <a:latin typeface="Helvetica Neue"/>
                <a:ea typeface="ヒラギノ角ゴ Pro W3" pitchFamily="125" charset="-128"/>
                <a:cs typeface="Arial" charset="0"/>
              </a:rPr>
              <a:t>The assessment of IMPACT is given as an integer with a score range from 1 (best possible score) to 9 (worst possible score).</a:t>
            </a:r>
          </a:p>
          <a:p>
            <a:pPr marL="257168" indent="-257168" defTabSz="342892">
              <a:lnSpc>
                <a:spcPct val="100000"/>
              </a:lnSpc>
              <a:spcBef>
                <a:spcPts val="450"/>
              </a:spcBef>
              <a:spcAft>
                <a:spcPts val="900"/>
              </a:spcAft>
              <a:buFont typeface="Wingdings" charset="2"/>
              <a:buChar char="§"/>
            </a:pPr>
            <a:r>
              <a:rPr lang="en-US" b="1" dirty="0">
                <a:solidFill>
                  <a:prstClr val="black"/>
                </a:solidFill>
                <a:latin typeface="Helvetica Neue"/>
                <a:ea typeface="ヒラギノ角ゴ Pro W3" pitchFamily="125" charset="-128"/>
                <a:cs typeface="Arial" charset="0"/>
              </a:rPr>
              <a:t>All reviewers (not in conflict) at the meeting assign a score for each application that is discussed (usually the “upper half”</a:t>
            </a:r>
            <a:r>
              <a:rPr lang="en-US" altLang="ja-JP" b="1" dirty="0">
                <a:solidFill>
                  <a:prstClr val="black"/>
                </a:solidFill>
                <a:latin typeface="Helvetica Neue"/>
                <a:ea typeface="ヒラギノ角ゴ Pro W3" pitchFamily="125" charset="-128"/>
                <a:cs typeface="Arial" charset="0"/>
              </a:rPr>
              <a:t>)</a:t>
            </a:r>
            <a:r>
              <a:rPr lang="en-US" b="1" dirty="0">
                <a:solidFill>
                  <a:prstClr val="black"/>
                </a:solidFill>
                <a:latin typeface="Helvetica Neue"/>
                <a:ea typeface="ヒラギノ角ゴ Pro W3" pitchFamily="125" charset="-128"/>
                <a:cs typeface="Arial" charset="0"/>
              </a:rPr>
              <a:t>.</a:t>
            </a:r>
          </a:p>
          <a:p>
            <a:pPr marL="257168" indent="-257168" defTabSz="342892">
              <a:lnSpc>
                <a:spcPct val="100000"/>
              </a:lnSpc>
              <a:spcBef>
                <a:spcPts val="450"/>
              </a:spcBef>
              <a:spcAft>
                <a:spcPts val="900"/>
              </a:spcAft>
              <a:buFont typeface="Wingdings" charset="2"/>
              <a:buChar char="§"/>
            </a:pPr>
            <a:r>
              <a:rPr lang="en-US" b="1" dirty="0">
                <a:solidFill>
                  <a:prstClr val="black"/>
                </a:solidFill>
                <a:latin typeface="Helvetica Neue"/>
                <a:ea typeface="ヒラギノ角ゴ Pro W3" pitchFamily="125" charset="-128"/>
                <a:cs typeface="Arial" charset="0"/>
              </a:rPr>
              <a:t>Applications that are determined by the panel to be non-competitive (generally the lower half) receive a rating of  “Not Discussed”.  </a:t>
            </a:r>
          </a:p>
          <a:p>
            <a:endParaRPr lang="en-US" dirty="0"/>
          </a:p>
        </p:txBody>
      </p:sp>
    </p:spTree>
    <p:extLst>
      <p:ext uri="{BB962C8B-B14F-4D97-AF65-F5344CB8AC3E}">
        <p14:creationId xmlns:p14="http://schemas.microsoft.com/office/powerpoint/2010/main" val="63552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extLst>
              <p:ext uri="{D42A27DB-BD31-4B8C-83A1-F6EECF244321}">
                <p14:modId xmlns:p14="http://schemas.microsoft.com/office/powerpoint/2010/main" val="304811893"/>
              </p:ext>
            </p:extLst>
          </p:nvPr>
        </p:nvGraphicFramePr>
        <p:xfrm>
          <a:off x="2804161" y="1736220"/>
          <a:ext cx="6487287" cy="2649637"/>
        </p:xfrm>
        <a:graphic>
          <a:graphicData uri="http://schemas.openxmlformats.org/drawingml/2006/table">
            <a:tbl>
              <a:tblPr firstRow="1" bandRow="1">
                <a:tableStyleId>{2D5ABB26-0587-4C30-8999-92F81FD0307C}</a:tableStyleId>
              </a:tblPr>
              <a:tblGrid>
                <a:gridCol w="879566">
                  <a:extLst>
                    <a:ext uri="{9D8B030D-6E8A-4147-A177-3AD203B41FA5}">
                      <a16:colId xmlns:a16="http://schemas.microsoft.com/office/drawing/2014/main" val="20000"/>
                    </a:ext>
                  </a:extLst>
                </a:gridCol>
                <a:gridCol w="528082">
                  <a:extLst>
                    <a:ext uri="{9D8B030D-6E8A-4147-A177-3AD203B41FA5}">
                      <a16:colId xmlns:a16="http://schemas.microsoft.com/office/drawing/2014/main" val="20001"/>
                    </a:ext>
                  </a:extLst>
                </a:gridCol>
                <a:gridCol w="1052858">
                  <a:extLst>
                    <a:ext uri="{9D8B030D-6E8A-4147-A177-3AD203B41FA5}">
                      <a16:colId xmlns:a16="http://schemas.microsoft.com/office/drawing/2014/main" val="20002"/>
                    </a:ext>
                  </a:extLst>
                </a:gridCol>
                <a:gridCol w="4026781">
                  <a:extLst>
                    <a:ext uri="{9D8B030D-6E8A-4147-A177-3AD203B41FA5}">
                      <a16:colId xmlns:a16="http://schemas.microsoft.com/office/drawing/2014/main" val="20003"/>
                    </a:ext>
                  </a:extLst>
                </a:gridCol>
              </a:tblGrid>
              <a:tr h="270645">
                <a:tc>
                  <a:txBody>
                    <a:bodyPr/>
                    <a:lstStyle/>
                    <a:p>
                      <a:pPr marL="149860">
                        <a:lnSpc>
                          <a:spcPct val="100000"/>
                        </a:lnSpc>
                        <a:spcBef>
                          <a:spcPts val="730"/>
                        </a:spcBef>
                      </a:pPr>
                      <a:r>
                        <a:rPr sz="1200" b="1" spc="-5" dirty="0">
                          <a:latin typeface="Arial"/>
                          <a:cs typeface="Arial"/>
                        </a:rPr>
                        <a:t>Impact</a:t>
                      </a:r>
                      <a:endParaRPr sz="1200" dirty="0">
                        <a:latin typeface="Arial"/>
                        <a:cs typeface="Arial"/>
                      </a:endParaRPr>
                    </a:p>
                  </a:txBody>
                  <a:tcPr marL="0" marR="0" marT="69533" marB="0">
                    <a:lnL w="28575">
                      <a:solidFill>
                        <a:srgbClr val="000000"/>
                      </a:solidFill>
                      <a:prstDash val="solid"/>
                    </a:lnL>
                    <a:lnR w="28575">
                      <a:solidFill>
                        <a:srgbClr val="000000"/>
                      </a:solidFill>
                      <a:prstDash val="solid"/>
                    </a:lnR>
                    <a:lnT w="28575">
                      <a:solidFill>
                        <a:srgbClr val="000000"/>
                      </a:solidFill>
                      <a:prstDash val="solid"/>
                    </a:lnT>
                    <a:lnB w="9525">
                      <a:solidFill>
                        <a:srgbClr val="000000"/>
                      </a:solidFill>
                      <a:prstDash val="solid"/>
                    </a:lnB>
                  </a:tcPr>
                </a:tc>
                <a:tc>
                  <a:txBody>
                    <a:bodyPr/>
                    <a:lstStyle/>
                    <a:p>
                      <a:pPr marL="163195">
                        <a:lnSpc>
                          <a:spcPct val="100000"/>
                        </a:lnSpc>
                        <a:spcBef>
                          <a:spcPts val="730"/>
                        </a:spcBef>
                      </a:pPr>
                      <a:r>
                        <a:rPr sz="1200" b="1" spc="-5" dirty="0">
                          <a:latin typeface="Arial"/>
                          <a:cs typeface="Arial"/>
                        </a:rPr>
                        <a:t>Score</a:t>
                      </a:r>
                      <a:endParaRPr sz="1200" dirty="0">
                        <a:latin typeface="Arial"/>
                        <a:cs typeface="Arial"/>
                      </a:endParaRPr>
                    </a:p>
                  </a:txBody>
                  <a:tcPr marL="0" marR="0" marT="69533" marB="0">
                    <a:lnL w="28575">
                      <a:solidFill>
                        <a:srgbClr val="000000"/>
                      </a:solidFill>
                      <a:prstDash val="solid"/>
                    </a:lnL>
                    <a:lnR w="12700">
                      <a:solidFill>
                        <a:srgbClr val="000000"/>
                      </a:solidFill>
                      <a:prstDash val="solid"/>
                    </a:lnR>
                    <a:lnT w="28575">
                      <a:solidFill>
                        <a:srgbClr val="000000"/>
                      </a:solidFill>
                      <a:prstDash val="solid"/>
                    </a:lnT>
                    <a:lnB w="9525">
                      <a:solidFill>
                        <a:srgbClr val="000000"/>
                      </a:solidFill>
                      <a:prstDash val="solid"/>
                    </a:lnB>
                  </a:tcPr>
                </a:tc>
                <a:tc>
                  <a:txBody>
                    <a:bodyPr/>
                    <a:lstStyle/>
                    <a:p>
                      <a:pPr marL="97790">
                        <a:lnSpc>
                          <a:spcPct val="100000"/>
                        </a:lnSpc>
                        <a:spcBef>
                          <a:spcPts val="730"/>
                        </a:spcBef>
                      </a:pPr>
                      <a:r>
                        <a:rPr sz="1200" b="1" spc="-5" dirty="0">
                          <a:latin typeface="Arial"/>
                          <a:cs typeface="Arial"/>
                        </a:rPr>
                        <a:t>Description</a:t>
                      </a:r>
                      <a:endParaRPr sz="1200" dirty="0">
                        <a:latin typeface="Arial"/>
                        <a:cs typeface="Arial"/>
                      </a:endParaRPr>
                    </a:p>
                  </a:txBody>
                  <a:tcPr marL="0" marR="0" marT="69533" marB="0">
                    <a:lnL w="12700">
                      <a:solidFill>
                        <a:srgbClr val="000000"/>
                      </a:solidFill>
                      <a:prstDash val="solid"/>
                    </a:lnL>
                    <a:lnR w="12700">
                      <a:solidFill>
                        <a:srgbClr val="000000"/>
                      </a:solidFill>
                      <a:prstDash val="solid"/>
                    </a:lnR>
                    <a:lnT w="28575">
                      <a:solidFill>
                        <a:srgbClr val="000000"/>
                      </a:solidFill>
                      <a:prstDash val="solid"/>
                    </a:lnT>
                    <a:lnB w="9525">
                      <a:solidFill>
                        <a:srgbClr val="000000"/>
                      </a:solidFill>
                      <a:prstDash val="solid"/>
                    </a:lnB>
                  </a:tcPr>
                </a:tc>
                <a:tc>
                  <a:txBody>
                    <a:bodyPr/>
                    <a:lstStyle/>
                    <a:p>
                      <a:pPr marL="163195">
                        <a:lnSpc>
                          <a:spcPct val="100000"/>
                        </a:lnSpc>
                        <a:spcBef>
                          <a:spcPts val="730"/>
                        </a:spcBef>
                      </a:pPr>
                      <a:r>
                        <a:rPr sz="1200" b="1" spc="-10" dirty="0">
                          <a:latin typeface="Arial"/>
                          <a:cs typeface="Arial"/>
                        </a:rPr>
                        <a:t>Additional Guidance </a:t>
                      </a:r>
                      <a:r>
                        <a:rPr sz="1200" b="1" spc="-5" dirty="0">
                          <a:latin typeface="Arial"/>
                          <a:cs typeface="Arial"/>
                        </a:rPr>
                        <a:t>on</a:t>
                      </a:r>
                      <a:r>
                        <a:rPr sz="1200" b="1" spc="120" dirty="0">
                          <a:latin typeface="Arial"/>
                          <a:cs typeface="Arial"/>
                        </a:rPr>
                        <a:t> </a:t>
                      </a:r>
                      <a:r>
                        <a:rPr sz="1200" b="1" spc="-5" dirty="0">
                          <a:latin typeface="Arial"/>
                          <a:cs typeface="Arial"/>
                        </a:rPr>
                        <a:t>Strengths/Weaknesses</a:t>
                      </a:r>
                      <a:endParaRPr sz="1200" dirty="0">
                        <a:latin typeface="Arial"/>
                        <a:cs typeface="Arial"/>
                      </a:endParaRPr>
                    </a:p>
                  </a:txBody>
                  <a:tcPr marL="0" marR="0" marT="69533" marB="0">
                    <a:lnL w="12700">
                      <a:solidFill>
                        <a:srgbClr val="000000"/>
                      </a:solidFill>
                      <a:prstDash val="solid"/>
                    </a:lnL>
                    <a:lnR w="38100">
                      <a:solidFill>
                        <a:srgbClr val="000000"/>
                      </a:solidFill>
                      <a:prstDash val="solid"/>
                    </a:lnR>
                    <a:lnT w="2857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271097">
                <a:tc rowSpan="3">
                  <a:txBody>
                    <a:bodyPr/>
                    <a:lstStyle/>
                    <a:p>
                      <a:pPr marL="149860" marR="174625" indent="114300">
                        <a:lnSpc>
                          <a:spcPts val="3120"/>
                        </a:lnSpc>
                        <a:spcBef>
                          <a:spcPts val="80"/>
                        </a:spcBef>
                      </a:pPr>
                      <a:r>
                        <a:rPr sz="1200" b="1" spc="-5" dirty="0">
                          <a:latin typeface="Arial"/>
                          <a:cs typeface="Arial"/>
                        </a:rPr>
                        <a:t>High  </a:t>
                      </a:r>
                      <a:r>
                        <a:rPr sz="1200" b="1" dirty="0">
                          <a:latin typeface="Arial"/>
                          <a:cs typeface="Arial"/>
                        </a:rPr>
                        <a:t>I</a:t>
                      </a:r>
                      <a:r>
                        <a:rPr sz="1200" b="1" spc="-5" dirty="0">
                          <a:latin typeface="Arial"/>
                          <a:cs typeface="Arial"/>
                        </a:rPr>
                        <a:t>mp</a:t>
                      </a:r>
                      <a:r>
                        <a:rPr sz="1200" b="1" dirty="0">
                          <a:latin typeface="Arial"/>
                          <a:cs typeface="Arial"/>
                        </a:rPr>
                        <a:t>act</a:t>
                      </a:r>
                      <a:endParaRPr sz="1200" dirty="0">
                        <a:latin typeface="Arial"/>
                        <a:cs typeface="Arial"/>
                      </a:endParaRPr>
                    </a:p>
                  </a:txBody>
                  <a:tcPr marL="0" marR="0" marT="7620" marB="0">
                    <a:lnL w="28575">
                      <a:solidFill>
                        <a:srgbClr val="000000"/>
                      </a:solidFill>
                      <a:prstDash val="solid"/>
                    </a:lnL>
                    <a:lnR w="28575">
                      <a:solidFill>
                        <a:srgbClr val="000000"/>
                      </a:solidFill>
                      <a:prstDash val="solid"/>
                    </a:lnR>
                    <a:lnT w="9525">
                      <a:solidFill>
                        <a:srgbClr val="000000"/>
                      </a:solidFill>
                      <a:prstDash val="solid"/>
                    </a:lnT>
                    <a:lnB w="12700">
                      <a:solidFill>
                        <a:srgbClr val="000000"/>
                      </a:solidFill>
                      <a:prstDash val="solid"/>
                    </a:lnB>
                  </a:tcPr>
                </a:tc>
                <a:tc>
                  <a:txBody>
                    <a:bodyPr/>
                    <a:lstStyle/>
                    <a:p>
                      <a:pPr marL="39370" algn="ctr">
                        <a:lnSpc>
                          <a:spcPct val="100000"/>
                        </a:lnSpc>
                        <a:spcBef>
                          <a:spcPts val="980"/>
                        </a:spcBef>
                      </a:pPr>
                      <a:r>
                        <a:rPr sz="1200" b="1" dirty="0">
                          <a:latin typeface="Arial"/>
                          <a:cs typeface="Arial"/>
                        </a:rPr>
                        <a:t>1</a:t>
                      </a:r>
                      <a:endParaRPr sz="1200" dirty="0">
                        <a:latin typeface="Arial"/>
                        <a:cs typeface="Arial"/>
                      </a:endParaRPr>
                    </a:p>
                  </a:txBody>
                  <a:tcPr marL="0" marR="0" marT="93345" marB="0">
                    <a:lnL w="28575">
                      <a:solidFill>
                        <a:srgbClr val="000000"/>
                      </a:solidFill>
                      <a:prstDash val="solid"/>
                    </a:lnL>
                    <a:lnR w="12700">
                      <a:solidFill>
                        <a:srgbClr val="000000"/>
                      </a:solidFill>
                      <a:prstDash val="solid"/>
                    </a:lnR>
                    <a:lnT w="9525">
                      <a:solidFill>
                        <a:srgbClr val="000000"/>
                      </a:solidFill>
                      <a:prstDash val="solid"/>
                    </a:lnT>
                    <a:lnB w="12700">
                      <a:solidFill>
                        <a:srgbClr val="000000"/>
                      </a:solidFill>
                      <a:prstDash val="solid"/>
                    </a:lnB>
                  </a:tcPr>
                </a:tc>
                <a:tc>
                  <a:txBody>
                    <a:bodyPr/>
                    <a:lstStyle/>
                    <a:p>
                      <a:pPr marL="76200">
                        <a:lnSpc>
                          <a:spcPct val="100000"/>
                        </a:lnSpc>
                        <a:spcBef>
                          <a:spcPts val="980"/>
                        </a:spcBef>
                      </a:pPr>
                      <a:r>
                        <a:rPr sz="1200" b="1" spc="-5" dirty="0">
                          <a:latin typeface="Arial"/>
                          <a:cs typeface="Arial"/>
                        </a:rPr>
                        <a:t>Exceptional</a:t>
                      </a:r>
                      <a:endParaRPr sz="1200" dirty="0">
                        <a:latin typeface="Arial"/>
                        <a:cs typeface="Arial"/>
                      </a:endParaRPr>
                    </a:p>
                  </a:txBody>
                  <a:tcPr marL="0" marR="0" marT="93345" marB="0">
                    <a:lnL w="12700">
                      <a:solidFill>
                        <a:srgbClr val="000000"/>
                      </a:solidFill>
                      <a:prstDash val="solid"/>
                    </a:lnL>
                    <a:lnR w="12700">
                      <a:solidFill>
                        <a:srgbClr val="000000"/>
                      </a:solidFill>
                      <a:prstDash val="solid"/>
                    </a:lnR>
                    <a:lnT w="9525">
                      <a:solidFill>
                        <a:srgbClr val="000000"/>
                      </a:solidFill>
                      <a:prstDash val="solid"/>
                    </a:lnT>
                    <a:lnB w="12700">
                      <a:solidFill>
                        <a:srgbClr val="000000"/>
                      </a:solidFill>
                      <a:prstDash val="solid"/>
                    </a:lnB>
                  </a:tcPr>
                </a:tc>
                <a:tc>
                  <a:txBody>
                    <a:bodyPr/>
                    <a:lstStyle/>
                    <a:p>
                      <a:pPr marL="164465">
                        <a:lnSpc>
                          <a:spcPct val="100000"/>
                        </a:lnSpc>
                        <a:spcBef>
                          <a:spcPts val="980"/>
                        </a:spcBef>
                      </a:pPr>
                      <a:r>
                        <a:rPr sz="1200" spc="-5" dirty="0">
                          <a:latin typeface="Arial"/>
                          <a:cs typeface="Arial"/>
                        </a:rPr>
                        <a:t>Exceptionally strong with </a:t>
                      </a:r>
                      <a:r>
                        <a:rPr sz="1200" dirty="0">
                          <a:latin typeface="Arial"/>
                          <a:cs typeface="Arial"/>
                        </a:rPr>
                        <a:t>essentially </a:t>
                      </a:r>
                      <a:r>
                        <a:rPr sz="1200" spc="-5" dirty="0">
                          <a:latin typeface="Arial"/>
                          <a:cs typeface="Arial"/>
                        </a:rPr>
                        <a:t>no</a:t>
                      </a:r>
                      <a:r>
                        <a:rPr sz="1200" spc="-15" dirty="0">
                          <a:latin typeface="Arial"/>
                          <a:cs typeface="Arial"/>
                        </a:rPr>
                        <a:t> </a:t>
                      </a:r>
                      <a:r>
                        <a:rPr sz="1200" spc="-5" dirty="0">
                          <a:latin typeface="Arial"/>
                          <a:cs typeface="Arial"/>
                        </a:rPr>
                        <a:t>weaknesses</a:t>
                      </a:r>
                      <a:endParaRPr sz="1200" dirty="0">
                        <a:latin typeface="Arial"/>
                        <a:cs typeface="Arial"/>
                      </a:endParaRPr>
                    </a:p>
                  </a:txBody>
                  <a:tcPr marL="0" marR="0" marT="93345" marB="0">
                    <a:lnL w="12700">
                      <a:solidFill>
                        <a:srgbClr val="000000"/>
                      </a:solidFill>
                      <a:prstDash val="solid"/>
                    </a:lnL>
                    <a:lnR w="38100">
                      <a:solidFill>
                        <a:srgbClr val="000000"/>
                      </a:solidFill>
                      <a:prstDash val="solid"/>
                    </a:lnR>
                    <a:lnT w="9525">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237661">
                <a:tc vMerge="1">
                  <a:txBody>
                    <a:bodyPr/>
                    <a:lstStyle/>
                    <a:p>
                      <a:endParaRPr/>
                    </a:p>
                  </a:txBody>
                  <a:tcPr marL="0" marR="0" marT="10160" marB="0">
                    <a:lnL w="28575">
                      <a:solidFill>
                        <a:srgbClr val="000000"/>
                      </a:solidFill>
                      <a:prstDash val="solid"/>
                    </a:lnL>
                    <a:lnR w="28575">
                      <a:solidFill>
                        <a:srgbClr val="000000"/>
                      </a:solidFill>
                      <a:prstDash val="solid"/>
                    </a:lnR>
                    <a:lnT w="9525">
                      <a:solidFill>
                        <a:srgbClr val="000000"/>
                      </a:solidFill>
                      <a:prstDash val="solid"/>
                    </a:lnT>
                    <a:lnB w="12700">
                      <a:solidFill>
                        <a:srgbClr val="000000"/>
                      </a:solidFill>
                      <a:prstDash val="solid"/>
                    </a:lnB>
                  </a:tcPr>
                </a:tc>
                <a:tc>
                  <a:txBody>
                    <a:bodyPr/>
                    <a:lstStyle/>
                    <a:p>
                      <a:pPr marL="39370" algn="ctr">
                        <a:lnSpc>
                          <a:spcPct val="100000"/>
                        </a:lnSpc>
                        <a:spcBef>
                          <a:spcPts val="500"/>
                        </a:spcBef>
                      </a:pPr>
                      <a:r>
                        <a:rPr sz="1200" b="1" dirty="0">
                          <a:latin typeface="Arial"/>
                          <a:cs typeface="Arial"/>
                        </a:rPr>
                        <a:t>2</a:t>
                      </a:r>
                      <a:endParaRPr sz="1200" dirty="0">
                        <a:latin typeface="Arial"/>
                        <a:cs typeface="Arial"/>
                      </a:endParaRPr>
                    </a:p>
                  </a:txBody>
                  <a:tcPr marL="0" marR="0" marT="4762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76200">
                        <a:lnSpc>
                          <a:spcPct val="100000"/>
                        </a:lnSpc>
                        <a:spcBef>
                          <a:spcPts val="500"/>
                        </a:spcBef>
                      </a:pPr>
                      <a:r>
                        <a:rPr sz="1200" b="1" spc="-10" dirty="0">
                          <a:latin typeface="Arial"/>
                          <a:cs typeface="Arial"/>
                        </a:rPr>
                        <a:t>Outstanding</a:t>
                      </a:r>
                      <a:endParaRPr sz="1200" dirty="0">
                        <a:latin typeface="Arial"/>
                        <a:cs typeface="Arial"/>
                      </a:endParaRPr>
                    </a:p>
                  </a:txBody>
                  <a:tcPr marL="0" marR="0" marT="476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64465">
                        <a:lnSpc>
                          <a:spcPct val="100000"/>
                        </a:lnSpc>
                        <a:spcBef>
                          <a:spcPts val="500"/>
                        </a:spcBef>
                      </a:pPr>
                      <a:r>
                        <a:rPr sz="1200" spc="-5" dirty="0">
                          <a:latin typeface="Arial"/>
                          <a:cs typeface="Arial"/>
                        </a:rPr>
                        <a:t>Extremely strong with negligible</a:t>
                      </a:r>
                      <a:r>
                        <a:rPr sz="1200" spc="40" dirty="0">
                          <a:latin typeface="Arial"/>
                          <a:cs typeface="Arial"/>
                        </a:rPr>
                        <a:t> </a:t>
                      </a:r>
                      <a:r>
                        <a:rPr sz="1200" spc="-5" dirty="0">
                          <a:latin typeface="Arial"/>
                          <a:cs typeface="Arial"/>
                        </a:rPr>
                        <a:t>weaknesses</a:t>
                      </a:r>
                      <a:endParaRPr sz="1200" dirty="0">
                        <a:latin typeface="Arial"/>
                        <a:cs typeface="Arial"/>
                      </a:endParaRPr>
                    </a:p>
                  </a:txBody>
                  <a:tcPr marL="0" marR="0" marT="47625" marB="0">
                    <a:lnL w="12700">
                      <a:solidFill>
                        <a:srgbClr val="000000"/>
                      </a:solidFill>
                      <a:prstDash val="solid"/>
                    </a:lnL>
                    <a:lnR w="381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27768">
                <a:tc vMerge="1">
                  <a:txBody>
                    <a:bodyPr/>
                    <a:lstStyle/>
                    <a:p>
                      <a:endParaRPr/>
                    </a:p>
                  </a:txBody>
                  <a:tcPr marL="0" marR="0" marT="10160" marB="0">
                    <a:lnL w="28575">
                      <a:solidFill>
                        <a:srgbClr val="000000"/>
                      </a:solidFill>
                      <a:prstDash val="solid"/>
                    </a:lnL>
                    <a:lnR w="28575">
                      <a:solidFill>
                        <a:srgbClr val="000000"/>
                      </a:solidFill>
                      <a:prstDash val="solid"/>
                    </a:lnR>
                    <a:lnT w="9525">
                      <a:solidFill>
                        <a:srgbClr val="000000"/>
                      </a:solidFill>
                      <a:prstDash val="solid"/>
                    </a:lnT>
                    <a:lnB w="12700">
                      <a:solidFill>
                        <a:srgbClr val="000000"/>
                      </a:solidFill>
                      <a:prstDash val="solid"/>
                    </a:lnB>
                  </a:tcPr>
                </a:tc>
                <a:tc>
                  <a:txBody>
                    <a:bodyPr/>
                    <a:lstStyle/>
                    <a:p>
                      <a:pPr marL="39370" algn="ctr">
                        <a:lnSpc>
                          <a:spcPct val="100000"/>
                        </a:lnSpc>
                        <a:spcBef>
                          <a:spcPts val="225"/>
                        </a:spcBef>
                      </a:pPr>
                      <a:r>
                        <a:rPr sz="1200" b="1" dirty="0">
                          <a:latin typeface="Arial"/>
                          <a:cs typeface="Arial"/>
                        </a:rPr>
                        <a:t>3</a:t>
                      </a:r>
                      <a:endParaRPr sz="1200" dirty="0">
                        <a:latin typeface="Arial"/>
                        <a:cs typeface="Arial"/>
                      </a:endParaRPr>
                    </a:p>
                  </a:txBody>
                  <a:tcPr marL="0" marR="0" marT="21431"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1770">
                        <a:lnSpc>
                          <a:spcPct val="100000"/>
                        </a:lnSpc>
                        <a:spcBef>
                          <a:spcPts val="225"/>
                        </a:spcBef>
                      </a:pPr>
                      <a:r>
                        <a:rPr sz="1200" b="1" spc="-5" dirty="0">
                          <a:latin typeface="Arial"/>
                          <a:cs typeface="Arial"/>
                        </a:rPr>
                        <a:t>Excellent</a:t>
                      </a:r>
                      <a:endParaRPr sz="1200" dirty="0">
                        <a:latin typeface="Arial"/>
                        <a:cs typeface="Arial"/>
                      </a:endParaRPr>
                    </a:p>
                  </a:txBody>
                  <a:tcPr marL="0" marR="0" marT="214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47320">
                        <a:lnSpc>
                          <a:spcPct val="100000"/>
                        </a:lnSpc>
                        <a:spcBef>
                          <a:spcPts val="225"/>
                        </a:spcBef>
                      </a:pPr>
                      <a:r>
                        <a:rPr sz="1200" spc="-25" dirty="0">
                          <a:latin typeface="Arial"/>
                          <a:cs typeface="Arial"/>
                        </a:rPr>
                        <a:t>Very </a:t>
                      </a:r>
                      <a:r>
                        <a:rPr sz="1200" spc="-5" dirty="0">
                          <a:latin typeface="Arial"/>
                          <a:cs typeface="Arial"/>
                        </a:rPr>
                        <a:t>strong with only some minor</a:t>
                      </a:r>
                      <a:r>
                        <a:rPr sz="1200" spc="70" dirty="0">
                          <a:latin typeface="Arial"/>
                          <a:cs typeface="Arial"/>
                        </a:rPr>
                        <a:t> </a:t>
                      </a:r>
                      <a:r>
                        <a:rPr sz="1200" spc="-5" dirty="0">
                          <a:latin typeface="Arial"/>
                          <a:cs typeface="Arial"/>
                        </a:rPr>
                        <a:t>weaknesses</a:t>
                      </a:r>
                      <a:endParaRPr sz="1200" dirty="0">
                        <a:latin typeface="Arial"/>
                        <a:cs typeface="Arial"/>
                      </a:endParaRPr>
                    </a:p>
                  </a:txBody>
                  <a:tcPr marL="0" marR="0" marT="21431" marB="0">
                    <a:lnL w="12700">
                      <a:solidFill>
                        <a:srgbClr val="000000"/>
                      </a:solidFill>
                      <a:prstDash val="solid"/>
                    </a:lnL>
                    <a:lnR w="381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16877">
                <a:tc rowSpan="3">
                  <a:txBody>
                    <a:bodyPr/>
                    <a:lstStyle/>
                    <a:p>
                      <a:pPr marL="149860">
                        <a:lnSpc>
                          <a:spcPct val="100000"/>
                        </a:lnSpc>
                        <a:spcBef>
                          <a:spcPts val="260"/>
                        </a:spcBef>
                      </a:pPr>
                      <a:r>
                        <a:rPr sz="1200" b="1" spc="-5" dirty="0">
                          <a:latin typeface="Arial"/>
                          <a:cs typeface="Arial"/>
                        </a:rPr>
                        <a:t>Medium</a:t>
                      </a:r>
                      <a:endParaRPr sz="1200" dirty="0">
                        <a:latin typeface="Arial"/>
                        <a:cs typeface="Arial"/>
                      </a:endParaRPr>
                    </a:p>
                    <a:p>
                      <a:pPr marL="206375">
                        <a:lnSpc>
                          <a:spcPct val="100000"/>
                        </a:lnSpc>
                        <a:spcBef>
                          <a:spcPts val="960"/>
                        </a:spcBef>
                      </a:pPr>
                      <a:r>
                        <a:rPr sz="1200" b="1" spc="-5" dirty="0">
                          <a:latin typeface="Arial"/>
                          <a:cs typeface="Arial"/>
                        </a:rPr>
                        <a:t>Impact</a:t>
                      </a:r>
                      <a:endParaRPr sz="1200" dirty="0">
                        <a:latin typeface="Arial"/>
                        <a:cs typeface="Arial"/>
                      </a:endParaRPr>
                    </a:p>
                  </a:txBody>
                  <a:tcPr marL="0" marR="0" marT="24765"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a:txBody>
                    <a:bodyPr/>
                    <a:lstStyle/>
                    <a:p>
                      <a:pPr marL="39370" algn="ctr">
                        <a:lnSpc>
                          <a:spcPct val="100000"/>
                        </a:lnSpc>
                        <a:spcBef>
                          <a:spcPts val="260"/>
                        </a:spcBef>
                      </a:pPr>
                      <a:r>
                        <a:rPr sz="1200" b="1" dirty="0">
                          <a:latin typeface="Arial"/>
                          <a:cs typeface="Arial"/>
                        </a:rPr>
                        <a:t>4</a:t>
                      </a:r>
                      <a:endParaRPr sz="1200" dirty="0">
                        <a:latin typeface="Arial"/>
                        <a:cs typeface="Arial"/>
                      </a:endParaRPr>
                    </a:p>
                  </a:txBody>
                  <a:tcPr marL="0" marR="0" marT="2476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1770">
                        <a:lnSpc>
                          <a:spcPct val="100000"/>
                        </a:lnSpc>
                        <a:spcBef>
                          <a:spcPts val="260"/>
                        </a:spcBef>
                      </a:pPr>
                      <a:r>
                        <a:rPr sz="1200" b="1" spc="-25" dirty="0">
                          <a:latin typeface="Arial"/>
                          <a:cs typeface="Arial"/>
                        </a:rPr>
                        <a:t>Very</a:t>
                      </a:r>
                      <a:r>
                        <a:rPr sz="1200" b="1" spc="-30" dirty="0">
                          <a:latin typeface="Arial"/>
                          <a:cs typeface="Arial"/>
                        </a:rPr>
                        <a:t> </a:t>
                      </a:r>
                      <a:r>
                        <a:rPr sz="1200" b="1" spc="-10" dirty="0">
                          <a:latin typeface="Arial"/>
                          <a:cs typeface="Arial"/>
                        </a:rPr>
                        <a:t>Good</a:t>
                      </a:r>
                      <a:endParaRPr sz="1200" dirty="0">
                        <a:latin typeface="Arial"/>
                        <a:cs typeface="Arial"/>
                      </a:endParaRPr>
                    </a:p>
                  </a:txBody>
                  <a:tcPr marL="0" marR="0" marT="247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56210">
                        <a:lnSpc>
                          <a:spcPct val="100000"/>
                        </a:lnSpc>
                        <a:spcBef>
                          <a:spcPts val="260"/>
                        </a:spcBef>
                      </a:pPr>
                      <a:r>
                        <a:rPr sz="1200" spc="-5" dirty="0">
                          <a:latin typeface="Arial"/>
                          <a:cs typeface="Arial"/>
                        </a:rPr>
                        <a:t>Strong but with numerous minor</a:t>
                      </a:r>
                      <a:r>
                        <a:rPr sz="1200" spc="65" dirty="0">
                          <a:latin typeface="Arial"/>
                          <a:cs typeface="Arial"/>
                        </a:rPr>
                        <a:t> </a:t>
                      </a:r>
                      <a:r>
                        <a:rPr sz="1200" spc="-5" dirty="0">
                          <a:latin typeface="Arial"/>
                          <a:cs typeface="Arial"/>
                        </a:rPr>
                        <a:t>weaknesses</a:t>
                      </a:r>
                      <a:endParaRPr sz="1200" dirty="0">
                        <a:latin typeface="Arial"/>
                        <a:cs typeface="Arial"/>
                      </a:endParaRPr>
                    </a:p>
                  </a:txBody>
                  <a:tcPr marL="0" marR="0" marT="24765" marB="0">
                    <a:lnL w="12700">
                      <a:solidFill>
                        <a:srgbClr val="000000"/>
                      </a:solidFill>
                      <a:prstDash val="solid"/>
                    </a:lnL>
                    <a:lnR w="381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15973">
                <a:tc vMerge="1">
                  <a:txBody>
                    <a:bodyPr/>
                    <a:lstStyle/>
                    <a:p>
                      <a:endParaRPr/>
                    </a:p>
                  </a:txBody>
                  <a:tcPr marL="0" marR="0" marT="33020"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a:txBody>
                    <a:bodyPr/>
                    <a:lstStyle/>
                    <a:p>
                      <a:pPr marL="39370" algn="ctr">
                        <a:lnSpc>
                          <a:spcPct val="100000"/>
                        </a:lnSpc>
                        <a:spcBef>
                          <a:spcPts val="260"/>
                        </a:spcBef>
                      </a:pPr>
                      <a:r>
                        <a:rPr sz="1200" b="1" dirty="0">
                          <a:latin typeface="Arial"/>
                          <a:cs typeface="Arial"/>
                        </a:rPr>
                        <a:t>5</a:t>
                      </a:r>
                      <a:endParaRPr sz="1200" dirty="0">
                        <a:latin typeface="Arial"/>
                        <a:cs typeface="Arial"/>
                      </a:endParaRPr>
                    </a:p>
                  </a:txBody>
                  <a:tcPr marL="0" marR="0" marT="2476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0">
                        <a:lnSpc>
                          <a:spcPct val="100000"/>
                        </a:lnSpc>
                        <a:spcBef>
                          <a:spcPts val="260"/>
                        </a:spcBef>
                      </a:pPr>
                      <a:r>
                        <a:rPr sz="1200" b="1" spc="-10" dirty="0">
                          <a:latin typeface="Arial"/>
                          <a:cs typeface="Arial"/>
                        </a:rPr>
                        <a:t>Good</a:t>
                      </a:r>
                      <a:endParaRPr sz="1200" dirty="0">
                        <a:latin typeface="Arial"/>
                        <a:cs typeface="Arial"/>
                      </a:endParaRPr>
                    </a:p>
                  </a:txBody>
                  <a:tcPr marL="0" marR="0" marT="247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68910">
                        <a:lnSpc>
                          <a:spcPct val="100000"/>
                        </a:lnSpc>
                        <a:spcBef>
                          <a:spcPts val="260"/>
                        </a:spcBef>
                      </a:pPr>
                      <a:r>
                        <a:rPr sz="1200" spc="-5" dirty="0">
                          <a:latin typeface="Arial"/>
                          <a:cs typeface="Arial"/>
                        </a:rPr>
                        <a:t>Strong but with at </a:t>
                      </a:r>
                      <a:r>
                        <a:rPr sz="1200" dirty="0">
                          <a:latin typeface="Arial"/>
                          <a:cs typeface="Arial"/>
                        </a:rPr>
                        <a:t>least </a:t>
                      </a:r>
                      <a:r>
                        <a:rPr sz="1200" spc="-5" dirty="0">
                          <a:latin typeface="Arial"/>
                          <a:cs typeface="Arial"/>
                        </a:rPr>
                        <a:t>one moderate</a:t>
                      </a:r>
                      <a:r>
                        <a:rPr sz="1200" spc="75" dirty="0">
                          <a:latin typeface="Arial"/>
                          <a:cs typeface="Arial"/>
                        </a:rPr>
                        <a:t> </a:t>
                      </a:r>
                      <a:r>
                        <a:rPr sz="1200" spc="-5" dirty="0">
                          <a:latin typeface="Arial"/>
                          <a:cs typeface="Arial"/>
                        </a:rPr>
                        <a:t>weakness</a:t>
                      </a:r>
                      <a:endParaRPr sz="1200" dirty="0">
                        <a:latin typeface="Arial"/>
                        <a:cs typeface="Arial"/>
                      </a:endParaRPr>
                    </a:p>
                  </a:txBody>
                  <a:tcPr marL="0" marR="0" marT="24765" marB="0">
                    <a:lnL w="12700">
                      <a:solidFill>
                        <a:srgbClr val="000000"/>
                      </a:solidFill>
                      <a:prstDash val="solid"/>
                    </a:lnL>
                    <a:lnR w="381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224105">
                <a:tc vMerge="1">
                  <a:txBody>
                    <a:bodyPr/>
                    <a:lstStyle/>
                    <a:p>
                      <a:endParaRPr/>
                    </a:p>
                  </a:txBody>
                  <a:tcPr marL="0" marR="0" marT="33020"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a:txBody>
                    <a:bodyPr/>
                    <a:lstStyle/>
                    <a:p>
                      <a:pPr marL="39370" algn="ctr">
                        <a:lnSpc>
                          <a:spcPct val="100000"/>
                        </a:lnSpc>
                        <a:spcBef>
                          <a:spcPts val="275"/>
                        </a:spcBef>
                      </a:pPr>
                      <a:r>
                        <a:rPr sz="1200" b="1" dirty="0">
                          <a:latin typeface="Arial"/>
                          <a:cs typeface="Arial"/>
                        </a:rPr>
                        <a:t>6</a:t>
                      </a:r>
                      <a:endParaRPr sz="1200" dirty="0">
                        <a:latin typeface="Arial"/>
                        <a:cs typeface="Arial"/>
                      </a:endParaRPr>
                    </a:p>
                  </a:txBody>
                  <a:tcPr marL="0" marR="0" marT="26194"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75565">
                        <a:lnSpc>
                          <a:spcPct val="100000"/>
                        </a:lnSpc>
                        <a:spcBef>
                          <a:spcPts val="275"/>
                        </a:spcBef>
                      </a:pPr>
                      <a:r>
                        <a:rPr sz="1200" b="1" spc="-5" dirty="0">
                          <a:latin typeface="Arial"/>
                          <a:cs typeface="Arial"/>
                        </a:rPr>
                        <a:t>Satisfactory</a:t>
                      </a:r>
                      <a:endParaRPr sz="1200" dirty="0">
                        <a:latin typeface="Arial"/>
                        <a:cs typeface="Arial"/>
                      </a:endParaRPr>
                    </a:p>
                  </a:txBody>
                  <a:tcPr marL="0" marR="0" marT="2619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79375" algn="r">
                        <a:lnSpc>
                          <a:spcPct val="100000"/>
                        </a:lnSpc>
                        <a:spcBef>
                          <a:spcPts val="275"/>
                        </a:spcBef>
                      </a:pPr>
                      <a:r>
                        <a:rPr sz="1200" spc="-5" dirty="0">
                          <a:latin typeface="Arial"/>
                          <a:cs typeface="Arial"/>
                        </a:rPr>
                        <a:t>Some strengths but </a:t>
                      </a:r>
                      <a:r>
                        <a:rPr sz="1200" dirty="0">
                          <a:latin typeface="Arial"/>
                          <a:cs typeface="Arial"/>
                        </a:rPr>
                        <a:t>also </a:t>
                      </a:r>
                      <a:r>
                        <a:rPr sz="1200" spc="-5" dirty="0">
                          <a:latin typeface="Arial"/>
                          <a:cs typeface="Arial"/>
                        </a:rPr>
                        <a:t>some moderate</a:t>
                      </a:r>
                      <a:r>
                        <a:rPr sz="1200" spc="70" dirty="0">
                          <a:latin typeface="Arial"/>
                          <a:cs typeface="Arial"/>
                        </a:rPr>
                        <a:t> </a:t>
                      </a:r>
                      <a:r>
                        <a:rPr sz="1200" spc="-5" dirty="0">
                          <a:latin typeface="Arial"/>
                          <a:cs typeface="Arial"/>
                        </a:rPr>
                        <a:t>weaknesses</a:t>
                      </a:r>
                      <a:endParaRPr sz="1200" dirty="0">
                        <a:latin typeface="Arial"/>
                        <a:cs typeface="Arial"/>
                      </a:endParaRPr>
                    </a:p>
                  </a:txBody>
                  <a:tcPr marL="0" marR="0" marT="26194" marB="0">
                    <a:lnL w="12700">
                      <a:solidFill>
                        <a:srgbClr val="000000"/>
                      </a:solidFill>
                      <a:prstDash val="solid"/>
                    </a:lnL>
                    <a:lnR w="381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212358">
                <a:tc rowSpan="3">
                  <a:txBody>
                    <a:bodyPr/>
                    <a:lstStyle/>
                    <a:p>
                      <a:pPr marR="44450" algn="ctr">
                        <a:lnSpc>
                          <a:spcPct val="100000"/>
                        </a:lnSpc>
                        <a:spcBef>
                          <a:spcPts val="180"/>
                        </a:spcBef>
                      </a:pPr>
                      <a:r>
                        <a:rPr sz="1200" b="1" spc="-10" dirty="0">
                          <a:latin typeface="Arial"/>
                          <a:cs typeface="Arial"/>
                        </a:rPr>
                        <a:t>Low</a:t>
                      </a:r>
                      <a:endParaRPr sz="1200" dirty="0">
                        <a:latin typeface="Arial"/>
                        <a:cs typeface="Arial"/>
                      </a:endParaRPr>
                    </a:p>
                    <a:p>
                      <a:pPr marR="24765" algn="ctr">
                        <a:lnSpc>
                          <a:spcPct val="100000"/>
                        </a:lnSpc>
                        <a:spcBef>
                          <a:spcPts val="960"/>
                        </a:spcBef>
                      </a:pPr>
                      <a:r>
                        <a:rPr sz="1200" b="1" spc="-5" dirty="0">
                          <a:latin typeface="Arial"/>
                          <a:cs typeface="Arial"/>
                        </a:rPr>
                        <a:t>Impact</a:t>
                      </a:r>
                      <a:endParaRPr sz="1200" dirty="0">
                        <a:latin typeface="Arial"/>
                        <a:cs typeface="Arial"/>
                      </a:endParaRPr>
                    </a:p>
                  </a:txBody>
                  <a:tcPr marL="0" marR="0" marT="17145" marB="0">
                    <a:lnL w="28575">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tc>
                  <a:txBody>
                    <a:bodyPr/>
                    <a:lstStyle/>
                    <a:p>
                      <a:pPr marL="38735" algn="ctr">
                        <a:lnSpc>
                          <a:spcPct val="100000"/>
                        </a:lnSpc>
                        <a:spcBef>
                          <a:spcPts val="180"/>
                        </a:spcBef>
                      </a:pPr>
                      <a:r>
                        <a:rPr sz="1200" b="1" dirty="0">
                          <a:latin typeface="Arial"/>
                          <a:cs typeface="Arial"/>
                        </a:rPr>
                        <a:t>7</a:t>
                      </a:r>
                      <a:endParaRPr sz="1200" dirty="0">
                        <a:latin typeface="Arial"/>
                        <a:cs typeface="Arial"/>
                      </a:endParaRPr>
                    </a:p>
                  </a:txBody>
                  <a:tcPr marL="0" marR="0" marT="1714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0680">
                        <a:lnSpc>
                          <a:spcPct val="100000"/>
                        </a:lnSpc>
                        <a:spcBef>
                          <a:spcPts val="180"/>
                        </a:spcBef>
                      </a:pPr>
                      <a:r>
                        <a:rPr sz="1200" b="1" spc="-5" dirty="0">
                          <a:latin typeface="Arial"/>
                          <a:cs typeface="Arial"/>
                        </a:rPr>
                        <a:t>Fair</a:t>
                      </a:r>
                      <a:endParaRPr sz="1200" dirty="0">
                        <a:latin typeface="Arial"/>
                        <a:cs typeface="Arial"/>
                      </a:endParaRPr>
                    </a:p>
                  </a:txBody>
                  <a:tcPr marL="0" marR="0" marT="171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121920" algn="r">
                        <a:lnSpc>
                          <a:spcPct val="100000"/>
                        </a:lnSpc>
                        <a:spcBef>
                          <a:spcPts val="180"/>
                        </a:spcBef>
                      </a:pPr>
                      <a:r>
                        <a:rPr sz="1200" spc="-5" dirty="0">
                          <a:latin typeface="Arial"/>
                          <a:cs typeface="Arial"/>
                        </a:rPr>
                        <a:t>Some strengths but with at </a:t>
                      </a:r>
                      <a:r>
                        <a:rPr sz="1200" dirty="0">
                          <a:latin typeface="Arial"/>
                          <a:cs typeface="Arial"/>
                        </a:rPr>
                        <a:t>least </a:t>
                      </a:r>
                      <a:r>
                        <a:rPr sz="1200" spc="-5" dirty="0">
                          <a:latin typeface="Arial"/>
                          <a:cs typeface="Arial"/>
                        </a:rPr>
                        <a:t>one major</a:t>
                      </a:r>
                      <a:r>
                        <a:rPr sz="1200" spc="75" dirty="0">
                          <a:latin typeface="Arial"/>
                          <a:cs typeface="Arial"/>
                        </a:rPr>
                        <a:t> </a:t>
                      </a:r>
                      <a:r>
                        <a:rPr sz="1200" spc="-5" dirty="0">
                          <a:latin typeface="Arial"/>
                          <a:cs typeface="Arial"/>
                        </a:rPr>
                        <a:t>weakness</a:t>
                      </a:r>
                      <a:endParaRPr sz="1200" dirty="0">
                        <a:latin typeface="Arial"/>
                        <a:cs typeface="Arial"/>
                      </a:endParaRPr>
                    </a:p>
                  </a:txBody>
                  <a:tcPr marL="0" marR="0" marT="17145" marB="0">
                    <a:lnL w="12700">
                      <a:solidFill>
                        <a:srgbClr val="000000"/>
                      </a:solidFill>
                      <a:prstDash val="solid"/>
                    </a:lnL>
                    <a:lnR w="381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228624">
                <a:tc vMerge="1">
                  <a:txBody>
                    <a:bodyPr/>
                    <a:lstStyle/>
                    <a:p>
                      <a:endParaRPr/>
                    </a:p>
                  </a:txBody>
                  <a:tcPr marL="0" marR="0" marT="22860" marB="0">
                    <a:lnL w="28575">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tc>
                  <a:txBody>
                    <a:bodyPr/>
                    <a:lstStyle/>
                    <a:p>
                      <a:pPr marR="10795" algn="ctr">
                        <a:lnSpc>
                          <a:spcPct val="100000"/>
                        </a:lnSpc>
                        <a:spcBef>
                          <a:spcPts val="240"/>
                        </a:spcBef>
                      </a:pPr>
                      <a:r>
                        <a:rPr sz="1200" b="1" dirty="0">
                          <a:latin typeface="Arial"/>
                          <a:cs typeface="Arial"/>
                        </a:rPr>
                        <a:t>8</a:t>
                      </a:r>
                      <a:endParaRPr sz="1200" dirty="0">
                        <a:latin typeface="Arial"/>
                        <a:cs typeface="Arial"/>
                      </a:endParaRPr>
                    </a:p>
                  </a:txBody>
                  <a:tcPr marL="0" marR="0" marT="228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17170">
                        <a:lnSpc>
                          <a:spcPct val="100000"/>
                        </a:lnSpc>
                        <a:spcBef>
                          <a:spcPts val="240"/>
                        </a:spcBef>
                      </a:pPr>
                      <a:r>
                        <a:rPr sz="1200" b="1" spc="-5" dirty="0">
                          <a:latin typeface="Arial"/>
                          <a:cs typeface="Arial"/>
                        </a:rPr>
                        <a:t>Marginal</a:t>
                      </a:r>
                      <a:endParaRPr sz="1200" dirty="0">
                        <a:latin typeface="Arial"/>
                        <a:cs typeface="Arial"/>
                      </a:endParaRPr>
                    </a:p>
                  </a:txBody>
                  <a:tcPr marL="0" marR="0" marT="228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62560">
                        <a:lnSpc>
                          <a:spcPct val="100000"/>
                        </a:lnSpc>
                        <a:spcBef>
                          <a:spcPts val="240"/>
                        </a:spcBef>
                      </a:pPr>
                      <a:r>
                        <a:rPr sz="1200" spc="-5" dirty="0">
                          <a:latin typeface="Arial"/>
                          <a:cs typeface="Arial"/>
                        </a:rPr>
                        <a:t>A few strengths and a few major</a:t>
                      </a:r>
                      <a:r>
                        <a:rPr sz="1200" spc="-10" dirty="0">
                          <a:latin typeface="Arial"/>
                          <a:cs typeface="Arial"/>
                        </a:rPr>
                        <a:t> </a:t>
                      </a:r>
                      <a:r>
                        <a:rPr sz="1200" spc="-5" dirty="0">
                          <a:latin typeface="Arial"/>
                          <a:cs typeface="Arial"/>
                        </a:rPr>
                        <a:t>weaknesses</a:t>
                      </a:r>
                      <a:endParaRPr sz="1200" dirty="0">
                        <a:latin typeface="Arial"/>
                        <a:cs typeface="Arial"/>
                      </a:endParaRPr>
                    </a:p>
                  </a:txBody>
                  <a:tcPr marL="0" marR="0" marT="22860" marB="0">
                    <a:lnL w="12700">
                      <a:solidFill>
                        <a:srgbClr val="000000"/>
                      </a:solidFill>
                      <a:prstDash val="solid"/>
                    </a:lnL>
                    <a:lnR w="381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274753">
                <a:tc vMerge="1">
                  <a:txBody>
                    <a:bodyPr/>
                    <a:lstStyle/>
                    <a:p>
                      <a:endParaRPr/>
                    </a:p>
                  </a:txBody>
                  <a:tcPr marL="0" marR="0" marT="22860" marB="0">
                    <a:lnL w="28575">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tc>
                  <a:txBody>
                    <a:bodyPr/>
                    <a:lstStyle/>
                    <a:p>
                      <a:pPr marR="66040" algn="ctr">
                        <a:lnSpc>
                          <a:spcPct val="100000"/>
                        </a:lnSpc>
                        <a:spcBef>
                          <a:spcPts val="85"/>
                        </a:spcBef>
                      </a:pPr>
                      <a:r>
                        <a:rPr sz="1200" b="1" dirty="0">
                          <a:latin typeface="Arial"/>
                          <a:cs typeface="Arial"/>
                        </a:rPr>
                        <a:t>9</a:t>
                      </a:r>
                      <a:endParaRPr sz="1200" dirty="0">
                        <a:latin typeface="Arial"/>
                        <a:cs typeface="Arial"/>
                      </a:endParaRPr>
                    </a:p>
                  </a:txBody>
                  <a:tcPr marL="0" marR="0" marT="8096"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304165">
                        <a:lnSpc>
                          <a:spcPct val="100000"/>
                        </a:lnSpc>
                        <a:spcBef>
                          <a:spcPts val="85"/>
                        </a:spcBef>
                      </a:pPr>
                      <a:r>
                        <a:rPr sz="1200" b="1" spc="-10" dirty="0">
                          <a:latin typeface="Arial"/>
                          <a:cs typeface="Arial"/>
                        </a:rPr>
                        <a:t>Poor</a:t>
                      </a:r>
                      <a:endParaRPr sz="1200" dirty="0">
                        <a:latin typeface="Arial"/>
                        <a:cs typeface="Arial"/>
                      </a:endParaRPr>
                    </a:p>
                  </a:txBody>
                  <a:tcPr marL="0" marR="0" marT="8096"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68275">
                        <a:lnSpc>
                          <a:spcPct val="100000"/>
                        </a:lnSpc>
                        <a:spcBef>
                          <a:spcPts val="85"/>
                        </a:spcBef>
                      </a:pPr>
                      <a:r>
                        <a:rPr sz="1200" spc="-25" dirty="0">
                          <a:latin typeface="Arial"/>
                          <a:cs typeface="Arial"/>
                        </a:rPr>
                        <a:t>Very </a:t>
                      </a:r>
                      <a:r>
                        <a:rPr sz="1200" spc="-5" dirty="0">
                          <a:latin typeface="Arial"/>
                          <a:cs typeface="Arial"/>
                        </a:rPr>
                        <a:t>few strengths and numerous major</a:t>
                      </a:r>
                      <a:r>
                        <a:rPr sz="1200" spc="95" dirty="0">
                          <a:latin typeface="Arial"/>
                          <a:cs typeface="Arial"/>
                        </a:rPr>
                        <a:t> </a:t>
                      </a:r>
                      <a:r>
                        <a:rPr sz="1200" spc="-5" dirty="0">
                          <a:latin typeface="Arial"/>
                          <a:cs typeface="Arial"/>
                        </a:rPr>
                        <a:t>weaknesses</a:t>
                      </a:r>
                      <a:endParaRPr sz="1200" dirty="0">
                        <a:latin typeface="Arial"/>
                        <a:cs typeface="Arial"/>
                      </a:endParaRPr>
                    </a:p>
                  </a:txBody>
                  <a:tcPr marL="0" marR="0" marT="8096" marB="0">
                    <a:lnL w="12700">
                      <a:solidFill>
                        <a:srgbClr val="000000"/>
                      </a:solidFill>
                      <a:prstDash val="solid"/>
                    </a:lnL>
                    <a:lnR w="38100">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9"/>
                  </a:ext>
                </a:extLst>
              </a:tr>
            </a:tbl>
          </a:graphicData>
        </a:graphic>
      </p:graphicFrame>
      <p:sp>
        <p:nvSpPr>
          <p:cNvPr id="4" name="object 4"/>
          <p:cNvSpPr txBox="1"/>
          <p:nvPr/>
        </p:nvSpPr>
        <p:spPr>
          <a:xfrm>
            <a:off x="3227979" y="4853940"/>
            <a:ext cx="4656296" cy="627736"/>
          </a:xfrm>
          <a:prstGeom prst="rect">
            <a:avLst/>
          </a:prstGeom>
        </p:spPr>
        <p:txBody>
          <a:bodyPr vert="horz" wrap="square" lIns="0" tIns="9525" rIns="0" bIns="0" rtlCol="0">
            <a:spAutoFit/>
          </a:bodyPr>
          <a:lstStyle/>
          <a:p>
            <a:pPr marL="9525" marR="3810">
              <a:lnSpc>
                <a:spcPct val="150000"/>
              </a:lnSpc>
              <a:spcBef>
                <a:spcPts val="75"/>
              </a:spcBef>
            </a:pPr>
            <a:r>
              <a:rPr sz="900" spc="-4" dirty="0">
                <a:latin typeface="Arial"/>
                <a:cs typeface="Arial"/>
              </a:rPr>
              <a:t>Minor Weakness: An easily addressable weakness </a:t>
            </a:r>
            <a:r>
              <a:rPr sz="900" dirty="0">
                <a:latin typeface="Arial"/>
                <a:cs typeface="Arial"/>
              </a:rPr>
              <a:t>that </a:t>
            </a:r>
            <a:r>
              <a:rPr sz="900" spc="-4" dirty="0">
                <a:latin typeface="Arial"/>
                <a:cs typeface="Arial"/>
              </a:rPr>
              <a:t>does </a:t>
            </a:r>
            <a:r>
              <a:rPr sz="900" dirty="0">
                <a:latin typeface="Arial"/>
                <a:cs typeface="Arial"/>
              </a:rPr>
              <a:t>not </a:t>
            </a:r>
            <a:r>
              <a:rPr sz="900" spc="-4" dirty="0">
                <a:latin typeface="Arial"/>
                <a:cs typeface="Arial"/>
              </a:rPr>
              <a:t>substantially lessen impact  Moderate Weakness: </a:t>
            </a:r>
            <a:r>
              <a:rPr sz="900" dirty="0">
                <a:latin typeface="Arial"/>
                <a:cs typeface="Arial"/>
              </a:rPr>
              <a:t>A</a:t>
            </a:r>
            <a:r>
              <a:rPr sz="900" spc="-184" dirty="0">
                <a:latin typeface="Arial"/>
                <a:cs typeface="Arial"/>
              </a:rPr>
              <a:t> </a:t>
            </a:r>
            <a:r>
              <a:rPr sz="900" spc="-4" dirty="0">
                <a:latin typeface="Arial"/>
                <a:cs typeface="Arial"/>
              </a:rPr>
              <a:t>weakness </a:t>
            </a:r>
            <a:r>
              <a:rPr sz="900" dirty="0">
                <a:latin typeface="Arial"/>
                <a:cs typeface="Arial"/>
              </a:rPr>
              <a:t>that </a:t>
            </a:r>
            <a:r>
              <a:rPr sz="900" spc="-4" dirty="0">
                <a:latin typeface="Arial"/>
                <a:cs typeface="Arial"/>
              </a:rPr>
              <a:t>lessens impact</a:t>
            </a:r>
            <a:endParaRPr sz="900" dirty="0">
              <a:latin typeface="Arial"/>
              <a:cs typeface="Arial"/>
            </a:endParaRPr>
          </a:p>
          <a:p>
            <a:pPr marL="9525">
              <a:spcBef>
                <a:spcPts val="540"/>
              </a:spcBef>
            </a:pPr>
            <a:r>
              <a:rPr sz="900" spc="-4" dirty="0">
                <a:latin typeface="Arial"/>
                <a:cs typeface="Arial"/>
              </a:rPr>
              <a:t>Major Weakness: </a:t>
            </a:r>
            <a:r>
              <a:rPr sz="900" dirty="0">
                <a:latin typeface="Arial"/>
                <a:cs typeface="Arial"/>
              </a:rPr>
              <a:t>A </a:t>
            </a:r>
            <a:r>
              <a:rPr sz="900" spc="-4" dirty="0">
                <a:latin typeface="Arial"/>
                <a:cs typeface="Arial"/>
              </a:rPr>
              <a:t>weakness </a:t>
            </a:r>
            <a:r>
              <a:rPr sz="900" dirty="0">
                <a:latin typeface="Arial"/>
                <a:cs typeface="Arial"/>
              </a:rPr>
              <a:t>that </a:t>
            </a:r>
            <a:r>
              <a:rPr sz="900" spc="-4" dirty="0">
                <a:latin typeface="Arial"/>
                <a:cs typeface="Arial"/>
              </a:rPr>
              <a:t>severely limits</a:t>
            </a:r>
            <a:r>
              <a:rPr sz="900" spc="-161" dirty="0">
                <a:latin typeface="Arial"/>
                <a:cs typeface="Arial"/>
              </a:rPr>
              <a:t> </a:t>
            </a:r>
            <a:r>
              <a:rPr sz="900" spc="-4" dirty="0">
                <a:latin typeface="Arial"/>
                <a:cs typeface="Arial"/>
              </a:rPr>
              <a:t>impact</a:t>
            </a:r>
            <a:endParaRPr sz="900" dirty="0">
              <a:latin typeface="Arial"/>
              <a:cs typeface="Arial"/>
            </a:endParaRPr>
          </a:p>
        </p:txBody>
      </p:sp>
      <p:sp>
        <p:nvSpPr>
          <p:cNvPr id="8" name="Title 7">
            <a:extLst>
              <a:ext uri="{FF2B5EF4-FFF2-40B4-BE49-F238E27FC236}">
                <a16:creationId xmlns:a16="http://schemas.microsoft.com/office/drawing/2014/main" id="{8A944158-1863-4ADD-9D8C-0F8ABA33D342}"/>
              </a:ext>
            </a:extLst>
          </p:cNvPr>
          <p:cNvSpPr>
            <a:spLocks noGrp="1"/>
          </p:cNvSpPr>
          <p:nvPr>
            <p:ph type="title"/>
          </p:nvPr>
        </p:nvSpPr>
        <p:spPr>
          <a:xfrm>
            <a:off x="3145345" y="1052514"/>
            <a:ext cx="6273692" cy="484522"/>
          </a:xfrm>
        </p:spPr>
        <p:txBody>
          <a:bodyPr>
            <a:noAutofit/>
          </a:bodyPr>
          <a:lstStyle/>
          <a:p>
            <a:pPr algn="ctr"/>
            <a:r>
              <a:rPr lang="en-US" sz="2100" dirty="0">
                <a:solidFill>
                  <a:srgbClr val="7030A0"/>
                </a:solidFill>
                <a:latin typeface="Arial" panose="020B0604020202020204" pitchFamily="34" charset="0"/>
                <a:cs typeface="Arial" panose="020B0604020202020204" pitchFamily="34" charset="0"/>
              </a:rPr>
              <a:t>Score Descriptors for Overall Impact</a:t>
            </a:r>
            <a:r>
              <a:rPr lang="en-US" sz="2100" spc="-49" dirty="0">
                <a:solidFill>
                  <a:srgbClr val="7030A0"/>
                </a:solidFill>
                <a:latin typeface="Arial" panose="020B0604020202020204" pitchFamily="34" charset="0"/>
                <a:cs typeface="Arial" panose="020B0604020202020204" pitchFamily="34" charset="0"/>
              </a:rPr>
              <a:t> </a:t>
            </a:r>
            <a:r>
              <a:rPr lang="en-US" sz="2100" dirty="0">
                <a:solidFill>
                  <a:srgbClr val="7030A0"/>
                </a:solidFill>
                <a:latin typeface="Arial" panose="020B0604020202020204" pitchFamily="34" charset="0"/>
                <a:cs typeface="Arial" panose="020B0604020202020204" pitchFamily="34" charset="0"/>
              </a:rPr>
              <a:t>Score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3FFEE6E7-F401-467B-93A5-F43379AC8BEC}"/>
              </a:ext>
            </a:extLst>
          </p:cNvPr>
          <p:cNvSpPr>
            <a:spLocks noGrp="1"/>
          </p:cNvSpPr>
          <p:nvPr>
            <p:ph type="title" idx="4294967295"/>
          </p:nvPr>
        </p:nvSpPr>
        <p:spPr>
          <a:xfrm>
            <a:off x="2667000" y="685800"/>
            <a:ext cx="6858000" cy="514350"/>
          </a:xfrm>
        </p:spPr>
        <p:txBody>
          <a:bodyPr anchor="t">
            <a:normAutofit fontScale="90000"/>
          </a:bodyPr>
          <a:lstStyle/>
          <a:p>
            <a:pPr eaLnBrk="1" hangingPunct="1"/>
            <a:r>
              <a:rPr lang="en-US" altLang="en-US" sz="4050" dirty="0">
                <a:solidFill>
                  <a:schemeClr val="bg1"/>
                </a:solidFill>
              </a:rPr>
              <a:t>  </a:t>
            </a:r>
            <a:r>
              <a:rPr lang="en-US" altLang="en-US" sz="2700" b="1" dirty="0">
                <a:solidFill>
                  <a:schemeClr val="bg1"/>
                </a:solidFill>
              </a:rPr>
              <a:t>Final IMPACT Scores</a:t>
            </a:r>
          </a:p>
        </p:txBody>
      </p:sp>
      <p:sp>
        <p:nvSpPr>
          <p:cNvPr id="32771" name="Content Placeholder 2">
            <a:extLst>
              <a:ext uri="{FF2B5EF4-FFF2-40B4-BE49-F238E27FC236}">
                <a16:creationId xmlns:a16="http://schemas.microsoft.com/office/drawing/2014/main" id="{3D5D1196-5205-4B4C-BB17-ED851B035706}"/>
              </a:ext>
            </a:extLst>
          </p:cNvPr>
          <p:cNvSpPr>
            <a:spLocks noGrp="1"/>
          </p:cNvSpPr>
          <p:nvPr>
            <p:ph idx="4294967295"/>
          </p:nvPr>
        </p:nvSpPr>
        <p:spPr>
          <a:xfrm>
            <a:off x="2667000" y="1600200"/>
            <a:ext cx="6858000" cy="4114800"/>
          </a:xfrm>
        </p:spPr>
        <p:txBody>
          <a:bodyPr>
            <a:normAutofit/>
          </a:bodyPr>
          <a:lstStyle/>
          <a:p>
            <a:pPr eaLnBrk="1" hangingPunct="1">
              <a:buFontTx/>
              <a:buNone/>
            </a:pPr>
            <a:r>
              <a:rPr lang="en-US" altLang="en-US" b="1" dirty="0"/>
              <a:t>Applications receive an overall impact score from each eligible panel member.</a:t>
            </a:r>
          </a:p>
          <a:p>
            <a:pPr eaLnBrk="1" hangingPunct="1">
              <a:buFontTx/>
              <a:buNone/>
            </a:pPr>
            <a:endParaRPr lang="en-US" altLang="en-US" sz="750" b="1" dirty="0"/>
          </a:p>
          <a:p>
            <a:pPr eaLnBrk="1" hangingPunct="1"/>
            <a:r>
              <a:rPr lang="en-US" altLang="en-US" b="1" dirty="0"/>
              <a:t>Assigned reviewers give range</a:t>
            </a:r>
          </a:p>
          <a:p>
            <a:pPr eaLnBrk="1" hangingPunct="1"/>
            <a:r>
              <a:rPr lang="en-US" altLang="en-US" b="1" dirty="0"/>
              <a:t>Panel Votes according to the range</a:t>
            </a:r>
          </a:p>
          <a:p>
            <a:pPr eaLnBrk="1" hangingPunct="1"/>
            <a:r>
              <a:rPr lang="en-US" altLang="en-US" b="1" dirty="0"/>
              <a:t>SRO calculates the final score </a:t>
            </a:r>
          </a:p>
          <a:p>
            <a:pPr eaLnBrk="1" hangingPunct="1">
              <a:buFontTx/>
              <a:buNone/>
            </a:pPr>
            <a:endParaRPr lang="en-US" altLang="en-US" sz="675" b="1" dirty="0"/>
          </a:p>
          <a:p>
            <a:pPr marL="471488" lvl="1"/>
            <a:r>
              <a:rPr lang="en-US" altLang="en-US" sz="1500" b="1" dirty="0">
                <a:solidFill>
                  <a:srgbClr val="FF0000"/>
                </a:solidFill>
              </a:rPr>
              <a:t>Example: </a:t>
            </a:r>
          </a:p>
          <a:p>
            <a:pPr eaLnBrk="1" hangingPunct="1">
              <a:lnSpc>
                <a:spcPct val="90000"/>
              </a:lnSpc>
              <a:buFontTx/>
              <a:buNone/>
            </a:pPr>
            <a:r>
              <a:rPr lang="en-US" altLang="en-US" b="1" dirty="0">
                <a:solidFill>
                  <a:srgbClr val="FF0000"/>
                </a:solidFill>
              </a:rPr>
              <a:t>		6 reviewers voting ranging 1-3: </a:t>
            </a:r>
          </a:p>
          <a:p>
            <a:pPr eaLnBrk="1" hangingPunct="1">
              <a:lnSpc>
                <a:spcPct val="90000"/>
              </a:lnSpc>
              <a:buFontTx/>
              <a:buNone/>
            </a:pPr>
            <a:r>
              <a:rPr lang="en-US" altLang="en-US" b="1" dirty="0">
                <a:solidFill>
                  <a:srgbClr val="FF0000"/>
                </a:solidFill>
              </a:rPr>
              <a:t>		1, 2, 3, 2, 2, 3 so total score 13</a:t>
            </a:r>
          </a:p>
          <a:p>
            <a:pPr algn="just" eaLnBrk="1" hangingPunct="1">
              <a:buClr>
                <a:schemeClr val="tx1"/>
              </a:buClr>
              <a:buFontTx/>
              <a:buNone/>
            </a:pPr>
            <a:r>
              <a:rPr lang="en-US" altLang="en-US" b="1" dirty="0">
                <a:solidFill>
                  <a:srgbClr val="FF0000"/>
                </a:solidFill>
              </a:rPr>
              <a:t>		13/6=2.2 </a:t>
            </a:r>
          </a:p>
          <a:p>
            <a:pPr algn="just" eaLnBrk="1" hangingPunct="1">
              <a:buClr>
                <a:schemeClr val="tx1"/>
              </a:buClr>
              <a:buFontTx/>
              <a:buNone/>
            </a:pPr>
            <a:r>
              <a:rPr lang="en-US" altLang="en-US" b="1" dirty="0">
                <a:solidFill>
                  <a:srgbClr val="FF0000"/>
                </a:solidFill>
              </a:rPr>
              <a:t>		Final score 2.2X10=</a:t>
            </a:r>
            <a:r>
              <a:rPr lang="en-US" altLang="en-US" sz="2100" b="1" dirty="0">
                <a:solidFill>
                  <a:srgbClr val="009900"/>
                </a:solidFill>
              </a:rPr>
              <a:t>22</a:t>
            </a:r>
          </a:p>
          <a:p>
            <a:pPr algn="just" eaLnBrk="1" hangingPunct="1">
              <a:buClr>
                <a:schemeClr val="tx1"/>
              </a:buClr>
              <a:buFontTx/>
              <a:buNone/>
            </a:pPr>
            <a:endParaRPr lang="en-US" altLang="en-US" b="1" dirty="0">
              <a:solidFill>
                <a:srgbClr val="FF0000"/>
              </a:solidFill>
            </a:endParaRPr>
          </a:p>
          <a:p>
            <a:pPr marL="471488" lvl="1">
              <a:buFont typeface="Wingdings" panose="05000000000000000000" pitchFamily="2" charset="2"/>
              <a:buChar char="Ø"/>
            </a:pPr>
            <a:endParaRPr lang="en-US" altLang="en-US" sz="1500" b="1" dirty="0">
              <a:solidFill>
                <a:schemeClr val="accent2"/>
              </a:solidFill>
            </a:endParaRPr>
          </a:p>
          <a:p>
            <a:pPr eaLnBrk="1" hangingPunct="1">
              <a:lnSpc>
                <a:spcPct val="90000"/>
              </a:lnSpc>
            </a:pPr>
            <a:endParaRPr lang="en-US" altLang="en-US" dirty="0"/>
          </a:p>
          <a:p>
            <a:pPr eaLnBrk="1" hangingPunct="1">
              <a:lnSpc>
                <a:spcPct val="90000"/>
              </a:lnSpc>
            </a:pPr>
            <a:endParaRPr lang="en-US" altLang="en-US" dirty="0"/>
          </a:p>
          <a:p>
            <a:pPr eaLnBrk="1" hangingPunct="1">
              <a:lnSpc>
                <a:spcPct val="90000"/>
              </a:lnSpc>
            </a:pPr>
            <a:endParaRPr lang="en-US" altLang="en-US" sz="1350" dirty="0"/>
          </a:p>
          <a:p>
            <a:pPr eaLnBrk="1" hangingPunct="1">
              <a:lnSpc>
                <a:spcPct val="90000"/>
              </a:lnSpc>
            </a:pPr>
            <a:endParaRPr lang="en-US" altLang="en-US" sz="1350" dirty="0"/>
          </a:p>
          <a:p>
            <a:pPr eaLnBrk="1" hangingPunct="1">
              <a:buFontTx/>
              <a:buNone/>
            </a:pPr>
            <a:endParaRPr lang="en-US" altLang="en-US" sz="1800" b="1" dirty="0"/>
          </a:p>
        </p:txBody>
      </p:sp>
      <p:sp>
        <p:nvSpPr>
          <p:cNvPr id="2" name="Rectangle 1">
            <a:extLst>
              <a:ext uri="{FF2B5EF4-FFF2-40B4-BE49-F238E27FC236}">
                <a16:creationId xmlns:a16="http://schemas.microsoft.com/office/drawing/2014/main" id="{8FF674A9-6018-46F1-B2EC-343D8968BBEE}"/>
              </a:ext>
            </a:extLst>
          </p:cNvPr>
          <p:cNvSpPr/>
          <p:nvPr/>
        </p:nvSpPr>
        <p:spPr>
          <a:xfrm>
            <a:off x="2927478" y="970930"/>
            <a:ext cx="5628464" cy="507831"/>
          </a:xfrm>
          <a:prstGeom prst="rect">
            <a:avLst/>
          </a:prstGeom>
        </p:spPr>
        <p:txBody>
          <a:bodyPr wrap="none">
            <a:spAutoFit/>
          </a:bodyPr>
          <a:lstStyle/>
          <a:p>
            <a:pPr defTabSz="685800">
              <a:defRPr/>
            </a:pPr>
            <a:r>
              <a:rPr lang="en-US" altLang="en-US" sz="2700" b="1" kern="0" dirty="0">
                <a:solidFill>
                  <a:srgbClr val="7030A0"/>
                </a:solidFill>
                <a:latin typeface="Arial"/>
                <a:ea typeface="+mj-ea"/>
                <a:cs typeface="+mj-cs"/>
              </a:rPr>
              <a:t>Final IMPACT Scores Calculation</a:t>
            </a:r>
            <a:endParaRPr lang="en-US" sz="1350" kern="0" dirty="0">
              <a:solidFill>
                <a:srgbClr val="7030A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C1161-9ED7-549D-83EF-BC7BC421C2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5EAD3-BD3E-7DCE-5D20-DB05D5BB2391}"/>
              </a:ext>
            </a:extLst>
          </p:cNvPr>
          <p:cNvSpPr>
            <a:spLocks noGrp="1"/>
          </p:cNvSpPr>
          <p:nvPr>
            <p:ph type="title"/>
          </p:nvPr>
        </p:nvSpPr>
        <p:spPr>
          <a:xfrm>
            <a:off x="1981200" y="2308571"/>
            <a:ext cx="8229600" cy="1419225"/>
          </a:xfrm>
        </p:spPr>
        <p:txBody>
          <a:bodyPr/>
          <a:lstStyle/>
          <a:p>
            <a:pPr algn="ctr"/>
            <a:r>
              <a:rPr lang="en-US" sz="4000" b="1" dirty="0"/>
              <a:t>Notices of Funding Opportunities</a:t>
            </a:r>
          </a:p>
        </p:txBody>
      </p:sp>
    </p:spTree>
    <p:extLst>
      <p:ext uri="{BB962C8B-B14F-4D97-AF65-F5344CB8AC3E}">
        <p14:creationId xmlns:p14="http://schemas.microsoft.com/office/powerpoint/2010/main" val="3683369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46358-E5ED-9FF1-365E-F08CFE343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17A30-6A44-7B7D-B2D0-8F97E05FBEFA}"/>
              </a:ext>
            </a:extLst>
          </p:cNvPr>
          <p:cNvSpPr>
            <a:spLocks noGrp="1"/>
          </p:cNvSpPr>
          <p:nvPr>
            <p:ph type="title"/>
          </p:nvPr>
        </p:nvSpPr>
        <p:spPr>
          <a:xfrm>
            <a:off x="1981200" y="365760"/>
            <a:ext cx="8229600" cy="5669280"/>
          </a:xfrm>
        </p:spPr>
        <p:txBody>
          <a:bodyPr/>
          <a:lstStyle/>
          <a:p>
            <a:pPr algn="ctr"/>
            <a:endParaRPr lang="en-US" sz="2000" b="1" dirty="0"/>
          </a:p>
        </p:txBody>
      </p:sp>
      <p:graphicFrame>
        <p:nvGraphicFramePr>
          <p:cNvPr id="4" name="Table 3">
            <a:extLst>
              <a:ext uri="{FF2B5EF4-FFF2-40B4-BE49-F238E27FC236}">
                <a16:creationId xmlns:a16="http://schemas.microsoft.com/office/drawing/2014/main" id="{CE55FFF0-24B6-E26C-0CEF-A24589E6642E}"/>
              </a:ext>
            </a:extLst>
          </p:cNvPr>
          <p:cNvGraphicFramePr>
            <a:graphicFrameLocks noGrp="1"/>
          </p:cNvGraphicFramePr>
          <p:nvPr>
            <p:extLst>
              <p:ext uri="{D42A27DB-BD31-4B8C-83A1-F6EECF244321}">
                <p14:modId xmlns:p14="http://schemas.microsoft.com/office/powerpoint/2010/main" val="1661081901"/>
              </p:ext>
            </p:extLst>
          </p:nvPr>
        </p:nvGraphicFramePr>
        <p:xfrm>
          <a:off x="1981201" y="365759"/>
          <a:ext cx="8233954" cy="5669277"/>
        </p:xfrm>
        <a:graphic>
          <a:graphicData uri="http://schemas.openxmlformats.org/drawingml/2006/table">
            <a:tbl>
              <a:tblPr firstRow="1" bandRow="1">
                <a:tableStyleId>{5C22544A-7EE6-4342-B048-85BDC9FD1C3A}</a:tableStyleId>
              </a:tblPr>
              <a:tblGrid>
                <a:gridCol w="3992879">
                  <a:extLst>
                    <a:ext uri="{9D8B030D-6E8A-4147-A177-3AD203B41FA5}">
                      <a16:colId xmlns:a16="http://schemas.microsoft.com/office/drawing/2014/main" val="2590417265"/>
                    </a:ext>
                  </a:extLst>
                </a:gridCol>
                <a:gridCol w="731520">
                  <a:extLst>
                    <a:ext uri="{9D8B030D-6E8A-4147-A177-3AD203B41FA5}">
                      <a16:colId xmlns:a16="http://schemas.microsoft.com/office/drawing/2014/main" val="639267933"/>
                    </a:ext>
                  </a:extLst>
                </a:gridCol>
                <a:gridCol w="844731">
                  <a:extLst>
                    <a:ext uri="{9D8B030D-6E8A-4147-A177-3AD203B41FA5}">
                      <a16:colId xmlns:a16="http://schemas.microsoft.com/office/drawing/2014/main" val="1861058366"/>
                    </a:ext>
                  </a:extLst>
                </a:gridCol>
                <a:gridCol w="809898">
                  <a:extLst>
                    <a:ext uri="{9D8B030D-6E8A-4147-A177-3AD203B41FA5}">
                      <a16:colId xmlns:a16="http://schemas.microsoft.com/office/drawing/2014/main" val="465098791"/>
                    </a:ext>
                  </a:extLst>
                </a:gridCol>
                <a:gridCol w="722811">
                  <a:extLst>
                    <a:ext uri="{9D8B030D-6E8A-4147-A177-3AD203B41FA5}">
                      <a16:colId xmlns:a16="http://schemas.microsoft.com/office/drawing/2014/main" val="2839521475"/>
                    </a:ext>
                  </a:extLst>
                </a:gridCol>
                <a:gridCol w="1132115">
                  <a:extLst>
                    <a:ext uri="{9D8B030D-6E8A-4147-A177-3AD203B41FA5}">
                      <a16:colId xmlns:a16="http://schemas.microsoft.com/office/drawing/2014/main" val="523765286"/>
                    </a:ext>
                  </a:extLst>
                </a:gridCol>
              </a:tblGrid>
              <a:tr h="411736">
                <a:tc>
                  <a:txBody>
                    <a:bodyPr/>
                    <a:lstStyle/>
                    <a:p>
                      <a:pPr algn="l"/>
                      <a:r>
                        <a:rPr lang="en-US" sz="1000" dirty="0">
                          <a:effectLst/>
                        </a:rPr>
                        <a:t>Targeted Program Announcements (PA/PAR)</a:t>
                      </a:r>
                    </a:p>
                  </a:txBody>
                  <a:tcPr anchor="ctr"/>
                </a:tc>
                <a:tc>
                  <a:txBody>
                    <a:bodyPr/>
                    <a:lstStyle/>
                    <a:p>
                      <a:pPr algn="l"/>
                      <a:r>
                        <a:rPr lang="en-US" sz="1000" dirty="0">
                          <a:effectLst/>
                        </a:rPr>
                        <a:t>Activity Code</a:t>
                      </a:r>
                    </a:p>
                  </a:txBody>
                  <a:tcPr anchor="ctr"/>
                </a:tc>
                <a:tc>
                  <a:txBody>
                    <a:bodyPr/>
                    <a:lstStyle/>
                    <a:p>
                      <a:pPr algn="l"/>
                      <a:r>
                        <a:rPr lang="en-US" sz="1000" dirty="0">
                          <a:effectLst/>
                        </a:rPr>
                        <a:t>NIH Guide Number</a:t>
                      </a:r>
                    </a:p>
                  </a:txBody>
                  <a:tcPr anchor="ctr"/>
                </a:tc>
                <a:tc>
                  <a:txBody>
                    <a:bodyPr/>
                    <a:lstStyle/>
                    <a:p>
                      <a:pPr algn="l"/>
                      <a:r>
                        <a:rPr lang="en-US" sz="1000" dirty="0">
                          <a:effectLst/>
                        </a:rPr>
                        <a:t>Released</a:t>
                      </a:r>
                    </a:p>
                  </a:txBody>
                  <a:tcPr anchor="ctr"/>
                </a:tc>
                <a:tc>
                  <a:txBody>
                    <a:bodyPr/>
                    <a:lstStyle/>
                    <a:p>
                      <a:pPr algn="l"/>
                      <a:r>
                        <a:rPr lang="en-US" sz="1000" dirty="0">
                          <a:effectLst/>
                        </a:rPr>
                        <a:t>Expires</a:t>
                      </a:r>
                    </a:p>
                  </a:txBody>
                  <a:tcPr anchor="ctr"/>
                </a:tc>
                <a:tc>
                  <a:txBody>
                    <a:bodyPr/>
                    <a:lstStyle/>
                    <a:p>
                      <a:pPr algn="l"/>
                      <a:r>
                        <a:rPr lang="en-US" sz="1000" dirty="0">
                          <a:effectLst/>
                        </a:rPr>
                        <a:t>Contact</a:t>
                      </a:r>
                    </a:p>
                  </a:txBody>
                  <a:tcPr anchor="ctr"/>
                </a:tc>
                <a:extLst>
                  <a:ext uri="{0D108BD9-81ED-4DB2-BD59-A6C34878D82A}">
                    <a16:rowId xmlns:a16="http://schemas.microsoft.com/office/drawing/2014/main" val="512828027"/>
                  </a:ext>
                </a:extLst>
              </a:tr>
              <a:tr h="348391">
                <a:tc>
                  <a:txBody>
                    <a:bodyPr/>
                    <a:lstStyle/>
                    <a:p>
                      <a:pPr algn="l"/>
                      <a:r>
                        <a:rPr lang="en-US" sz="800" dirty="0">
                          <a:effectLst/>
                        </a:rPr>
                        <a:t>Multi-Sectoral Preventive Interventions That Address Social Determinants of Health in Populations That Experience Health Disparities (UG3/UH3 Clinical Trial Required)</a:t>
                      </a:r>
                    </a:p>
                  </a:txBody>
                  <a:tcPr anchor="ctr"/>
                </a:tc>
                <a:tc>
                  <a:txBody>
                    <a:bodyPr/>
                    <a:lstStyle/>
                    <a:p>
                      <a:pPr algn="l"/>
                      <a:r>
                        <a:rPr lang="en-US" sz="800" dirty="0">
                          <a:effectLst/>
                        </a:rPr>
                        <a:t>UG3/UH3</a:t>
                      </a:r>
                    </a:p>
                  </a:txBody>
                  <a:tcPr anchor="ctr"/>
                </a:tc>
                <a:tc>
                  <a:txBody>
                    <a:bodyPr/>
                    <a:lstStyle/>
                    <a:p>
                      <a:pPr algn="l"/>
                      <a:r>
                        <a:rPr lang="en-US" sz="800" u="none" strike="noStrike" dirty="0">
                          <a:solidFill>
                            <a:srgbClr val="07458A"/>
                          </a:solidFill>
                          <a:effectLst/>
                          <a:hlinkClick r:id="rId2"/>
                        </a:rPr>
                        <a:t>PAR-24-053</a:t>
                      </a:r>
                      <a:endParaRPr lang="en-US" sz="800" dirty="0">
                        <a:effectLst/>
                      </a:endParaRPr>
                    </a:p>
                  </a:txBody>
                  <a:tcPr anchor="ctr"/>
                </a:tc>
                <a:tc>
                  <a:txBody>
                    <a:bodyPr/>
                    <a:lstStyle/>
                    <a:p>
                      <a:pPr algn="l"/>
                      <a:r>
                        <a:rPr lang="en-US" sz="800" dirty="0">
                          <a:effectLst/>
                        </a:rPr>
                        <a:t>11-06-23</a:t>
                      </a:r>
                    </a:p>
                  </a:txBody>
                  <a:tcPr anchor="ctr"/>
                </a:tc>
                <a:tc>
                  <a:txBody>
                    <a:bodyPr/>
                    <a:lstStyle/>
                    <a:p>
                      <a:pPr algn="l"/>
                      <a:r>
                        <a:rPr lang="en-US" sz="800" dirty="0">
                          <a:effectLst/>
                        </a:rPr>
                        <a:t>08-06-24</a:t>
                      </a:r>
                    </a:p>
                  </a:txBody>
                  <a:tcPr anchor="ctr"/>
                </a:tc>
                <a:tc>
                  <a:txBody>
                    <a:bodyPr/>
                    <a:lstStyle/>
                    <a:p>
                      <a:pPr algn="l"/>
                      <a:r>
                        <a:rPr lang="en-US" sz="800" u="none" strike="noStrike" dirty="0">
                          <a:solidFill>
                            <a:srgbClr val="07458A"/>
                          </a:solidFill>
                          <a:effectLst/>
                          <a:hlinkClick r:id="rId3"/>
                        </a:rPr>
                        <a:t>Dr. Nancy Jones</a:t>
                      </a:r>
                      <a:endParaRPr lang="en-US" sz="800" dirty="0">
                        <a:effectLst/>
                      </a:endParaRPr>
                    </a:p>
                  </a:txBody>
                  <a:tcPr anchor="ctr"/>
                </a:tc>
                <a:extLst>
                  <a:ext uri="{0D108BD9-81ED-4DB2-BD59-A6C34878D82A}">
                    <a16:rowId xmlns:a16="http://schemas.microsoft.com/office/drawing/2014/main" val="2214828262"/>
                  </a:ext>
                </a:extLst>
              </a:tr>
              <a:tr h="221704">
                <a:tc>
                  <a:txBody>
                    <a:bodyPr/>
                    <a:lstStyle/>
                    <a:p>
                      <a:pPr algn="l"/>
                      <a:r>
                        <a:rPr lang="en-US" sz="800" dirty="0">
                          <a:effectLst/>
                        </a:rPr>
                        <a:t>Ethical, Legal and Social Implications Research (R01 Clinical Trial Optional)</a:t>
                      </a:r>
                    </a:p>
                  </a:txBody>
                  <a:tcPr anchor="ctr"/>
                </a:tc>
                <a:tc>
                  <a:txBody>
                    <a:bodyPr/>
                    <a:lstStyle/>
                    <a:p>
                      <a:pPr algn="l"/>
                      <a:r>
                        <a:rPr lang="en-US" sz="800" dirty="0">
                          <a:effectLst/>
                        </a:rPr>
                        <a:t>R01</a:t>
                      </a:r>
                    </a:p>
                  </a:txBody>
                  <a:tcPr anchor="ctr"/>
                </a:tc>
                <a:tc>
                  <a:txBody>
                    <a:bodyPr/>
                    <a:lstStyle/>
                    <a:p>
                      <a:pPr algn="l"/>
                      <a:r>
                        <a:rPr lang="en-US" sz="800" u="none" strike="noStrike" dirty="0">
                          <a:solidFill>
                            <a:srgbClr val="07458A"/>
                          </a:solidFill>
                          <a:effectLst/>
                          <a:hlinkClick r:id="rId4"/>
                        </a:rPr>
                        <a:t>PAR-23-293</a:t>
                      </a:r>
                      <a:endParaRPr lang="en-US" sz="800" dirty="0">
                        <a:effectLst/>
                      </a:endParaRPr>
                    </a:p>
                  </a:txBody>
                  <a:tcPr anchor="ctr"/>
                </a:tc>
                <a:tc>
                  <a:txBody>
                    <a:bodyPr/>
                    <a:lstStyle/>
                    <a:p>
                      <a:pPr algn="l"/>
                      <a:r>
                        <a:rPr lang="en-US" sz="800" dirty="0">
                          <a:effectLst/>
                        </a:rPr>
                        <a:t>10-30-23</a:t>
                      </a:r>
                    </a:p>
                  </a:txBody>
                  <a:tcPr anchor="ctr"/>
                </a:tc>
                <a:tc>
                  <a:txBody>
                    <a:bodyPr/>
                    <a:lstStyle/>
                    <a:p>
                      <a:pPr algn="l"/>
                      <a:r>
                        <a:rPr lang="en-US" sz="800" dirty="0">
                          <a:effectLst/>
                        </a:rPr>
                        <a:t>11-19-26</a:t>
                      </a:r>
                    </a:p>
                  </a:txBody>
                  <a:tcPr anchor="ctr"/>
                </a:tc>
                <a:tc>
                  <a:txBody>
                    <a:bodyPr/>
                    <a:lstStyle/>
                    <a:p>
                      <a:pPr algn="l"/>
                      <a:r>
                        <a:rPr lang="en-US" sz="800" u="none" strike="noStrike" dirty="0">
                          <a:solidFill>
                            <a:srgbClr val="07458A"/>
                          </a:solidFill>
                          <a:effectLst/>
                          <a:hlinkClick r:id="rId3"/>
                        </a:rPr>
                        <a:t>Dr. Nancy Jones</a:t>
                      </a:r>
                      <a:endParaRPr lang="en-US" sz="800" dirty="0">
                        <a:effectLst/>
                      </a:endParaRPr>
                    </a:p>
                  </a:txBody>
                  <a:tcPr anchor="ctr"/>
                </a:tc>
                <a:extLst>
                  <a:ext uri="{0D108BD9-81ED-4DB2-BD59-A6C34878D82A}">
                    <a16:rowId xmlns:a16="http://schemas.microsoft.com/office/drawing/2014/main" val="2397385165"/>
                  </a:ext>
                </a:extLst>
              </a:tr>
              <a:tr h="475080">
                <a:tc>
                  <a:txBody>
                    <a:bodyPr/>
                    <a:lstStyle/>
                    <a:p>
                      <a:pPr algn="l"/>
                      <a:r>
                        <a:rPr lang="en-US" sz="800" dirty="0">
                          <a:effectLst/>
                        </a:rPr>
                        <a:t>Understanding the Impact of Healthcare System and Clinician Factors on Disparities in Maternal Morbidity and Mortality (R01 Clinical Trial Optional)</a:t>
                      </a:r>
                    </a:p>
                  </a:txBody>
                  <a:tcPr anchor="ctr"/>
                </a:tc>
                <a:tc>
                  <a:txBody>
                    <a:bodyPr/>
                    <a:lstStyle/>
                    <a:p>
                      <a:pPr algn="l"/>
                      <a:r>
                        <a:rPr lang="en-US" sz="800" dirty="0">
                          <a:effectLst/>
                        </a:rPr>
                        <a:t>R01</a:t>
                      </a:r>
                    </a:p>
                  </a:txBody>
                  <a:tcPr anchor="ctr"/>
                </a:tc>
                <a:tc>
                  <a:txBody>
                    <a:bodyPr/>
                    <a:lstStyle/>
                    <a:p>
                      <a:pPr algn="l"/>
                      <a:r>
                        <a:rPr lang="en-US" sz="800" u="none" strike="noStrike" dirty="0">
                          <a:solidFill>
                            <a:srgbClr val="07458A"/>
                          </a:solidFill>
                          <a:effectLst/>
                          <a:hlinkClick r:id="rId5"/>
                        </a:rPr>
                        <a:t>PAR-24-059</a:t>
                      </a:r>
                      <a:endParaRPr lang="en-US" sz="800" dirty="0">
                        <a:effectLst/>
                      </a:endParaRPr>
                    </a:p>
                  </a:txBody>
                  <a:tcPr anchor="ctr"/>
                </a:tc>
                <a:tc>
                  <a:txBody>
                    <a:bodyPr/>
                    <a:lstStyle/>
                    <a:p>
                      <a:pPr algn="l"/>
                      <a:r>
                        <a:rPr lang="en-US" sz="800" dirty="0">
                          <a:effectLst/>
                        </a:rPr>
                        <a:t>10-20-23</a:t>
                      </a:r>
                    </a:p>
                  </a:txBody>
                  <a:tcPr anchor="ctr"/>
                </a:tc>
                <a:tc>
                  <a:txBody>
                    <a:bodyPr/>
                    <a:lstStyle/>
                    <a:p>
                      <a:pPr algn="l"/>
                      <a:r>
                        <a:rPr lang="en-US" sz="800" dirty="0">
                          <a:effectLst/>
                        </a:rPr>
                        <a:t>01-08-27</a:t>
                      </a:r>
                    </a:p>
                  </a:txBody>
                  <a:tcPr anchor="ctr"/>
                </a:tc>
                <a:tc>
                  <a:txBody>
                    <a:bodyPr/>
                    <a:lstStyle/>
                    <a:p>
                      <a:pPr algn="l"/>
                      <a:r>
                        <a:rPr lang="en-US" sz="800" u="none" strike="noStrike" dirty="0">
                          <a:solidFill>
                            <a:srgbClr val="07458A"/>
                          </a:solidFill>
                          <a:effectLst/>
                          <a:hlinkClick r:id="rId6"/>
                        </a:rPr>
                        <a:t>Dr. Rada Dagher</a:t>
                      </a:r>
                      <a:br>
                        <a:rPr lang="en-US" sz="800" dirty="0">
                          <a:effectLst/>
                        </a:rPr>
                      </a:br>
                      <a:r>
                        <a:rPr lang="en-US" sz="800" u="none" strike="noStrike" dirty="0">
                          <a:solidFill>
                            <a:srgbClr val="07458A"/>
                          </a:solidFill>
                          <a:effectLst/>
                          <a:hlinkClick r:id="rId7"/>
                        </a:rPr>
                        <a:t>Dr. Yewande Oladeinde</a:t>
                      </a:r>
                      <a:endParaRPr lang="en-US" sz="800" dirty="0">
                        <a:effectLst/>
                      </a:endParaRPr>
                    </a:p>
                  </a:txBody>
                  <a:tcPr anchor="ctr"/>
                </a:tc>
                <a:extLst>
                  <a:ext uri="{0D108BD9-81ED-4DB2-BD59-A6C34878D82A}">
                    <a16:rowId xmlns:a16="http://schemas.microsoft.com/office/drawing/2014/main" val="2990873142"/>
                  </a:ext>
                </a:extLst>
              </a:tr>
              <a:tr h="348391">
                <a:tc>
                  <a:txBody>
                    <a:bodyPr/>
                    <a:lstStyle/>
                    <a:p>
                      <a:pPr algn="l"/>
                      <a:r>
                        <a:rPr lang="en-US" sz="800" dirty="0">
                          <a:effectLst/>
                        </a:rPr>
                        <a:t>Health and Health Care Disparities Among Persons Living with Disabilities (R01 Clinical Trials Optional)</a:t>
                      </a:r>
                    </a:p>
                  </a:txBody>
                  <a:tcPr anchor="ctr"/>
                </a:tc>
                <a:tc>
                  <a:txBody>
                    <a:bodyPr/>
                    <a:lstStyle/>
                    <a:p>
                      <a:pPr algn="l"/>
                      <a:r>
                        <a:rPr lang="en-US" sz="800" dirty="0">
                          <a:effectLst/>
                        </a:rPr>
                        <a:t>R01</a:t>
                      </a:r>
                    </a:p>
                  </a:txBody>
                  <a:tcPr anchor="ctr"/>
                </a:tc>
                <a:tc>
                  <a:txBody>
                    <a:bodyPr/>
                    <a:lstStyle/>
                    <a:p>
                      <a:pPr algn="l"/>
                      <a:r>
                        <a:rPr lang="en-US" sz="800" u="none" strike="noStrike" dirty="0">
                          <a:solidFill>
                            <a:srgbClr val="07458A"/>
                          </a:solidFill>
                          <a:effectLst/>
                          <a:hlinkClick r:id="rId8"/>
                        </a:rPr>
                        <a:t>PAR-23-309</a:t>
                      </a:r>
                      <a:endParaRPr lang="en-US" sz="800" dirty="0">
                        <a:effectLst/>
                      </a:endParaRPr>
                    </a:p>
                  </a:txBody>
                  <a:tcPr anchor="ctr"/>
                </a:tc>
                <a:tc>
                  <a:txBody>
                    <a:bodyPr/>
                    <a:lstStyle/>
                    <a:p>
                      <a:pPr algn="l"/>
                      <a:r>
                        <a:rPr lang="en-US" sz="800" dirty="0">
                          <a:effectLst/>
                        </a:rPr>
                        <a:t>09-26-23</a:t>
                      </a:r>
                    </a:p>
                  </a:txBody>
                  <a:tcPr anchor="ctr"/>
                </a:tc>
                <a:tc>
                  <a:txBody>
                    <a:bodyPr/>
                    <a:lstStyle/>
                    <a:p>
                      <a:pPr algn="l"/>
                      <a:r>
                        <a:rPr lang="en-US" sz="800" dirty="0">
                          <a:effectLst/>
                        </a:rPr>
                        <a:t>11-06-26</a:t>
                      </a:r>
                    </a:p>
                  </a:txBody>
                  <a:tcPr anchor="ctr"/>
                </a:tc>
                <a:tc>
                  <a:txBody>
                    <a:bodyPr/>
                    <a:lstStyle/>
                    <a:p>
                      <a:pPr algn="l"/>
                      <a:r>
                        <a:rPr lang="en-US" sz="800" u="none" strike="noStrike" dirty="0">
                          <a:solidFill>
                            <a:srgbClr val="07458A"/>
                          </a:solidFill>
                          <a:effectLst/>
                          <a:hlinkClick r:id="rId9"/>
                        </a:rPr>
                        <a:t>Dr. Sundania Wonnum</a:t>
                      </a:r>
                      <a:endParaRPr lang="en-US" sz="800" dirty="0">
                        <a:effectLst/>
                      </a:endParaRPr>
                    </a:p>
                  </a:txBody>
                  <a:tcPr anchor="ctr"/>
                </a:tc>
                <a:extLst>
                  <a:ext uri="{0D108BD9-81ED-4DB2-BD59-A6C34878D82A}">
                    <a16:rowId xmlns:a16="http://schemas.microsoft.com/office/drawing/2014/main" val="2060682642"/>
                  </a:ext>
                </a:extLst>
              </a:tr>
              <a:tr h="348391">
                <a:tc>
                  <a:txBody>
                    <a:bodyPr/>
                    <a:lstStyle/>
                    <a:p>
                      <a:pPr algn="l"/>
                      <a:r>
                        <a:rPr lang="en-US" sz="800" dirty="0">
                          <a:effectLst/>
                        </a:rPr>
                        <a:t>Interventions to Expand Cancer Screening and Preventative Services to ADVANCE Health in Populations Experiencing Health Disparities (R01 Clinical Trial Required)</a:t>
                      </a:r>
                    </a:p>
                  </a:txBody>
                  <a:tcPr anchor="ctr"/>
                </a:tc>
                <a:tc>
                  <a:txBody>
                    <a:bodyPr/>
                    <a:lstStyle/>
                    <a:p>
                      <a:pPr algn="l"/>
                      <a:r>
                        <a:rPr lang="en-US" sz="800" dirty="0">
                          <a:effectLst/>
                        </a:rPr>
                        <a:t>R01</a:t>
                      </a:r>
                    </a:p>
                  </a:txBody>
                  <a:tcPr anchor="ctr"/>
                </a:tc>
                <a:tc>
                  <a:txBody>
                    <a:bodyPr/>
                    <a:lstStyle/>
                    <a:p>
                      <a:pPr algn="l"/>
                      <a:r>
                        <a:rPr lang="en-US" sz="800" u="none" strike="noStrike" dirty="0">
                          <a:solidFill>
                            <a:srgbClr val="07458A"/>
                          </a:solidFill>
                          <a:effectLst/>
                          <a:hlinkClick r:id="rId10"/>
                        </a:rPr>
                        <a:t>PAR-23-170</a:t>
                      </a:r>
                      <a:endParaRPr lang="en-US" sz="800" dirty="0">
                        <a:effectLst/>
                      </a:endParaRPr>
                    </a:p>
                  </a:txBody>
                  <a:tcPr anchor="ctr"/>
                </a:tc>
                <a:tc>
                  <a:txBody>
                    <a:bodyPr/>
                    <a:lstStyle/>
                    <a:p>
                      <a:pPr algn="l"/>
                      <a:r>
                        <a:rPr lang="en-US" sz="800" dirty="0">
                          <a:effectLst/>
                        </a:rPr>
                        <a:t>04-20-23</a:t>
                      </a:r>
                    </a:p>
                  </a:txBody>
                  <a:tcPr anchor="ctr"/>
                </a:tc>
                <a:tc>
                  <a:txBody>
                    <a:bodyPr/>
                    <a:lstStyle/>
                    <a:p>
                      <a:pPr algn="l"/>
                      <a:r>
                        <a:rPr lang="en-US" sz="800" dirty="0">
                          <a:effectLst/>
                        </a:rPr>
                        <a:t>01-08-27</a:t>
                      </a:r>
                    </a:p>
                  </a:txBody>
                  <a:tcPr anchor="ctr"/>
                </a:tc>
                <a:tc>
                  <a:txBody>
                    <a:bodyPr/>
                    <a:lstStyle/>
                    <a:p>
                      <a:pPr algn="l"/>
                      <a:r>
                        <a:rPr lang="en-US" sz="800" u="none" strike="noStrike" dirty="0">
                          <a:solidFill>
                            <a:srgbClr val="07458A"/>
                          </a:solidFill>
                          <a:effectLst/>
                          <a:hlinkClick r:id="rId11"/>
                        </a:rPr>
                        <a:t>Dr. Jarrett Johnson</a:t>
                      </a:r>
                      <a:endParaRPr lang="en-US" sz="800" dirty="0">
                        <a:effectLst/>
                      </a:endParaRPr>
                    </a:p>
                  </a:txBody>
                  <a:tcPr anchor="ctr"/>
                </a:tc>
                <a:extLst>
                  <a:ext uri="{0D108BD9-81ED-4DB2-BD59-A6C34878D82A}">
                    <a16:rowId xmlns:a16="http://schemas.microsoft.com/office/drawing/2014/main" val="1433442667"/>
                  </a:ext>
                </a:extLst>
              </a:tr>
              <a:tr h="475080">
                <a:tc>
                  <a:txBody>
                    <a:bodyPr/>
                    <a:lstStyle/>
                    <a:p>
                      <a:pPr algn="l"/>
                      <a:r>
                        <a:rPr lang="en-US" sz="800" dirty="0">
                          <a:effectLst/>
                        </a:rPr>
                        <a:t>Health Care Models for Persons with Multiple Chronic Conditions from Populations that Experience Health Disparities: Advancing Health Care Toward Health Equity (R01 - Clinical Trials Optional)</a:t>
                      </a:r>
                    </a:p>
                  </a:txBody>
                  <a:tcPr anchor="ctr"/>
                </a:tc>
                <a:tc>
                  <a:txBody>
                    <a:bodyPr/>
                    <a:lstStyle/>
                    <a:p>
                      <a:pPr algn="l"/>
                      <a:r>
                        <a:rPr lang="en-US" sz="800" dirty="0">
                          <a:effectLst/>
                        </a:rPr>
                        <a:t>R01</a:t>
                      </a:r>
                    </a:p>
                  </a:txBody>
                  <a:tcPr anchor="ctr"/>
                </a:tc>
                <a:tc>
                  <a:txBody>
                    <a:bodyPr/>
                    <a:lstStyle/>
                    <a:p>
                      <a:pPr algn="l"/>
                      <a:r>
                        <a:rPr lang="en-US" sz="800" u="none" strike="noStrike" dirty="0">
                          <a:solidFill>
                            <a:srgbClr val="07458A"/>
                          </a:solidFill>
                          <a:effectLst/>
                          <a:hlinkClick r:id="rId12"/>
                        </a:rPr>
                        <a:t>PAR-22-092</a:t>
                      </a:r>
                      <a:endParaRPr lang="en-US" sz="800" dirty="0">
                        <a:effectLst/>
                      </a:endParaRPr>
                    </a:p>
                  </a:txBody>
                  <a:tcPr anchor="ctr"/>
                </a:tc>
                <a:tc>
                  <a:txBody>
                    <a:bodyPr/>
                    <a:lstStyle/>
                    <a:p>
                      <a:pPr algn="l"/>
                      <a:r>
                        <a:rPr lang="en-US" sz="800" dirty="0">
                          <a:effectLst/>
                        </a:rPr>
                        <a:t>01-11-22</a:t>
                      </a:r>
                    </a:p>
                  </a:txBody>
                  <a:tcPr anchor="ctr"/>
                </a:tc>
                <a:tc>
                  <a:txBody>
                    <a:bodyPr/>
                    <a:lstStyle/>
                    <a:p>
                      <a:pPr algn="l"/>
                      <a:r>
                        <a:rPr lang="en-US" sz="800" dirty="0">
                          <a:effectLst/>
                        </a:rPr>
                        <a:t>09-08-24</a:t>
                      </a:r>
                    </a:p>
                  </a:txBody>
                  <a:tcPr anchor="ctr"/>
                </a:tc>
                <a:tc>
                  <a:txBody>
                    <a:bodyPr/>
                    <a:lstStyle/>
                    <a:p>
                      <a:pPr algn="l"/>
                      <a:r>
                        <a:rPr lang="en-US" sz="800" u="none" strike="noStrike" dirty="0">
                          <a:solidFill>
                            <a:srgbClr val="07458A"/>
                          </a:solidFill>
                          <a:effectLst/>
                          <a:hlinkClick r:id="rId13"/>
                        </a:rPr>
                        <a:t>Dr. Larissa Aviles-Santa</a:t>
                      </a:r>
                      <a:endParaRPr lang="en-US" sz="800" dirty="0">
                        <a:effectLst/>
                      </a:endParaRPr>
                    </a:p>
                  </a:txBody>
                  <a:tcPr anchor="ctr"/>
                </a:tc>
                <a:extLst>
                  <a:ext uri="{0D108BD9-81ED-4DB2-BD59-A6C34878D82A}">
                    <a16:rowId xmlns:a16="http://schemas.microsoft.com/office/drawing/2014/main" val="2369380846"/>
                  </a:ext>
                </a:extLst>
              </a:tr>
              <a:tr h="348391">
                <a:tc>
                  <a:txBody>
                    <a:bodyPr/>
                    <a:lstStyle/>
                    <a:p>
                      <a:pPr algn="l"/>
                      <a:r>
                        <a:rPr lang="en-US" sz="800" dirty="0">
                          <a:effectLst/>
                        </a:rPr>
                        <a:t>Patient-Clinician Relationship: Improving Health Outcomes in Populations That Experience Health Care Disparities (R01 Clinical Trial Optional)</a:t>
                      </a:r>
                    </a:p>
                  </a:txBody>
                  <a:tcPr anchor="ctr"/>
                </a:tc>
                <a:tc>
                  <a:txBody>
                    <a:bodyPr/>
                    <a:lstStyle/>
                    <a:p>
                      <a:pPr algn="l"/>
                      <a:r>
                        <a:rPr lang="en-US" sz="800" dirty="0">
                          <a:effectLst/>
                        </a:rPr>
                        <a:t>R01</a:t>
                      </a:r>
                    </a:p>
                  </a:txBody>
                  <a:tcPr anchor="ctr"/>
                </a:tc>
                <a:tc>
                  <a:txBody>
                    <a:bodyPr/>
                    <a:lstStyle/>
                    <a:p>
                      <a:pPr algn="l"/>
                      <a:r>
                        <a:rPr lang="en-US" sz="800" u="none" strike="noStrike" dirty="0">
                          <a:solidFill>
                            <a:srgbClr val="07458A"/>
                          </a:solidFill>
                          <a:effectLst/>
                          <a:hlinkClick r:id="rId14"/>
                        </a:rPr>
                        <a:t>PAR-22-064</a:t>
                      </a:r>
                      <a:endParaRPr lang="en-US" sz="800" dirty="0">
                        <a:effectLst/>
                      </a:endParaRPr>
                    </a:p>
                  </a:txBody>
                  <a:tcPr anchor="ctr"/>
                </a:tc>
                <a:tc>
                  <a:txBody>
                    <a:bodyPr/>
                    <a:lstStyle/>
                    <a:p>
                      <a:pPr algn="l"/>
                      <a:r>
                        <a:rPr lang="en-US" sz="800" dirty="0">
                          <a:effectLst/>
                        </a:rPr>
                        <a:t>11-16-21</a:t>
                      </a:r>
                    </a:p>
                  </a:txBody>
                  <a:tcPr anchor="ctr"/>
                </a:tc>
                <a:tc>
                  <a:txBody>
                    <a:bodyPr/>
                    <a:lstStyle/>
                    <a:p>
                      <a:pPr algn="l"/>
                      <a:r>
                        <a:rPr lang="en-US" sz="800" dirty="0">
                          <a:effectLst/>
                        </a:rPr>
                        <a:t>01-08-25</a:t>
                      </a:r>
                    </a:p>
                  </a:txBody>
                  <a:tcPr anchor="ctr"/>
                </a:tc>
                <a:tc>
                  <a:txBody>
                    <a:bodyPr/>
                    <a:lstStyle/>
                    <a:p>
                      <a:pPr algn="l"/>
                      <a:r>
                        <a:rPr lang="en-US" sz="800" u="none" strike="noStrike" dirty="0">
                          <a:solidFill>
                            <a:srgbClr val="07458A"/>
                          </a:solidFill>
                          <a:effectLst/>
                          <a:hlinkClick r:id="rId15"/>
                        </a:rPr>
                        <a:t>Dr. Michelle Doose</a:t>
                      </a:r>
                      <a:endParaRPr lang="en-US" sz="800" dirty="0">
                        <a:effectLst/>
                      </a:endParaRPr>
                    </a:p>
                  </a:txBody>
                  <a:tcPr anchor="ctr"/>
                </a:tc>
                <a:extLst>
                  <a:ext uri="{0D108BD9-81ED-4DB2-BD59-A6C34878D82A}">
                    <a16:rowId xmlns:a16="http://schemas.microsoft.com/office/drawing/2014/main" val="1809285779"/>
                  </a:ext>
                </a:extLst>
              </a:tr>
              <a:tr h="348391">
                <a:tc>
                  <a:txBody>
                    <a:bodyPr/>
                    <a:lstStyle/>
                    <a:p>
                      <a:pPr algn="l"/>
                      <a:r>
                        <a:rPr lang="en-US" sz="800" dirty="0">
                          <a:effectLst/>
                        </a:rPr>
                        <a:t>Effectiveness of School-Based Health Centers to Advance Health Equity (R01 Clinical Trial Optional)</a:t>
                      </a:r>
                    </a:p>
                  </a:txBody>
                  <a:tcPr anchor="ctr"/>
                </a:tc>
                <a:tc>
                  <a:txBody>
                    <a:bodyPr/>
                    <a:lstStyle/>
                    <a:p>
                      <a:pPr algn="l"/>
                      <a:r>
                        <a:rPr lang="en-US" sz="800" dirty="0">
                          <a:effectLst/>
                        </a:rPr>
                        <a:t>R01</a:t>
                      </a:r>
                    </a:p>
                  </a:txBody>
                  <a:tcPr anchor="ctr"/>
                </a:tc>
                <a:tc>
                  <a:txBody>
                    <a:bodyPr/>
                    <a:lstStyle/>
                    <a:p>
                      <a:pPr algn="l"/>
                      <a:r>
                        <a:rPr lang="en-US" sz="800" u="none" strike="noStrike" dirty="0">
                          <a:solidFill>
                            <a:srgbClr val="07458A"/>
                          </a:solidFill>
                          <a:effectLst/>
                          <a:hlinkClick r:id="rId16"/>
                        </a:rPr>
                        <a:t>PAR-21-287</a:t>
                      </a:r>
                      <a:endParaRPr lang="en-US" sz="800" dirty="0">
                        <a:effectLst/>
                      </a:endParaRPr>
                    </a:p>
                  </a:txBody>
                  <a:tcPr anchor="ctr"/>
                </a:tc>
                <a:tc>
                  <a:txBody>
                    <a:bodyPr/>
                    <a:lstStyle/>
                    <a:p>
                      <a:pPr algn="l"/>
                      <a:r>
                        <a:rPr lang="en-US" sz="800" dirty="0">
                          <a:effectLst/>
                        </a:rPr>
                        <a:t>07-20-21</a:t>
                      </a:r>
                    </a:p>
                  </a:txBody>
                  <a:tcPr anchor="ctr"/>
                </a:tc>
                <a:tc>
                  <a:txBody>
                    <a:bodyPr/>
                    <a:lstStyle/>
                    <a:p>
                      <a:pPr algn="l"/>
                      <a:r>
                        <a:rPr lang="en-US" sz="800" dirty="0">
                          <a:effectLst/>
                        </a:rPr>
                        <a:t>01-08-25</a:t>
                      </a:r>
                    </a:p>
                  </a:txBody>
                  <a:tcPr anchor="ctr"/>
                </a:tc>
                <a:tc>
                  <a:txBody>
                    <a:bodyPr/>
                    <a:lstStyle/>
                    <a:p>
                      <a:pPr algn="l"/>
                      <a:r>
                        <a:rPr lang="en-US" sz="800" u="none" strike="noStrike" dirty="0">
                          <a:solidFill>
                            <a:srgbClr val="07458A"/>
                          </a:solidFill>
                          <a:effectLst/>
                          <a:hlinkClick r:id="rId9"/>
                        </a:rPr>
                        <a:t>Dr. </a:t>
                      </a:r>
                      <a:r>
                        <a:rPr lang="en-US" sz="800" u="none" strike="noStrike" dirty="0" err="1">
                          <a:solidFill>
                            <a:srgbClr val="07458A"/>
                          </a:solidFill>
                          <a:effectLst/>
                          <a:hlinkClick r:id="rId9"/>
                        </a:rPr>
                        <a:t>Sundonia</a:t>
                      </a:r>
                      <a:r>
                        <a:rPr lang="en-US" sz="800" u="none" strike="noStrike" dirty="0">
                          <a:solidFill>
                            <a:srgbClr val="07458A"/>
                          </a:solidFill>
                          <a:effectLst/>
                          <a:hlinkClick r:id="rId9"/>
                        </a:rPr>
                        <a:t> Wonnum</a:t>
                      </a:r>
                      <a:endParaRPr lang="en-US" sz="800" dirty="0">
                        <a:effectLst/>
                      </a:endParaRPr>
                    </a:p>
                  </a:txBody>
                  <a:tcPr anchor="ctr"/>
                </a:tc>
                <a:extLst>
                  <a:ext uri="{0D108BD9-81ED-4DB2-BD59-A6C34878D82A}">
                    <a16:rowId xmlns:a16="http://schemas.microsoft.com/office/drawing/2014/main" val="4078628707"/>
                  </a:ext>
                </a:extLst>
              </a:tr>
              <a:tr h="348391">
                <a:tc>
                  <a:txBody>
                    <a:bodyPr/>
                    <a:lstStyle/>
                    <a:p>
                      <a:pPr algn="l"/>
                      <a:r>
                        <a:rPr lang="en-US" sz="800">
                          <a:effectLst/>
                        </a:rPr>
                        <a:t>The Role of Work in Health Disparities in the U.S. (R01 Clinical Trials Optional)</a:t>
                      </a:r>
                    </a:p>
                  </a:txBody>
                  <a:tcPr anchor="ctr"/>
                </a:tc>
                <a:tc>
                  <a:txBody>
                    <a:bodyPr/>
                    <a:lstStyle/>
                    <a:p>
                      <a:pPr algn="l"/>
                      <a:r>
                        <a:rPr lang="en-US" sz="800">
                          <a:effectLst/>
                        </a:rPr>
                        <a:t>R01</a:t>
                      </a:r>
                    </a:p>
                  </a:txBody>
                  <a:tcPr anchor="ctr"/>
                </a:tc>
                <a:tc>
                  <a:txBody>
                    <a:bodyPr/>
                    <a:lstStyle/>
                    <a:p>
                      <a:pPr algn="l"/>
                      <a:r>
                        <a:rPr lang="en-US" sz="800" u="none" strike="noStrike">
                          <a:solidFill>
                            <a:srgbClr val="07458A"/>
                          </a:solidFill>
                          <a:effectLst/>
                          <a:hlinkClick r:id="rId17"/>
                        </a:rPr>
                        <a:t>PAR-21-275</a:t>
                      </a:r>
                      <a:endParaRPr lang="en-US" sz="800">
                        <a:effectLst/>
                      </a:endParaRPr>
                    </a:p>
                  </a:txBody>
                  <a:tcPr anchor="ctr"/>
                </a:tc>
                <a:tc>
                  <a:txBody>
                    <a:bodyPr/>
                    <a:lstStyle/>
                    <a:p>
                      <a:pPr algn="l"/>
                      <a:r>
                        <a:rPr lang="en-US" sz="800">
                          <a:effectLst/>
                        </a:rPr>
                        <a:t>06-25-21</a:t>
                      </a:r>
                    </a:p>
                  </a:txBody>
                  <a:tcPr anchor="ctr"/>
                </a:tc>
                <a:tc>
                  <a:txBody>
                    <a:bodyPr/>
                    <a:lstStyle/>
                    <a:p>
                      <a:pPr algn="l"/>
                      <a:r>
                        <a:rPr lang="en-US" sz="800">
                          <a:effectLst/>
                        </a:rPr>
                        <a:t>09-08-24</a:t>
                      </a:r>
                    </a:p>
                  </a:txBody>
                  <a:tcPr anchor="ctr"/>
                </a:tc>
                <a:tc>
                  <a:txBody>
                    <a:bodyPr/>
                    <a:lstStyle/>
                    <a:p>
                      <a:pPr algn="l"/>
                      <a:r>
                        <a:rPr lang="en-US" sz="800" u="none" strike="noStrike" dirty="0">
                          <a:solidFill>
                            <a:srgbClr val="07458A"/>
                          </a:solidFill>
                          <a:effectLst/>
                          <a:hlinkClick r:id="rId6"/>
                        </a:rPr>
                        <a:t>Dr. Rada Dagher</a:t>
                      </a:r>
                      <a:br>
                        <a:rPr lang="en-US" sz="800" dirty="0">
                          <a:effectLst/>
                        </a:rPr>
                      </a:br>
                      <a:r>
                        <a:rPr lang="en-US" sz="800" u="none" strike="noStrike" dirty="0">
                          <a:solidFill>
                            <a:srgbClr val="07458A"/>
                          </a:solidFill>
                          <a:effectLst/>
                          <a:hlinkClick r:id="rId3"/>
                        </a:rPr>
                        <a:t>Dr. Nancy Jones</a:t>
                      </a:r>
                      <a:endParaRPr lang="en-US" sz="800" dirty="0">
                        <a:effectLst/>
                      </a:endParaRPr>
                    </a:p>
                  </a:txBody>
                  <a:tcPr anchor="ctr"/>
                </a:tc>
                <a:extLst>
                  <a:ext uri="{0D108BD9-81ED-4DB2-BD59-A6C34878D82A}">
                    <a16:rowId xmlns:a16="http://schemas.microsoft.com/office/drawing/2014/main" val="1611425154"/>
                  </a:ext>
                </a:extLst>
              </a:tr>
              <a:tr h="348391">
                <a:tc>
                  <a:txBody>
                    <a:bodyPr/>
                    <a:lstStyle/>
                    <a:p>
                      <a:pPr algn="l"/>
                      <a:r>
                        <a:rPr lang="en-US" sz="800">
                          <a:effectLst/>
                        </a:rPr>
                        <a:t>Comprehensive Care for Adults with Type 2 Diabetes Mellitus from Populations with Health Disparities (R01 Clinical Trial Optional)</a:t>
                      </a:r>
                    </a:p>
                  </a:txBody>
                  <a:tcPr anchor="ctr"/>
                </a:tc>
                <a:tc>
                  <a:txBody>
                    <a:bodyPr/>
                    <a:lstStyle/>
                    <a:p>
                      <a:pPr algn="l"/>
                      <a:r>
                        <a:rPr lang="en-US" sz="800">
                          <a:effectLst/>
                        </a:rPr>
                        <a:t>R01</a:t>
                      </a:r>
                    </a:p>
                  </a:txBody>
                  <a:tcPr anchor="ctr"/>
                </a:tc>
                <a:tc>
                  <a:txBody>
                    <a:bodyPr/>
                    <a:lstStyle/>
                    <a:p>
                      <a:pPr algn="l"/>
                      <a:r>
                        <a:rPr lang="en-US" sz="800" u="none" strike="noStrike">
                          <a:solidFill>
                            <a:srgbClr val="07458A"/>
                          </a:solidFill>
                          <a:effectLst/>
                          <a:hlinkClick r:id="rId18"/>
                        </a:rPr>
                        <a:t>PA-21-232</a:t>
                      </a:r>
                      <a:endParaRPr lang="en-US" sz="800">
                        <a:effectLst/>
                      </a:endParaRPr>
                    </a:p>
                  </a:txBody>
                  <a:tcPr anchor="ctr"/>
                </a:tc>
                <a:tc>
                  <a:txBody>
                    <a:bodyPr/>
                    <a:lstStyle/>
                    <a:p>
                      <a:pPr algn="l"/>
                      <a:r>
                        <a:rPr lang="en-US" sz="800">
                          <a:effectLst/>
                        </a:rPr>
                        <a:t>05-26-21</a:t>
                      </a:r>
                    </a:p>
                  </a:txBody>
                  <a:tcPr anchor="ctr"/>
                </a:tc>
                <a:tc>
                  <a:txBody>
                    <a:bodyPr/>
                    <a:lstStyle/>
                    <a:p>
                      <a:pPr algn="l"/>
                      <a:r>
                        <a:rPr lang="en-US" sz="800">
                          <a:effectLst/>
                        </a:rPr>
                        <a:t>09-08-24</a:t>
                      </a:r>
                    </a:p>
                  </a:txBody>
                  <a:tcPr anchor="ctr"/>
                </a:tc>
                <a:tc>
                  <a:txBody>
                    <a:bodyPr/>
                    <a:lstStyle/>
                    <a:p>
                      <a:pPr algn="l"/>
                      <a:r>
                        <a:rPr lang="en-US" sz="800" u="none" strike="noStrike" dirty="0">
                          <a:solidFill>
                            <a:srgbClr val="07458A"/>
                          </a:solidFill>
                          <a:effectLst/>
                          <a:hlinkClick r:id="rId13"/>
                        </a:rPr>
                        <a:t>Dr. Larissa Aviles-Santa</a:t>
                      </a:r>
                      <a:endParaRPr lang="en-US" sz="800" dirty="0">
                        <a:effectLst/>
                      </a:endParaRPr>
                    </a:p>
                  </a:txBody>
                  <a:tcPr anchor="ctr"/>
                </a:tc>
                <a:extLst>
                  <a:ext uri="{0D108BD9-81ED-4DB2-BD59-A6C34878D82A}">
                    <a16:rowId xmlns:a16="http://schemas.microsoft.com/office/drawing/2014/main" val="3926660283"/>
                  </a:ext>
                </a:extLst>
              </a:tr>
              <a:tr h="348391">
                <a:tc>
                  <a:txBody>
                    <a:bodyPr/>
                    <a:lstStyle/>
                    <a:p>
                      <a:pPr algn="l"/>
                      <a:r>
                        <a:rPr lang="en-US" sz="800">
                          <a:effectLst/>
                        </a:rPr>
                        <a:t>Risk and Protective Factors of Family Health and Family Level Interventions (R01 Clinical Trial Optional)</a:t>
                      </a:r>
                    </a:p>
                  </a:txBody>
                  <a:tcPr anchor="ctr"/>
                </a:tc>
                <a:tc>
                  <a:txBody>
                    <a:bodyPr/>
                    <a:lstStyle/>
                    <a:p>
                      <a:pPr algn="l"/>
                      <a:r>
                        <a:rPr lang="en-US" sz="800">
                          <a:effectLst/>
                        </a:rPr>
                        <a:t>R01</a:t>
                      </a:r>
                    </a:p>
                  </a:txBody>
                  <a:tcPr anchor="ctr"/>
                </a:tc>
                <a:tc>
                  <a:txBody>
                    <a:bodyPr/>
                    <a:lstStyle/>
                    <a:p>
                      <a:pPr algn="l"/>
                      <a:r>
                        <a:rPr lang="en-US" sz="800" u="none" strike="noStrike">
                          <a:solidFill>
                            <a:srgbClr val="07458A"/>
                          </a:solidFill>
                          <a:effectLst/>
                          <a:hlinkClick r:id="rId19"/>
                        </a:rPr>
                        <a:t>PAR-21-358</a:t>
                      </a:r>
                      <a:endParaRPr lang="en-US" sz="800">
                        <a:effectLst/>
                      </a:endParaRPr>
                    </a:p>
                  </a:txBody>
                  <a:tcPr anchor="ctr"/>
                </a:tc>
                <a:tc>
                  <a:txBody>
                    <a:bodyPr/>
                    <a:lstStyle/>
                    <a:p>
                      <a:pPr algn="l"/>
                      <a:r>
                        <a:rPr lang="en-US" sz="800">
                          <a:effectLst/>
                        </a:rPr>
                        <a:t>12-13-21</a:t>
                      </a:r>
                    </a:p>
                  </a:txBody>
                  <a:tcPr anchor="ctr"/>
                </a:tc>
                <a:tc>
                  <a:txBody>
                    <a:bodyPr/>
                    <a:lstStyle/>
                    <a:p>
                      <a:pPr algn="l"/>
                      <a:r>
                        <a:rPr lang="en-US" sz="800">
                          <a:effectLst/>
                        </a:rPr>
                        <a:t>05-08-25</a:t>
                      </a:r>
                    </a:p>
                  </a:txBody>
                  <a:tcPr anchor="ctr"/>
                </a:tc>
                <a:tc>
                  <a:txBody>
                    <a:bodyPr/>
                    <a:lstStyle/>
                    <a:p>
                      <a:pPr algn="l"/>
                      <a:r>
                        <a:rPr lang="en-US" sz="800" u="none" strike="noStrike" dirty="0">
                          <a:solidFill>
                            <a:srgbClr val="07458A"/>
                          </a:solidFill>
                          <a:effectLst/>
                          <a:hlinkClick r:id="rId20"/>
                        </a:rPr>
                        <a:t>Dr. Deborah Linares</a:t>
                      </a:r>
                      <a:br>
                        <a:rPr lang="en-US" sz="800" dirty="0">
                          <a:effectLst/>
                        </a:rPr>
                      </a:br>
                      <a:r>
                        <a:rPr lang="en-US" sz="800" u="none" strike="noStrike" dirty="0">
                          <a:solidFill>
                            <a:srgbClr val="07458A"/>
                          </a:solidFill>
                          <a:effectLst/>
                          <a:hlinkClick r:id="rId21"/>
                        </a:rPr>
                        <a:t>Dr. Priscah Mujuru</a:t>
                      </a:r>
                      <a:endParaRPr lang="en-US" sz="800" dirty="0">
                        <a:effectLst/>
                      </a:endParaRPr>
                    </a:p>
                  </a:txBody>
                  <a:tcPr anchor="ctr"/>
                </a:tc>
                <a:extLst>
                  <a:ext uri="{0D108BD9-81ED-4DB2-BD59-A6C34878D82A}">
                    <a16:rowId xmlns:a16="http://schemas.microsoft.com/office/drawing/2014/main" val="1834883731"/>
                  </a:ext>
                </a:extLst>
              </a:tr>
              <a:tr h="348391">
                <a:tc>
                  <a:txBody>
                    <a:bodyPr/>
                    <a:lstStyle/>
                    <a:p>
                      <a:pPr algn="l"/>
                      <a:r>
                        <a:rPr lang="en-US" sz="800">
                          <a:effectLst/>
                        </a:rPr>
                        <a:t>Dissemination and Implementation Research in Health (R01 Clinical Trial Optional)</a:t>
                      </a:r>
                    </a:p>
                  </a:txBody>
                  <a:tcPr anchor="ctr"/>
                </a:tc>
                <a:tc>
                  <a:txBody>
                    <a:bodyPr/>
                    <a:lstStyle/>
                    <a:p>
                      <a:pPr algn="l"/>
                      <a:r>
                        <a:rPr lang="en-US" sz="800">
                          <a:effectLst/>
                        </a:rPr>
                        <a:t>R01</a:t>
                      </a:r>
                    </a:p>
                  </a:txBody>
                  <a:tcPr anchor="ctr"/>
                </a:tc>
                <a:tc>
                  <a:txBody>
                    <a:bodyPr/>
                    <a:lstStyle/>
                    <a:p>
                      <a:pPr algn="l"/>
                      <a:r>
                        <a:rPr lang="en-US" sz="800" u="none" strike="noStrike">
                          <a:solidFill>
                            <a:srgbClr val="07458A"/>
                          </a:solidFill>
                          <a:effectLst/>
                          <a:hlinkClick r:id="rId22"/>
                        </a:rPr>
                        <a:t>PAR-22-105</a:t>
                      </a:r>
                      <a:endParaRPr lang="en-US" sz="800">
                        <a:effectLst/>
                      </a:endParaRPr>
                    </a:p>
                  </a:txBody>
                  <a:tcPr anchor="ctr"/>
                </a:tc>
                <a:tc>
                  <a:txBody>
                    <a:bodyPr/>
                    <a:lstStyle/>
                    <a:p>
                      <a:pPr algn="l"/>
                      <a:r>
                        <a:rPr lang="en-US" sz="800">
                          <a:effectLst/>
                        </a:rPr>
                        <a:t>05-10-22</a:t>
                      </a:r>
                    </a:p>
                  </a:txBody>
                  <a:tcPr anchor="ctr"/>
                </a:tc>
                <a:tc>
                  <a:txBody>
                    <a:bodyPr/>
                    <a:lstStyle/>
                    <a:p>
                      <a:pPr algn="l"/>
                      <a:r>
                        <a:rPr lang="en-US" sz="800">
                          <a:effectLst/>
                        </a:rPr>
                        <a:t>05-08-25</a:t>
                      </a:r>
                    </a:p>
                  </a:txBody>
                  <a:tcPr anchor="ctr"/>
                </a:tc>
                <a:tc>
                  <a:txBody>
                    <a:bodyPr/>
                    <a:lstStyle/>
                    <a:p>
                      <a:pPr algn="l"/>
                      <a:r>
                        <a:rPr lang="en-US" sz="800" u="none" strike="noStrike" dirty="0">
                          <a:solidFill>
                            <a:srgbClr val="07458A"/>
                          </a:solidFill>
                          <a:effectLst/>
                          <a:hlinkClick r:id="rId23"/>
                        </a:rPr>
                        <a:t>Dr. Crystal Barksdale</a:t>
                      </a:r>
                      <a:endParaRPr lang="en-US" sz="800" dirty="0">
                        <a:effectLst/>
                      </a:endParaRPr>
                    </a:p>
                  </a:txBody>
                  <a:tcPr anchor="ctr"/>
                </a:tc>
                <a:extLst>
                  <a:ext uri="{0D108BD9-81ED-4DB2-BD59-A6C34878D82A}">
                    <a16:rowId xmlns:a16="http://schemas.microsoft.com/office/drawing/2014/main" val="518654677"/>
                  </a:ext>
                </a:extLst>
              </a:tr>
              <a:tr h="348391">
                <a:tc>
                  <a:txBody>
                    <a:bodyPr/>
                    <a:lstStyle/>
                    <a:p>
                      <a:pPr algn="l"/>
                      <a:r>
                        <a:rPr lang="en-US" sz="800">
                          <a:effectLst/>
                        </a:rPr>
                        <a:t>Research to Action: Assessing and Addressing Community Exposures to Environmental Contaminants (R01 Clinical Trial Optional)</a:t>
                      </a:r>
                    </a:p>
                  </a:txBody>
                  <a:tcPr anchor="ctr"/>
                </a:tc>
                <a:tc>
                  <a:txBody>
                    <a:bodyPr/>
                    <a:lstStyle/>
                    <a:p>
                      <a:pPr algn="l"/>
                      <a:r>
                        <a:rPr lang="en-US" sz="800">
                          <a:effectLst/>
                        </a:rPr>
                        <a:t>R01</a:t>
                      </a:r>
                    </a:p>
                  </a:txBody>
                  <a:tcPr anchor="ctr"/>
                </a:tc>
                <a:tc>
                  <a:txBody>
                    <a:bodyPr/>
                    <a:lstStyle/>
                    <a:p>
                      <a:pPr algn="l"/>
                      <a:r>
                        <a:rPr lang="en-US" sz="800" u="none" strike="noStrike">
                          <a:solidFill>
                            <a:srgbClr val="07458A"/>
                          </a:solidFill>
                          <a:effectLst/>
                          <a:hlinkClick r:id="rId24"/>
                        </a:rPr>
                        <a:t>PAR-22-210</a:t>
                      </a:r>
                      <a:endParaRPr lang="en-US" sz="800">
                        <a:effectLst/>
                      </a:endParaRPr>
                    </a:p>
                  </a:txBody>
                  <a:tcPr anchor="ctr"/>
                </a:tc>
                <a:tc>
                  <a:txBody>
                    <a:bodyPr/>
                    <a:lstStyle/>
                    <a:p>
                      <a:pPr algn="l"/>
                      <a:r>
                        <a:rPr lang="en-US" sz="800">
                          <a:effectLst/>
                        </a:rPr>
                        <a:t>07-15-22</a:t>
                      </a:r>
                    </a:p>
                  </a:txBody>
                  <a:tcPr anchor="ctr"/>
                </a:tc>
                <a:tc>
                  <a:txBody>
                    <a:bodyPr/>
                    <a:lstStyle/>
                    <a:p>
                      <a:pPr algn="l"/>
                      <a:r>
                        <a:rPr lang="en-US" sz="800">
                          <a:effectLst/>
                        </a:rPr>
                        <a:t>09-08-25</a:t>
                      </a:r>
                    </a:p>
                  </a:txBody>
                  <a:tcPr anchor="ctr"/>
                </a:tc>
                <a:tc>
                  <a:txBody>
                    <a:bodyPr/>
                    <a:lstStyle/>
                    <a:p>
                      <a:pPr algn="l"/>
                      <a:r>
                        <a:rPr lang="en-US" sz="800" u="none" strike="noStrike" dirty="0">
                          <a:solidFill>
                            <a:srgbClr val="07458A"/>
                          </a:solidFill>
                          <a:effectLst/>
                          <a:hlinkClick r:id="rId20"/>
                        </a:rPr>
                        <a:t>Dr. Deborah </a:t>
                      </a:r>
                      <a:r>
                        <a:rPr lang="en-US" sz="800" u="none" strike="noStrike" dirty="0" err="1">
                          <a:solidFill>
                            <a:srgbClr val="07458A"/>
                          </a:solidFill>
                          <a:effectLst/>
                          <a:hlinkClick r:id="rId20"/>
                        </a:rPr>
                        <a:t>Lineres</a:t>
                      </a:r>
                      <a:endParaRPr lang="en-US" sz="800" dirty="0">
                        <a:effectLst/>
                      </a:endParaRPr>
                    </a:p>
                  </a:txBody>
                  <a:tcPr anchor="ctr"/>
                </a:tc>
                <a:extLst>
                  <a:ext uri="{0D108BD9-81ED-4DB2-BD59-A6C34878D82A}">
                    <a16:rowId xmlns:a16="http://schemas.microsoft.com/office/drawing/2014/main" val="891188673"/>
                  </a:ext>
                </a:extLst>
              </a:tr>
              <a:tr h="601767">
                <a:tc>
                  <a:txBody>
                    <a:bodyPr/>
                    <a:lstStyle/>
                    <a:p>
                      <a:pPr algn="l"/>
                      <a:r>
                        <a:rPr lang="en-US" sz="800" dirty="0">
                          <a:effectLst/>
                        </a:rPr>
                        <a:t>Model Continuums of Care Initiative (MCCI) to Advance Health Equity and End Health Disparities Among Women and Girls in Racial/Ethnic Minority and Other Underserved Communities (U34 Clinical Trials Required)</a:t>
                      </a:r>
                    </a:p>
                  </a:txBody>
                  <a:tcPr anchor="ctr"/>
                </a:tc>
                <a:tc>
                  <a:txBody>
                    <a:bodyPr/>
                    <a:lstStyle/>
                    <a:p>
                      <a:pPr algn="l"/>
                      <a:r>
                        <a:rPr lang="en-US" sz="800">
                          <a:effectLst/>
                        </a:rPr>
                        <a:t>U34</a:t>
                      </a:r>
                    </a:p>
                  </a:txBody>
                  <a:tcPr anchor="ctr"/>
                </a:tc>
                <a:tc>
                  <a:txBody>
                    <a:bodyPr/>
                    <a:lstStyle/>
                    <a:p>
                      <a:pPr algn="l"/>
                      <a:r>
                        <a:rPr lang="en-US" sz="800" u="none" strike="noStrike">
                          <a:solidFill>
                            <a:srgbClr val="07458A"/>
                          </a:solidFill>
                          <a:effectLst/>
                          <a:hlinkClick r:id="rId25"/>
                        </a:rPr>
                        <a:t>RFA-AA-24-006</a:t>
                      </a:r>
                      <a:endParaRPr lang="en-US" sz="800">
                        <a:effectLst/>
                      </a:endParaRPr>
                    </a:p>
                  </a:txBody>
                  <a:tcPr anchor="ctr"/>
                </a:tc>
                <a:tc>
                  <a:txBody>
                    <a:bodyPr/>
                    <a:lstStyle/>
                    <a:p>
                      <a:pPr algn="l"/>
                      <a:r>
                        <a:rPr lang="en-US" sz="800">
                          <a:effectLst/>
                        </a:rPr>
                        <a:t>03-06-24</a:t>
                      </a:r>
                    </a:p>
                  </a:txBody>
                  <a:tcPr anchor="ctr"/>
                </a:tc>
                <a:tc>
                  <a:txBody>
                    <a:bodyPr/>
                    <a:lstStyle/>
                    <a:p>
                      <a:pPr algn="l"/>
                      <a:r>
                        <a:rPr lang="en-US" sz="800">
                          <a:effectLst/>
                        </a:rPr>
                        <a:t>02-20-25</a:t>
                      </a:r>
                    </a:p>
                  </a:txBody>
                  <a:tcPr anchor="ctr"/>
                </a:tc>
                <a:tc>
                  <a:txBody>
                    <a:bodyPr/>
                    <a:lstStyle/>
                    <a:p>
                      <a:pPr algn="l"/>
                      <a:r>
                        <a:rPr lang="en-US" sz="800" u="none" strike="noStrike" dirty="0">
                          <a:solidFill>
                            <a:srgbClr val="07458A"/>
                          </a:solidFill>
                          <a:effectLst/>
                          <a:hlinkClick r:id="rId9"/>
                        </a:rPr>
                        <a:t>Dr. Sundania Wonnum</a:t>
                      </a:r>
                      <a:br>
                        <a:rPr lang="en-US" sz="800" dirty="0">
                          <a:effectLst/>
                        </a:rPr>
                      </a:br>
                      <a:r>
                        <a:rPr lang="en-US" sz="800" u="none" strike="noStrike" dirty="0">
                          <a:solidFill>
                            <a:srgbClr val="07458A"/>
                          </a:solidFill>
                          <a:effectLst/>
                          <a:hlinkClick r:id="rId7"/>
                        </a:rPr>
                        <a:t>Dr. Yewande Oladeinde</a:t>
                      </a:r>
                      <a:endParaRPr lang="en-US" sz="800" dirty="0">
                        <a:effectLst/>
                      </a:endParaRPr>
                    </a:p>
                  </a:txBody>
                  <a:tcPr anchor="ctr"/>
                </a:tc>
                <a:extLst>
                  <a:ext uri="{0D108BD9-81ED-4DB2-BD59-A6C34878D82A}">
                    <a16:rowId xmlns:a16="http://schemas.microsoft.com/office/drawing/2014/main" val="4194662022"/>
                  </a:ext>
                </a:extLst>
              </a:tr>
            </a:tbl>
          </a:graphicData>
        </a:graphic>
      </p:graphicFrame>
    </p:spTree>
    <p:extLst>
      <p:ext uri="{BB962C8B-B14F-4D97-AF65-F5344CB8AC3E}">
        <p14:creationId xmlns:p14="http://schemas.microsoft.com/office/powerpoint/2010/main" val="3787800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6873" y="200298"/>
            <a:ext cx="8678254" cy="2267817"/>
          </a:xfrm>
        </p:spPr>
        <p:txBody>
          <a:bodyPr/>
          <a:lstStyle/>
          <a:p>
            <a:pPr algn="ctr">
              <a:spcAft>
                <a:spcPts val="1200"/>
              </a:spcAft>
            </a:pPr>
            <a:r>
              <a:rPr lang="en-US" sz="2700" b="1" dirty="0">
                <a:solidFill>
                  <a:srgbClr val="672E6C"/>
                </a:solidFill>
                <a:latin typeface="+mn-lt"/>
              </a:rPr>
              <a:t>Advancing High Quality , Equitable Research in the Age of New Health Care Technologies</a:t>
            </a:r>
            <a:br>
              <a:rPr lang="en-US" sz="2700" b="1" dirty="0">
                <a:solidFill>
                  <a:srgbClr val="672E6C"/>
                </a:solidFill>
                <a:latin typeface="+mn-lt"/>
              </a:rPr>
            </a:br>
            <a:br>
              <a:rPr lang="en-US" sz="2700" b="1" dirty="0">
                <a:solidFill>
                  <a:srgbClr val="672E6C"/>
                </a:solidFill>
                <a:latin typeface="+mn-lt"/>
              </a:rPr>
            </a:br>
            <a:r>
              <a:rPr lang="en-US" sz="2400" b="1" dirty="0">
                <a:solidFill>
                  <a:srgbClr val="672E6C"/>
                </a:solidFill>
                <a:latin typeface="+mn-lt"/>
              </a:rPr>
              <a:t>Health Care Systems Research Network</a:t>
            </a:r>
            <a:br>
              <a:rPr lang="en-US" sz="2400" b="1" dirty="0">
                <a:solidFill>
                  <a:srgbClr val="672E6C"/>
                </a:solidFill>
                <a:latin typeface="+mn-lt"/>
              </a:rPr>
            </a:br>
            <a:r>
              <a:rPr lang="en-US" sz="2400" b="1" dirty="0">
                <a:solidFill>
                  <a:srgbClr val="672E6C"/>
                </a:solidFill>
                <a:latin typeface="+mn-lt"/>
              </a:rPr>
              <a:t>Milwaukee, Wisconsin</a:t>
            </a:r>
            <a:br>
              <a:rPr lang="en-US" sz="2700" b="1" dirty="0">
                <a:solidFill>
                  <a:srgbClr val="672E6C"/>
                </a:solidFill>
                <a:latin typeface="+mn-lt"/>
              </a:rPr>
            </a:br>
            <a:r>
              <a:rPr lang="en-US" sz="2000" b="1" dirty="0">
                <a:solidFill>
                  <a:srgbClr val="672E6C"/>
                </a:solidFill>
                <a:latin typeface="+mn-lt"/>
              </a:rPr>
              <a:t>April 9-11, 2024</a:t>
            </a:r>
          </a:p>
        </p:txBody>
      </p:sp>
      <p:cxnSp>
        <p:nvCxnSpPr>
          <p:cNvPr id="7" name="Straight Connector 6">
            <a:extLst>
              <a:ext uri="{FF2B5EF4-FFF2-40B4-BE49-F238E27FC236}">
                <a16:creationId xmlns:a16="http://schemas.microsoft.com/office/drawing/2014/main" id="{F8008BF7-4A13-4FD7-920B-9C827F22799F}"/>
              </a:ext>
            </a:extLst>
          </p:cNvPr>
          <p:cNvCxnSpPr>
            <a:cxnSpLocks/>
          </p:cNvCxnSpPr>
          <p:nvPr/>
        </p:nvCxnSpPr>
        <p:spPr>
          <a:xfrm>
            <a:off x="7773353" y="433772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D14001-8938-417B-87DD-DA1608B999DD}"/>
              </a:ext>
            </a:extLst>
          </p:cNvPr>
          <p:cNvCxnSpPr>
            <a:cxnSpLocks/>
          </p:cNvCxnSpPr>
          <p:nvPr/>
        </p:nvCxnSpPr>
        <p:spPr>
          <a:xfrm>
            <a:off x="7773353" y="433772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DA6B7A72-AF01-4624-A9B2-19D9DC87F240}"/>
              </a:ext>
            </a:extLst>
          </p:cNvPr>
          <p:cNvSpPr txBox="1">
            <a:spLocks/>
          </p:cNvSpPr>
          <p:nvPr/>
        </p:nvSpPr>
        <p:spPr>
          <a:xfrm>
            <a:off x="6170575" y="3329248"/>
            <a:ext cx="3811274" cy="451247"/>
          </a:xfrm>
          <a:prstGeom prst="rect">
            <a:avLst/>
          </a:prstGeom>
          <a:noFill/>
          <a:ln>
            <a:noFill/>
          </a:ln>
        </p:spPr>
        <p:txBody>
          <a:bodyPr vert="horz" wrap="square" lIns="0" tIns="0" rIns="0" bIns="0" numCol="1" anchor="b" anchorCtr="0" compatLnSpc="1">
            <a:prstTxWarp prst="textNoShape">
              <a:avLst/>
            </a:prstTxWarp>
          </a:bodyPr>
          <a:lstStyle>
            <a:lvl1pPr algn="ctr" fontAlgn="base">
              <a:lnSpc>
                <a:spcPct val="90000"/>
              </a:lnSpc>
              <a:spcBef>
                <a:spcPct val="0"/>
              </a:spcBef>
              <a:spcAft>
                <a:spcPct val="0"/>
              </a:spcAft>
              <a:defRPr sz="5400">
                <a:solidFill>
                  <a:srgbClr val="4D1175"/>
                </a:solidFill>
                <a:latin typeface=".HelveticaNeueDeskInterface-Regular"/>
                <a:ea typeface="+mj-ea"/>
                <a:cs typeface="+mj-cs"/>
              </a:defRPr>
            </a:lvl1pPr>
            <a:lvl2pPr fontAlgn="base">
              <a:lnSpc>
                <a:spcPct val="90000"/>
              </a:lnSpc>
              <a:spcBef>
                <a:spcPct val="0"/>
              </a:spcBef>
              <a:spcAft>
                <a:spcPct val="0"/>
              </a:spcAft>
              <a:defRPr sz="3000">
                <a:solidFill>
                  <a:srgbClr val="6C3A77"/>
                </a:solidFill>
                <a:latin typeface="Arial" charset="0"/>
              </a:defRPr>
            </a:lvl2pPr>
            <a:lvl3pPr fontAlgn="base">
              <a:lnSpc>
                <a:spcPct val="90000"/>
              </a:lnSpc>
              <a:spcBef>
                <a:spcPct val="0"/>
              </a:spcBef>
              <a:spcAft>
                <a:spcPct val="0"/>
              </a:spcAft>
              <a:defRPr sz="3000">
                <a:solidFill>
                  <a:srgbClr val="6C3A77"/>
                </a:solidFill>
                <a:latin typeface="Arial" charset="0"/>
              </a:defRPr>
            </a:lvl3pPr>
            <a:lvl4pPr fontAlgn="base">
              <a:lnSpc>
                <a:spcPct val="90000"/>
              </a:lnSpc>
              <a:spcBef>
                <a:spcPct val="0"/>
              </a:spcBef>
              <a:spcAft>
                <a:spcPct val="0"/>
              </a:spcAft>
              <a:defRPr sz="3000">
                <a:solidFill>
                  <a:srgbClr val="6C3A77"/>
                </a:solidFill>
                <a:latin typeface="Arial" charset="0"/>
              </a:defRPr>
            </a:lvl4pPr>
            <a:lvl5pPr fontAlgn="base">
              <a:lnSpc>
                <a:spcPct val="90000"/>
              </a:lnSpc>
              <a:spcBef>
                <a:spcPct val="0"/>
              </a:spcBef>
              <a:spcAft>
                <a:spcPct val="0"/>
              </a:spcAft>
              <a:defRPr sz="3000">
                <a:solidFill>
                  <a:srgbClr val="6C3A77"/>
                </a:solidFill>
                <a:latin typeface="Arial" charset="0"/>
              </a:defRPr>
            </a:lvl5pPr>
            <a:lvl6pPr marL="457200" fontAlgn="base">
              <a:lnSpc>
                <a:spcPct val="90000"/>
              </a:lnSpc>
              <a:spcBef>
                <a:spcPct val="0"/>
              </a:spcBef>
              <a:spcAft>
                <a:spcPct val="0"/>
              </a:spcAft>
              <a:defRPr sz="3000">
                <a:solidFill>
                  <a:srgbClr val="6C3A77"/>
                </a:solidFill>
                <a:latin typeface="Arial" charset="0"/>
              </a:defRPr>
            </a:lvl6pPr>
            <a:lvl7pPr marL="914400" fontAlgn="base">
              <a:lnSpc>
                <a:spcPct val="90000"/>
              </a:lnSpc>
              <a:spcBef>
                <a:spcPct val="0"/>
              </a:spcBef>
              <a:spcAft>
                <a:spcPct val="0"/>
              </a:spcAft>
              <a:defRPr sz="3000">
                <a:solidFill>
                  <a:srgbClr val="6C3A77"/>
                </a:solidFill>
                <a:latin typeface="Arial" charset="0"/>
              </a:defRPr>
            </a:lvl7pPr>
            <a:lvl8pPr marL="1371600" fontAlgn="base">
              <a:lnSpc>
                <a:spcPct val="90000"/>
              </a:lnSpc>
              <a:spcBef>
                <a:spcPct val="0"/>
              </a:spcBef>
              <a:spcAft>
                <a:spcPct val="0"/>
              </a:spcAft>
              <a:defRPr sz="3000">
                <a:solidFill>
                  <a:srgbClr val="6C3A77"/>
                </a:solidFill>
                <a:latin typeface="Arial" charset="0"/>
              </a:defRPr>
            </a:lvl8pPr>
            <a:lvl9pPr marL="1828800" fontAlgn="base">
              <a:lnSpc>
                <a:spcPct val="90000"/>
              </a:lnSpc>
              <a:spcBef>
                <a:spcPct val="0"/>
              </a:spcBef>
              <a:spcAft>
                <a:spcPct val="0"/>
              </a:spcAft>
              <a:defRPr sz="3000">
                <a:solidFill>
                  <a:srgbClr val="6C3A77"/>
                </a:solidFill>
                <a:latin typeface="Arial" charset="0"/>
              </a:defRPr>
            </a:lvl9pPr>
          </a:lstStyle>
          <a:p>
            <a:pPr defTabSz="685800">
              <a:defRPr/>
            </a:pPr>
            <a:endParaRPr lang="en-US" sz="2400" dirty="0">
              <a:solidFill>
                <a:srgbClr val="672E6C"/>
              </a:solidFill>
            </a:endParaRPr>
          </a:p>
        </p:txBody>
      </p:sp>
      <p:sp>
        <p:nvSpPr>
          <p:cNvPr id="10" name="Subtitle 2">
            <a:extLst>
              <a:ext uri="{FF2B5EF4-FFF2-40B4-BE49-F238E27FC236}">
                <a16:creationId xmlns:a16="http://schemas.microsoft.com/office/drawing/2014/main" id="{A138AF3C-0534-4B57-B542-1010DC6C484C}"/>
              </a:ext>
            </a:extLst>
          </p:cNvPr>
          <p:cNvSpPr txBox="1">
            <a:spLocks/>
          </p:cNvSpPr>
          <p:nvPr/>
        </p:nvSpPr>
        <p:spPr>
          <a:xfrm>
            <a:off x="3622766" y="3780495"/>
            <a:ext cx="6812361" cy="1175447"/>
          </a:xfrm>
          <a:prstGeom prst="rect">
            <a:avLst/>
          </a:prstGeom>
          <a:noFill/>
          <a:ln>
            <a:noFill/>
          </a:ln>
        </p:spPr>
        <p:txBody>
          <a:bodyPr vert="horz" wrap="square" lIns="0" tIns="0" rIns="0" bIns="0" numCol="1" anchor="b" anchorCtr="0" compatLnSpc="1">
            <a:prstTxWarp prst="textNoShape">
              <a:avLst/>
            </a:prstTxWarp>
          </a:bodyPr>
          <a:lstStyle>
            <a:lvl1pPr algn="ctr" fontAlgn="base">
              <a:lnSpc>
                <a:spcPct val="90000"/>
              </a:lnSpc>
              <a:spcBef>
                <a:spcPct val="0"/>
              </a:spcBef>
              <a:spcAft>
                <a:spcPct val="0"/>
              </a:spcAft>
              <a:defRPr sz="5400">
                <a:solidFill>
                  <a:srgbClr val="4D1175"/>
                </a:solidFill>
                <a:latin typeface=".HelveticaNeueDeskInterface-Regular"/>
                <a:ea typeface="+mj-ea"/>
                <a:cs typeface="+mj-cs"/>
              </a:defRPr>
            </a:lvl1pPr>
            <a:lvl2pPr fontAlgn="base">
              <a:lnSpc>
                <a:spcPct val="90000"/>
              </a:lnSpc>
              <a:spcBef>
                <a:spcPct val="0"/>
              </a:spcBef>
              <a:spcAft>
                <a:spcPct val="0"/>
              </a:spcAft>
              <a:defRPr sz="3000">
                <a:solidFill>
                  <a:srgbClr val="6C3A77"/>
                </a:solidFill>
                <a:latin typeface="Arial" charset="0"/>
              </a:defRPr>
            </a:lvl2pPr>
            <a:lvl3pPr fontAlgn="base">
              <a:lnSpc>
                <a:spcPct val="90000"/>
              </a:lnSpc>
              <a:spcBef>
                <a:spcPct val="0"/>
              </a:spcBef>
              <a:spcAft>
                <a:spcPct val="0"/>
              </a:spcAft>
              <a:defRPr sz="3000">
                <a:solidFill>
                  <a:srgbClr val="6C3A77"/>
                </a:solidFill>
                <a:latin typeface="Arial" charset="0"/>
              </a:defRPr>
            </a:lvl3pPr>
            <a:lvl4pPr fontAlgn="base">
              <a:lnSpc>
                <a:spcPct val="90000"/>
              </a:lnSpc>
              <a:spcBef>
                <a:spcPct val="0"/>
              </a:spcBef>
              <a:spcAft>
                <a:spcPct val="0"/>
              </a:spcAft>
              <a:defRPr sz="3000">
                <a:solidFill>
                  <a:srgbClr val="6C3A77"/>
                </a:solidFill>
                <a:latin typeface="Arial" charset="0"/>
              </a:defRPr>
            </a:lvl4pPr>
            <a:lvl5pPr fontAlgn="base">
              <a:lnSpc>
                <a:spcPct val="90000"/>
              </a:lnSpc>
              <a:spcBef>
                <a:spcPct val="0"/>
              </a:spcBef>
              <a:spcAft>
                <a:spcPct val="0"/>
              </a:spcAft>
              <a:defRPr sz="3000">
                <a:solidFill>
                  <a:srgbClr val="6C3A77"/>
                </a:solidFill>
                <a:latin typeface="Arial" charset="0"/>
              </a:defRPr>
            </a:lvl5pPr>
            <a:lvl6pPr marL="457200" fontAlgn="base">
              <a:lnSpc>
                <a:spcPct val="90000"/>
              </a:lnSpc>
              <a:spcBef>
                <a:spcPct val="0"/>
              </a:spcBef>
              <a:spcAft>
                <a:spcPct val="0"/>
              </a:spcAft>
              <a:defRPr sz="3000">
                <a:solidFill>
                  <a:srgbClr val="6C3A77"/>
                </a:solidFill>
                <a:latin typeface="Arial" charset="0"/>
              </a:defRPr>
            </a:lvl6pPr>
            <a:lvl7pPr marL="914400" fontAlgn="base">
              <a:lnSpc>
                <a:spcPct val="90000"/>
              </a:lnSpc>
              <a:spcBef>
                <a:spcPct val="0"/>
              </a:spcBef>
              <a:spcAft>
                <a:spcPct val="0"/>
              </a:spcAft>
              <a:defRPr sz="3000">
                <a:solidFill>
                  <a:srgbClr val="6C3A77"/>
                </a:solidFill>
                <a:latin typeface="Arial" charset="0"/>
              </a:defRPr>
            </a:lvl7pPr>
            <a:lvl8pPr marL="1371600" fontAlgn="base">
              <a:lnSpc>
                <a:spcPct val="90000"/>
              </a:lnSpc>
              <a:spcBef>
                <a:spcPct val="0"/>
              </a:spcBef>
              <a:spcAft>
                <a:spcPct val="0"/>
              </a:spcAft>
              <a:defRPr sz="3000">
                <a:solidFill>
                  <a:srgbClr val="6C3A77"/>
                </a:solidFill>
                <a:latin typeface="Arial" charset="0"/>
              </a:defRPr>
            </a:lvl8pPr>
            <a:lvl9pPr marL="1828800" fontAlgn="base">
              <a:lnSpc>
                <a:spcPct val="90000"/>
              </a:lnSpc>
              <a:spcBef>
                <a:spcPct val="0"/>
              </a:spcBef>
              <a:spcAft>
                <a:spcPct val="0"/>
              </a:spcAft>
              <a:defRPr sz="3000">
                <a:solidFill>
                  <a:srgbClr val="6C3A77"/>
                </a:solidFill>
                <a:latin typeface="Arial" charset="0"/>
              </a:defRPr>
            </a:lvl9pPr>
          </a:lstStyle>
          <a:p>
            <a:pPr algn="r" defTabSz="685800">
              <a:defRPr/>
            </a:pPr>
            <a:endParaRPr lang="en-US" sz="1800" dirty="0">
              <a:solidFill>
                <a:srgbClr val="672E6C"/>
              </a:solidFill>
              <a:latin typeface="+mn-lt"/>
            </a:endParaRPr>
          </a:p>
          <a:p>
            <a:pPr algn="l" defTabSz="914400">
              <a:lnSpc>
                <a:spcPct val="100000"/>
              </a:lnSpc>
              <a:spcBef>
                <a:spcPts val="0"/>
              </a:spcBef>
              <a:defRPr/>
            </a:pPr>
            <a:r>
              <a:rPr lang="en-US" sz="1900" dirty="0">
                <a:solidFill>
                  <a:srgbClr val="000000"/>
                </a:solidFill>
                <a:latin typeface="Arial"/>
                <a:ea typeface="+mn-ea"/>
                <a:cs typeface="+mn-cs"/>
              </a:rPr>
              <a:t>Nathan Stinson, Jr., PhD, MD, MPH</a:t>
            </a:r>
          </a:p>
          <a:p>
            <a:pPr algn="l" defTabSz="914400">
              <a:lnSpc>
                <a:spcPct val="100000"/>
              </a:lnSpc>
              <a:spcBef>
                <a:spcPts val="0"/>
              </a:spcBef>
              <a:defRPr/>
            </a:pPr>
            <a:r>
              <a:rPr lang="en-US" sz="1900" dirty="0">
                <a:solidFill>
                  <a:srgbClr val="000000"/>
                </a:solidFill>
                <a:latin typeface="Arial"/>
                <a:ea typeface="+mn-ea"/>
                <a:cs typeface="+mn-cs"/>
              </a:rPr>
              <a:t>Division Director, Community Health and Population Science</a:t>
            </a:r>
          </a:p>
          <a:p>
            <a:pPr algn="l" defTabSz="914400">
              <a:lnSpc>
                <a:spcPct val="100000"/>
              </a:lnSpc>
              <a:spcBef>
                <a:spcPts val="0"/>
              </a:spcBef>
              <a:defRPr/>
            </a:pPr>
            <a:r>
              <a:rPr lang="en-US" sz="1900" dirty="0">
                <a:solidFill>
                  <a:srgbClr val="000000"/>
                </a:solidFill>
                <a:latin typeface="Arial"/>
                <a:ea typeface="+mn-ea"/>
                <a:cs typeface="+mn-cs"/>
              </a:rPr>
              <a:t>National Institute on Minority Health and Health Disparities, NIH</a:t>
            </a:r>
          </a:p>
        </p:txBody>
      </p:sp>
    </p:spTree>
    <p:extLst>
      <p:ext uri="{BB962C8B-B14F-4D97-AF65-F5344CB8AC3E}">
        <p14:creationId xmlns:p14="http://schemas.microsoft.com/office/powerpoint/2010/main" val="2330845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1B247-3548-928D-17DA-1D5E1F6864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10EDC-2D06-AC79-C960-18D1B5E8C9D8}"/>
              </a:ext>
            </a:extLst>
          </p:cNvPr>
          <p:cNvSpPr>
            <a:spLocks noGrp="1"/>
          </p:cNvSpPr>
          <p:nvPr>
            <p:ph type="title"/>
          </p:nvPr>
        </p:nvSpPr>
        <p:spPr>
          <a:xfrm>
            <a:off x="1981200" y="2308571"/>
            <a:ext cx="8229600" cy="1419225"/>
          </a:xfrm>
        </p:spPr>
        <p:txBody>
          <a:bodyPr/>
          <a:lstStyle/>
          <a:p>
            <a:pPr algn="ctr"/>
            <a:r>
              <a:rPr lang="en-US" sz="4000" b="1" dirty="0"/>
              <a:t>Opportunities for Early-Stage Investigators</a:t>
            </a:r>
          </a:p>
        </p:txBody>
      </p:sp>
    </p:spTree>
    <p:extLst>
      <p:ext uri="{BB962C8B-B14F-4D97-AF65-F5344CB8AC3E}">
        <p14:creationId xmlns:p14="http://schemas.microsoft.com/office/powerpoint/2010/main" val="682377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5226" y="309427"/>
            <a:ext cx="6172200" cy="922403"/>
          </a:xfrm>
        </p:spPr>
        <p:txBody>
          <a:bodyPr/>
          <a:lstStyle/>
          <a:p>
            <a:pPr algn="ctr"/>
            <a:r>
              <a:rPr lang="en-US" sz="3300" b="1" dirty="0">
                <a:solidFill>
                  <a:srgbClr val="662E6B"/>
                </a:solidFill>
                <a:latin typeface="Helvetica Neue Medium"/>
                <a:cs typeface="Helvetica Neue Medium"/>
              </a:rPr>
              <a:t>NIMHD Health Disparities </a:t>
            </a:r>
            <a:br>
              <a:rPr lang="en-US" sz="3300" b="1" dirty="0">
                <a:solidFill>
                  <a:srgbClr val="662E6B"/>
                </a:solidFill>
                <a:latin typeface="Helvetica Neue Medium"/>
                <a:cs typeface="Helvetica Neue Medium"/>
              </a:rPr>
            </a:br>
            <a:r>
              <a:rPr lang="en-US" sz="3300" b="1" dirty="0">
                <a:solidFill>
                  <a:srgbClr val="662E6B"/>
                </a:solidFill>
                <a:latin typeface="Helvetica Neue Medium"/>
                <a:cs typeface="Helvetica Neue Medium"/>
              </a:rPr>
              <a:t>Research Institute</a:t>
            </a:r>
          </a:p>
        </p:txBody>
      </p:sp>
      <p:sp>
        <p:nvSpPr>
          <p:cNvPr id="4" name="Text Box 3"/>
          <p:cNvSpPr txBox="1">
            <a:spLocks noGrp="1" noChangeArrowheads="1"/>
          </p:cNvSpPr>
          <p:nvPr>
            <p:ph sz="half" idx="1"/>
          </p:nvPr>
        </p:nvSpPr>
        <p:spPr bwMode="auto">
          <a:xfrm>
            <a:off x="2105521" y="1619034"/>
            <a:ext cx="7471610" cy="4758226"/>
          </a:xfrm>
          <a:prstGeom prst="rect">
            <a:avLst/>
          </a:prstGeom>
          <a:noFill/>
          <a:ln w="9525">
            <a:noFill/>
            <a:miter lim="800000"/>
            <a:headEnd/>
            <a:tailEnd/>
          </a:ln>
        </p:spPr>
        <p:txBody>
          <a:bodyPr wrap="square">
            <a:spAutoFit/>
          </a:bodyPr>
          <a:lstStyle/>
          <a:p>
            <a:pPr marL="257175" indent="-257175">
              <a:spcAft>
                <a:spcPts val="450"/>
              </a:spcAft>
              <a:buFont typeface="Arial" panose="020B0604020202020204" pitchFamily="34" charset="0"/>
              <a:buChar char="•"/>
            </a:pPr>
            <a:r>
              <a:rPr lang="en-US" sz="2400" dirty="0"/>
              <a:t>Supports the research career development of promising early-career minority health/health disparities research scientists</a:t>
            </a:r>
          </a:p>
          <a:p>
            <a:pPr marL="257175" indent="-257175">
              <a:spcAft>
                <a:spcPts val="450"/>
              </a:spcAft>
              <a:buFont typeface="Arial" panose="020B0604020202020204" pitchFamily="34" charset="0"/>
              <a:buChar char="•"/>
            </a:pPr>
            <a:r>
              <a:rPr lang="en-US" sz="2400" dirty="0"/>
              <a:t>Feature lectures on minority health and health disparities research, small group discussions, mock grant review, seminars, and opportunities to meet with NIH scientific staff.</a:t>
            </a:r>
          </a:p>
          <a:p>
            <a:pPr marL="257175" indent="-257175">
              <a:spcAft>
                <a:spcPts val="450"/>
              </a:spcAft>
              <a:buFont typeface="Arial" panose="020B0604020202020204" pitchFamily="34" charset="0"/>
              <a:buChar char="•"/>
            </a:pPr>
            <a:r>
              <a:rPr lang="en-US" sz="2400" dirty="0"/>
              <a:t>Offered late summer every year, applications due early spring. </a:t>
            </a:r>
            <a:endParaRPr lang="en-US" sz="2400" dirty="0">
              <a:cs typeface="Helvetica Neue"/>
            </a:endParaRPr>
          </a:p>
          <a:p>
            <a:pPr>
              <a:spcAft>
                <a:spcPts val="450"/>
              </a:spcAft>
            </a:pPr>
            <a:r>
              <a:rPr lang="en-US" sz="2400" dirty="0">
                <a:cs typeface="Helvetica Neue"/>
                <a:hlinkClick r:id="rId3"/>
              </a:rPr>
              <a:t>https://www.nimhd.nih.gov/programs/edu-training/hd-research-institute/</a:t>
            </a:r>
            <a:endParaRPr lang="en-US" sz="2400" dirty="0">
              <a:cs typeface="Helvetica Neue"/>
            </a:endParaRPr>
          </a:p>
          <a:p>
            <a:pPr>
              <a:spcAft>
                <a:spcPts val="450"/>
              </a:spcAft>
            </a:pPr>
            <a:endParaRPr lang="en-US" sz="2400" dirty="0">
              <a:cs typeface="Helvetica Neue"/>
            </a:endParaRPr>
          </a:p>
        </p:txBody>
      </p:sp>
    </p:spTree>
    <p:extLst>
      <p:ext uri="{BB962C8B-B14F-4D97-AF65-F5344CB8AC3E}">
        <p14:creationId xmlns:p14="http://schemas.microsoft.com/office/powerpoint/2010/main" val="2707647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87C49-EC71-7DD7-106E-876F710D2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C0375C-FB8F-9E3C-FD6D-046471E11EFD}"/>
              </a:ext>
            </a:extLst>
          </p:cNvPr>
          <p:cNvSpPr>
            <a:spLocks noGrp="1"/>
          </p:cNvSpPr>
          <p:nvPr>
            <p:ph type="title"/>
          </p:nvPr>
        </p:nvSpPr>
        <p:spPr>
          <a:xfrm>
            <a:off x="1981200" y="2308571"/>
            <a:ext cx="8229600" cy="1419225"/>
          </a:xfrm>
        </p:spPr>
        <p:txBody>
          <a:bodyPr/>
          <a:lstStyle/>
          <a:p>
            <a:pPr algn="ctr"/>
            <a:r>
              <a:rPr lang="en-US" sz="4000" b="1" dirty="0"/>
              <a:t>RESOURCES</a:t>
            </a:r>
          </a:p>
        </p:txBody>
      </p:sp>
    </p:spTree>
    <p:extLst>
      <p:ext uri="{BB962C8B-B14F-4D97-AF65-F5344CB8AC3E}">
        <p14:creationId xmlns:p14="http://schemas.microsoft.com/office/powerpoint/2010/main" val="3652146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a:extLst>
              <a:ext uri="{FF2B5EF4-FFF2-40B4-BE49-F238E27FC236}">
                <a16:creationId xmlns:a16="http://schemas.microsoft.com/office/drawing/2014/main" id="{E17D6C1B-49A2-5E4D-9889-48BB95D8377A}"/>
              </a:ext>
            </a:extLst>
          </p:cNvPr>
          <p:cNvSpPr>
            <a:spLocks noGrp="1"/>
          </p:cNvSpPr>
          <p:nvPr>
            <p:ph type="title"/>
          </p:nvPr>
        </p:nvSpPr>
        <p:spPr>
          <a:xfrm>
            <a:off x="2430893" y="218911"/>
            <a:ext cx="7700009" cy="971550"/>
          </a:xfrm>
        </p:spPr>
        <p:txBody>
          <a:bodyPr>
            <a:noAutofit/>
          </a:bodyPr>
          <a:lstStyle/>
          <a:p>
            <a:pPr algn="ctr" eaLnBrk="1" hangingPunct="1"/>
            <a:r>
              <a:rPr lang="en-US" altLang="en-US" sz="3600" dirty="0">
                <a:solidFill>
                  <a:srgbClr val="7030A0"/>
                </a:solidFill>
                <a:latin typeface="Arial" panose="020B0604020202020204" pitchFamily="34" charset="0"/>
                <a:cs typeface="Arial" panose="020B0604020202020204" pitchFamily="34" charset="0"/>
              </a:rPr>
              <a:t>The Science of Health Disparities </a:t>
            </a:r>
            <a:br>
              <a:rPr lang="en-US" altLang="en-US" sz="3600" dirty="0">
                <a:solidFill>
                  <a:srgbClr val="7030A0"/>
                </a:solidFill>
                <a:latin typeface="Arial" panose="020B0604020202020204" pitchFamily="34" charset="0"/>
                <a:cs typeface="Arial" panose="020B0604020202020204" pitchFamily="34" charset="0"/>
              </a:rPr>
            </a:br>
            <a:r>
              <a:rPr lang="en-US" altLang="en-US" sz="3600" dirty="0">
                <a:solidFill>
                  <a:srgbClr val="7030A0"/>
                </a:solidFill>
                <a:latin typeface="Arial" panose="020B0604020202020204" pitchFamily="34" charset="0"/>
                <a:cs typeface="Arial" panose="020B0604020202020204" pitchFamily="34" charset="0"/>
              </a:rPr>
              <a:t>Research</a:t>
            </a:r>
          </a:p>
        </p:txBody>
      </p:sp>
      <p:sp>
        <p:nvSpPr>
          <p:cNvPr id="3" name="Content Placeholder 2">
            <a:extLst>
              <a:ext uri="{FF2B5EF4-FFF2-40B4-BE49-F238E27FC236}">
                <a16:creationId xmlns:a16="http://schemas.microsoft.com/office/drawing/2014/main" id="{1D708628-7F5A-A241-A9EB-2DCAFF6D1CFD}"/>
              </a:ext>
            </a:extLst>
          </p:cNvPr>
          <p:cNvSpPr>
            <a:spLocks noGrp="1"/>
          </p:cNvSpPr>
          <p:nvPr>
            <p:ph idx="1"/>
          </p:nvPr>
        </p:nvSpPr>
        <p:spPr>
          <a:xfrm>
            <a:off x="2181618" y="1594670"/>
            <a:ext cx="4963325" cy="3668660"/>
          </a:xfrm>
        </p:spPr>
        <p:txBody>
          <a:bodyPr rtlCol="0">
            <a:noAutofit/>
          </a:bodyPr>
          <a:lstStyle/>
          <a:p>
            <a:pPr fontAlgn="auto">
              <a:spcAft>
                <a:spcPts val="0"/>
              </a:spcAft>
              <a:defRPr/>
            </a:pPr>
            <a:r>
              <a:rPr lang="en-US" dirty="0">
                <a:latin typeface="Arial" panose="020B0604020202020204" pitchFamily="34" charset="0"/>
                <a:ea typeface="ＭＳ Ｐゴシック" panose="020B0600070205080204" pitchFamily="34" charset="-128"/>
                <a:cs typeface="Arial" panose="020B0604020202020204" pitchFamily="34" charset="0"/>
              </a:rPr>
              <a:t>NIMHD scientists and national experts have written this 26-chapter book on health disparities research methods.</a:t>
            </a:r>
          </a:p>
          <a:p>
            <a:pPr marL="352723" fontAlgn="auto">
              <a:spcAft>
                <a:spcPts val="0"/>
              </a:spcAft>
              <a:defRPr/>
            </a:pPr>
            <a:r>
              <a:rPr lang="en-US" dirty="0">
                <a:latin typeface="Arial" panose="020B0604020202020204" pitchFamily="34" charset="0"/>
                <a:ea typeface="ＭＳ Ｐゴシック" panose="020B0600070205080204" pitchFamily="34" charset="-128"/>
                <a:cs typeface="Arial" panose="020B0604020202020204" pitchFamily="34" charset="0"/>
              </a:rPr>
              <a:t>Defines the field of health disparities science</a:t>
            </a:r>
          </a:p>
          <a:p>
            <a:pPr marL="352723" fontAlgn="auto">
              <a:spcAft>
                <a:spcPts val="0"/>
              </a:spcAft>
              <a:defRPr/>
            </a:pPr>
            <a:r>
              <a:rPr lang="en-US" dirty="0">
                <a:latin typeface="Arial" panose="020B0604020202020204" pitchFamily="34" charset="0"/>
                <a:ea typeface="ＭＳ Ｐゴシック" panose="020B0600070205080204" pitchFamily="34" charset="-128"/>
                <a:cs typeface="Arial" panose="020B0604020202020204" pitchFamily="34" charset="0"/>
              </a:rPr>
              <a:t>Basic definitions, principles, and concepts for identifying, understanding, and addressing health disparities</a:t>
            </a:r>
          </a:p>
          <a:p>
            <a:pPr marL="352723" fontAlgn="auto">
              <a:spcAft>
                <a:spcPts val="0"/>
              </a:spcAft>
              <a:defRPr/>
            </a:pPr>
            <a:r>
              <a:rPr lang="en-US" dirty="0">
                <a:latin typeface="Arial" panose="020B0604020202020204" pitchFamily="34" charset="0"/>
                <a:ea typeface="ＭＳ Ｐゴシック" panose="020B0600070205080204" pitchFamily="34" charset="-128"/>
                <a:cs typeface="Arial" panose="020B0604020202020204" pitchFamily="34" charset="0"/>
              </a:rPr>
              <a:t>New directions in research</a:t>
            </a:r>
          </a:p>
          <a:p>
            <a:pPr marL="352723" fontAlgn="auto">
              <a:spcAft>
                <a:spcPts val="0"/>
              </a:spcAft>
              <a:defRPr/>
            </a:pPr>
            <a:r>
              <a:rPr lang="en-US" dirty="0">
                <a:latin typeface="Arial" panose="020B0604020202020204" pitchFamily="34" charset="0"/>
                <a:ea typeface="ＭＳ Ｐゴシック" panose="020B0600070205080204" pitchFamily="34" charset="-128"/>
                <a:cs typeface="Arial" panose="020B0604020202020204" pitchFamily="34" charset="0"/>
              </a:rPr>
              <a:t>Discusses population health training, capacity building, and the multidisciplinary tools needed to advance health equity</a:t>
            </a:r>
          </a:p>
          <a:p>
            <a:pPr fontAlgn="auto">
              <a:spcAft>
                <a:spcPts val="0"/>
              </a:spcAft>
              <a:defRPr/>
            </a:pPr>
            <a:endParaRPr lang="en-US" dirty="0">
              <a:ea typeface="ＭＳ Ｐゴシック" panose="020B0600070205080204" pitchFamily="34" charset="-128"/>
            </a:endParaRPr>
          </a:p>
        </p:txBody>
      </p:sp>
      <p:pic>
        <p:nvPicPr>
          <p:cNvPr id="4" name="Picture 3" descr="Book Cover &quot;he Science of Health Disparities Research&quot;">
            <a:extLst>
              <a:ext uri="{FF2B5EF4-FFF2-40B4-BE49-F238E27FC236}">
                <a16:creationId xmlns:a16="http://schemas.microsoft.com/office/drawing/2014/main" id="{146FB1F1-74AF-784D-99BE-EB572EE4982A}"/>
              </a:ext>
            </a:extLst>
          </p:cNvPr>
          <p:cNvPicPr>
            <a:picLocks noChangeAspect="1" noChangeArrowheads="1"/>
          </p:cNvPicPr>
          <p:nvPr/>
        </p:nvPicPr>
        <p:blipFill>
          <a:blip r:embed="rId3"/>
          <a:srcRect/>
          <a:stretch>
            <a:fillRect/>
          </a:stretch>
        </p:blipFill>
        <p:spPr bwMode="auto">
          <a:xfrm>
            <a:off x="7253288" y="1676401"/>
            <a:ext cx="3308033" cy="3878212"/>
          </a:xfrm>
          <a:prstGeom prst="rect">
            <a:avLst/>
          </a:prstGeom>
          <a:noFill/>
          <a:ln>
            <a:noFill/>
          </a:ln>
          <a:effectLst>
            <a:outerShdw blurRad="292100" dist="139700" dir="2700000" algn="tl" rotWithShape="0">
              <a:srgbClr val="333333">
                <a:alpha val="64999"/>
              </a:srgbClr>
            </a:outerShdw>
          </a:effectLst>
        </p:spPr>
      </p:pic>
      <p:sp>
        <p:nvSpPr>
          <p:cNvPr id="2" name="Rectangle 1">
            <a:extLst>
              <a:ext uri="{FF2B5EF4-FFF2-40B4-BE49-F238E27FC236}">
                <a16:creationId xmlns:a16="http://schemas.microsoft.com/office/drawing/2014/main" id="{453B91B5-63F1-459E-A5D9-82A8EB5F4AA9}"/>
              </a:ext>
            </a:extLst>
          </p:cNvPr>
          <p:cNvSpPr/>
          <p:nvPr/>
        </p:nvSpPr>
        <p:spPr>
          <a:xfrm>
            <a:off x="1706882" y="6040554"/>
            <a:ext cx="8961119" cy="646331"/>
          </a:xfrm>
          <a:prstGeom prst="rect">
            <a:avLst/>
          </a:prstGeom>
        </p:spPr>
        <p:txBody>
          <a:bodyPr wrap="square">
            <a:spAutoFit/>
          </a:bodyPr>
          <a:lstStyle/>
          <a:p>
            <a:r>
              <a:rPr lang="en-US" dirty="0">
                <a:hlinkClick r:id="rId4"/>
              </a:rPr>
              <a:t>https://nimhd.nih.gov/about/publications/the-science-of-health-disparities-research.html</a:t>
            </a:r>
            <a:endParaRPr lang="en-US" dirty="0"/>
          </a:p>
          <a:p>
            <a:endParaRPr lang="en-US" dirty="0"/>
          </a:p>
        </p:txBody>
      </p:sp>
    </p:spTree>
    <p:extLst>
      <p:ext uri="{BB962C8B-B14F-4D97-AF65-F5344CB8AC3E}">
        <p14:creationId xmlns:p14="http://schemas.microsoft.com/office/powerpoint/2010/main" val="1210283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488CF-7119-477E-A4DF-989C247C265F}"/>
              </a:ext>
            </a:extLst>
          </p:cNvPr>
          <p:cNvSpPr>
            <a:spLocks noGrp="1"/>
          </p:cNvSpPr>
          <p:nvPr>
            <p:ph type="title"/>
          </p:nvPr>
        </p:nvSpPr>
        <p:spPr>
          <a:xfrm>
            <a:off x="1828802" y="20909"/>
            <a:ext cx="8686800" cy="1275616"/>
          </a:xfrm>
        </p:spPr>
        <p:txBody>
          <a:bodyPr/>
          <a:lstStyle/>
          <a:p>
            <a:pPr algn="ctr"/>
            <a:r>
              <a:rPr lang="en-US" sz="4000" b="1" dirty="0"/>
              <a:t>NIMHD SCIENCE VISION</a:t>
            </a:r>
            <a:br>
              <a:rPr lang="en-US" sz="2800" b="1" dirty="0"/>
            </a:br>
            <a:r>
              <a:rPr lang="en-US" sz="1800" b="1" dirty="0">
                <a:solidFill>
                  <a:srgbClr val="7030A0"/>
                </a:solidFill>
              </a:rPr>
              <a:t> </a:t>
            </a:r>
            <a:r>
              <a:rPr lang="en-US" sz="1800" b="1" i="1" dirty="0">
                <a:solidFill>
                  <a:srgbClr val="7030A0"/>
                </a:solidFill>
              </a:rPr>
              <a:t>New Perspectives to Advance Minority Health and Health Disparities Research </a:t>
            </a:r>
            <a:br>
              <a:rPr lang="en-US" sz="1800" b="1" i="1" dirty="0">
                <a:solidFill>
                  <a:srgbClr val="7030A0"/>
                </a:solidFill>
              </a:rPr>
            </a:br>
            <a:r>
              <a:rPr lang="en-US" sz="1800" b="1" i="1" dirty="0">
                <a:solidFill>
                  <a:srgbClr val="7030A0"/>
                </a:solidFill>
              </a:rPr>
              <a:t>AJPH 2019, Vol 109, No. S1</a:t>
            </a:r>
          </a:p>
        </p:txBody>
      </p:sp>
      <p:sp>
        <p:nvSpPr>
          <p:cNvPr id="3" name="Content Placeholder 2">
            <a:extLst>
              <a:ext uri="{FF2B5EF4-FFF2-40B4-BE49-F238E27FC236}">
                <a16:creationId xmlns:a16="http://schemas.microsoft.com/office/drawing/2014/main" id="{F7E4E25B-FE54-4B0D-9C4D-468D01214773}"/>
              </a:ext>
            </a:extLst>
          </p:cNvPr>
          <p:cNvSpPr>
            <a:spLocks noGrp="1"/>
          </p:cNvSpPr>
          <p:nvPr>
            <p:ph sz="half" idx="1"/>
          </p:nvPr>
        </p:nvSpPr>
        <p:spPr>
          <a:xfrm>
            <a:off x="1952325" y="1612537"/>
            <a:ext cx="4038600" cy="3978949"/>
          </a:xfrm>
        </p:spPr>
        <p:txBody>
          <a:bodyPr>
            <a:noAutofit/>
          </a:bodyPr>
          <a:lstStyle/>
          <a:p>
            <a:pPr marL="274320" indent="-274320">
              <a:lnSpc>
                <a:spcPct val="100000"/>
              </a:lnSpc>
              <a:spcBef>
                <a:spcPts val="0"/>
              </a:spcBef>
              <a:spcAft>
                <a:spcPts val="1200"/>
              </a:spcAft>
              <a:buClr>
                <a:srgbClr val="7030A0"/>
              </a:buClr>
              <a:buSzPct val="120000"/>
              <a:buFont typeface="Arial" panose="020B0604020202020204" pitchFamily="34" charset="0"/>
              <a:buChar char="•"/>
            </a:pPr>
            <a:r>
              <a:rPr lang="en-US" sz="1800" dirty="0"/>
              <a:t>Editor’s choice by NIMHD Director              Dr. Eliseo J. Pérez-Stable and NIH Director Dr. Francis S. Collins </a:t>
            </a:r>
          </a:p>
          <a:p>
            <a:pPr marL="274320" indent="-274320">
              <a:lnSpc>
                <a:spcPct val="100000"/>
              </a:lnSpc>
              <a:spcBef>
                <a:spcPts val="0"/>
              </a:spcBef>
              <a:spcAft>
                <a:spcPts val="1200"/>
              </a:spcAft>
              <a:buClr>
                <a:srgbClr val="7030A0"/>
              </a:buClr>
              <a:buSzPct val="120000"/>
              <a:buFont typeface="Arial" panose="020B0604020202020204" pitchFamily="34" charset="0"/>
              <a:buChar char="•"/>
            </a:pPr>
            <a:r>
              <a:rPr lang="en-US" sz="1800" dirty="0"/>
              <a:t>Definitions for minority health, health disparities, and NIMHD Research Framework</a:t>
            </a:r>
          </a:p>
          <a:p>
            <a:pPr marL="274320" indent="-274320">
              <a:lnSpc>
                <a:spcPct val="100000"/>
              </a:lnSpc>
              <a:spcBef>
                <a:spcPts val="0"/>
              </a:spcBef>
              <a:spcAft>
                <a:spcPts val="1200"/>
              </a:spcAft>
              <a:buClr>
                <a:srgbClr val="7030A0"/>
              </a:buClr>
              <a:buSzPct val="120000"/>
              <a:buFont typeface="Arial" panose="020B0604020202020204" pitchFamily="34" charset="0"/>
              <a:buChar char="•"/>
            </a:pPr>
            <a:r>
              <a:rPr lang="en-US" sz="1800" dirty="0"/>
              <a:t>Thirty research strategies in methods and measurement, etiology, and interventions</a:t>
            </a:r>
          </a:p>
          <a:p>
            <a:pPr marL="274320" indent="-274320">
              <a:lnSpc>
                <a:spcPct val="100000"/>
              </a:lnSpc>
              <a:spcBef>
                <a:spcPts val="0"/>
              </a:spcBef>
              <a:spcAft>
                <a:spcPts val="1200"/>
              </a:spcAft>
              <a:buClr>
                <a:srgbClr val="7030A0"/>
              </a:buClr>
              <a:buSzPct val="120000"/>
              <a:buFont typeface="Arial" panose="020B0604020202020204" pitchFamily="34" charset="0"/>
              <a:buChar char="•"/>
            </a:pPr>
            <a:r>
              <a:rPr lang="en-US" sz="1800" dirty="0"/>
              <a:t>Multi-year process with more than 100 authors, including NIH intramural and extramural scientific staff, along with external scientists</a:t>
            </a:r>
          </a:p>
          <a:p>
            <a:endParaRPr lang="en-US" sz="2000" dirty="0"/>
          </a:p>
        </p:txBody>
      </p:sp>
      <p:pic>
        <p:nvPicPr>
          <p:cNvPr id="7" name="Picture 2" descr="Cover of The American Journal of Public Health (AJPH), Supplement 1 2019.">
            <a:extLst>
              <a:ext uri="{FF2B5EF4-FFF2-40B4-BE49-F238E27FC236}">
                <a16:creationId xmlns:a16="http://schemas.microsoft.com/office/drawing/2014/main" id="{A4226E5B-5282-4CD8-9885-79586DB76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332" y="1581348"/>
            <a:ext cx="3725776" cy="434932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A26F289-8B19-453E-B090-056297228498}"/>
              </a:ext>
            </a:extLst>
          </p:cNvPr>
          <p:cNvSpPr/>
          <p:nvPr/>
        </p:nvSpPr>
        <p:spPr>
          <a:xfrm>
            <a:off x="3971625" y="6119336"/>
            <a:ext cx="6858000" cy="738664"/>
          </a:xfrm>
          <a:prstGeom prst="rect">
            <a:avLst/>
          </a:prstGeom>
        </p:spPr>
        <p:txBody>
          <a:bodyPr wrap="square">
            <a:spAutoFit/>
          </a:bodyPr>
          <a:lstStyle/>
          <a:p>
            <a:r>
              <a:rPr lang="en-US" sz="1400" dirty="0"/>
              <a:t>Learn more about the Science Vision:</a:t>
            </a:r>
          </a:p>
          <a:p>
            <a:pPr marL="285750" indent="-285750">
              <a:buFont typeface="Arial" panose="020B0604020202020204" pitchFamily="34" charset="0"/>
              <a:buChar char="•"/>
            </a:pPr>
            <a:r>
              <a:rPr lang="en-US" sz="1400" dirty="0">
                <a:hlinkClick r:id="rId4"/>
              </a:rPr>
              <a:t>Overview on the NIMHD website</a:t>
            </a:r>
            <a:r>
              <a:rPr lang="en-US" sz="1400" dirty="0"/>
              <a:t> </a:t>
            </a:r>
          </a:p>
          <a:p>
            <a:pPr marL="285750" indent="-285750">
              <a:buFont typeface="Arial" panose="020B0604020202020204" pitchFamily="34" charset="0"/>
              <a:buChar char="•"/>
            </a:pPr>
            <a:r>
              <a:rPr lang="en-US" sz="1400" dirty="0">
                <a:hlinkClick r:id="rId5"/>
              </a:rPr>
              <a:t>Article in the American Journal of Public Health</a:t>
            </a:r>
            <a:endParaRPr lang="en-US" sz="1400" dirty="0"/>
          </a:p>
        </p:txBody>
      </p:sp>
    </p:spTree>
    <p:extLst>
      <p:ext uri="{BB962C8B-B14F-4D97-AF65-F5344CB8AC3E}">
        <p14:creationId xmlns:p14="http://schemas.microsoft.com/office/powerpoint/2010/main" val="988828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3AF91-44A4-4108-AD29-213D2FB4C30D}"/>
              </a:ext>
              <a:ext uri="{C183D7F6-B498-43B3-948B-1728B52AA6E4}">
                <adec:decorative xmlns:adec="http://schemas.microsoft.com/office/drawing/2017/decorative" val="0"/>
              </a:ext>
            </a:extLst>
          </p:cNvPr>
          <p:cNvSpPr>
            <a:spLocks noGrp="1"/>
          </p:cNvSpPr>
          <p:nvPr>
            <p:ph type="title"/>
          </p:nvPr>
        </p:nvSpPr>
        <p:spPr>
          <a:xfrm>
            <a:off x="1524000" y="-1422866"/>
            <a:ext cx="9144000" cy="1419225"/>
          </a:xfrm>
        </p:spPr>
        <p:txBody>
          <a:bodyPr/>
          <a:lstStyle/>
          <a:p>
            <a:pPr algn="ctr"/>
            <a:r>
              <a:rPr lang="en-US" b="1" dirty="0"/>
              <a:t>National Institutes of Health, Minority Health and Health Disparities Strategic Plan 2021-2025 – Taking the Next Steps</a:t>
            </a:r>
          </a:p>
        </p:txBody>
      </p:sp>
      <p:pic>
        <p:nvPicPr>
          <p:cNvPr id="4" name="Content Placeholder 3" descr="Screenshot from NIMHD Strategic Plan web page with text that reads &quot;NIMHD releases the NIH Minority Health and Health Disparities Strategic Plan 2021-2025. Learn more about how NIH Institutes, Offices, and Centers will engage in critical efforts to promote health equity.&quot;">
            <a:extLst>
              <a:ext uri="{FF2B5EF4-FFF2-40B4-BE49-F238E27FC236}">
                <a16:creationId xmlns:a16="http://schemas.microsoft.com/office/drawing/2014/main" id="{4E7B0597-4935-4556-AE29-C8A2C1EF5074}"/>
              </a:ext>
            </a:extLst>
          </p:cNvPr>
          <p:cNvPicPr>
            <a:picLocks noGrp="1" noChangeAspect="1"/>
          </p:cNvPicPr>
          <p:nvPr>
            <p:ph sz="half" idx="1"/>
          </p:nvPr>
        </p:nvPicPr>
        <p:blipFill>
          <a:blip r:embed="rId3"/>
          <a:stretch>
            <a:fillRect/>
          </a:stretch>
        </p:blipFill>
        <p:spPr>
          <a:xfrm>
            <a:off x="2346690" y="28876"/>
            <a:ext cx="7498621" cy="5997219"/>
          </a:xfrm>
          <a:prstGeom prst="rect">
            <a:avLst/>
          </a:prstGeom>
        </p:spPr>
      </p:pic>
      <p:sp>
        <p:nvSpPr>
          <p:cNvPr id="5" name="TextBox 4">
            <a:extLst>
              <a:ext uri="{FF2B5EF4-FFF2-40B4-BE49-F238E27FC236}">
                <a16:creationId xmlns:a16="http://schemas.microsoft.com/office/drawing/2014/main" id="{A9D57813-88CA-474C-9E26-27750BB40613}"/>
              </a:ext>
            </a:extLst>
          </p:cNvPr>
          <p:cNvSpPr txBox="1"/>
          <p:nvPr/>
        </p:nvSpPr>
        <p:spPr>
          <a:xfrm>
            <a:off x="2698282" y="6389773"/>
            <a:ext cx="7969718" cy="338554"/>
          </a:xfrm>
          <a:prstGeom prst="rect">
            <a:avLst/>
          </a:prstGeom>
          <a:noFill/>
        </p:spPr>
        <p:txBody>
          <a:bodyPr wrap="square" rtlCol="0">
            <a:spAutoFit/>
          </a:bodyPr>
          <a:lstStyle/>
          <a:p>
            <a:pPr algn="ctr"/>
            <a:r>
              <a:rPr lang="en-US" sz="1600" dirty="0">
                <a:hlinkClick r:id="rId4"/>
              </a:rPr>
              <a:t>Learn about the Strategic Plan via the NIMHD website</a:t>
            </a:r>
            <a:endParaRPr lang="en-US" sz="1600" dirty="0"/>
          </a:p>
        </p:txBody>
      </p:sp>
    </p:spTree>
    <p:extLst>
      <p:ext uri="{BB962C8B-B14F-4D97-AF65-F5344CB8AC3E}">
        <p14:creationId xmlns:p14="http://schemas.microsoft.com/office/powerpoint/2010/main" val="3062591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A17E98-66EA-9D4A-8D5A-C5FAE73CBBD0}"/>
              </a:ext>
            </a:extLst>
          </p:cNvPr>
          <p:cNvSpPr/>
          <p:nvPr/>
        </p:nvSpPr>
        <p:spPr>
          <a:xfrm>
            <a:off x="2667001" y="857252"/>
            <a:ext cx="323851" cy="809367"/>
          </a:xfrm>
          <a:prstGeom prst="rect">
            <a:avLst/>
          </a:prstGeom>
          <a:solidFill>
            <a:srgbClr val="662E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schemeClr val="bg1"/>
              </a:solidFill>
              <a:latin typeface="Calibri"/>
            </a:endParaRPr>
          </a:p>
        </p:txBody>
      </p:sp>
      <p:sp>
        <p:nvSpPr>
          <p:cNvPr id="5" name="Rectangle 4">
            <a:extLst>
              <a:ext uri="{FF2B5EF4-FFF2-40B4-BE49-F238E27FC236}">
                <a16:creationId xmlns:a16="http://schemas.microsoft.com/office/drawing/2014/main" id="{42C4B3EA-1685-4243-BF33-29EFB4D56B60}"/>
              </a:ext>
            </a:extLst>
          </p:cNvPr>
          <p:cNvSpPr/>
          <p:nvPr/>
        </p:nvSpPr>
        <p:spPr>
          <a:xfrm>
            <a:off x="9201151" y="857251"/>
            <a:ext cx="323851" cy="809367"/>
          </a:xfrm>
          <a:prstGeom prst="rect">
            <a:avLst/>
          </a:prstGeom>
          <a:solidFill>
            <a:srgbClr val="662E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prstClr val="white"/>
              </a:solidFill>
              <a:latin typeface="Calibri"/>
            </a:endParaRPr>
          </a:p>
        </p:txBody>
      </p:sp>
      <p:grpSp>
        <p:nvGrpSpPr>
          <p:cNvPr id="6" name="Group 5">
            <a:extLst>
              <a:ext uri="{FF2B5EF4-FFF2-40B4-BE49-F238E27FC236}">
                <a16:creationId xmlns:a16="http://schemas.microsoft.com/office/drawing/2014/main" id="{27CC781A-FAC1-2A4A-A262-43D2C4430F3C}"/>
              </a:ext>
            </a:extLst>
          </p:cNvPr>
          <p:cNvGrpSpPr/>
          <p:nvPr/>
        </p:nvGrpSpPr>
        <p:grpSpPr>
          <a:xfrm>
            <a:off x="2954384" y="857252"/>
            <a:ext cx="6283234" cy="4722668"/>
            <a:chOff x="383177" y="-1"/>
            <a:chExt cx="8377645" cy="6296891"/>
          </a:xfrm>
        </p:grpSpPr>
        <p:pic>
          <p:nvPicPr>
            <p:cNvPr id="3" name="Picture 2">
              <a:extLst>
                <a:ext uri="{FF2B5EF4-FFF2-40B4-BE49-F238E27FC236}">
                  <a16:creationId xmlns:a16="http://schemas.microsoft.com/office/drawing/2014/main" id="{EBC274F3-BF2D-CC41-9BF2-A24A62A47B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177" y="-1"/>
              <a:ext cx="8377645" cy="6296891"/>
            </a:xfrm>
            <a:prstGeom prst="rect">
              <a:avLst/>
            </a:prstGeom>
          </p:spPr>
        </p:pic>
        <p:sp>
          <p:nvSpPr>
            <p:cNvPr id="2" name="Oval 1">
              <a:extLst>
                <a:ext uri="{FF2B5EF4-FFF2-40B4-BE49-F238E27FC236}">
                  <a16:creationId xmlns:a16="http://schemas.microsoft.com/office/drawing/2014/main" id="{13BBF9F8-B4E6-1D48-B408-210A41B13352}"/>
                </a:ext>
              </a:extLst>
            </p:cNvPr>
            <p:cNvSpPr/>
            <p:nvPr/>
          </p:nvSpPr>
          <p:spPr>
            <a:xfrm>
              <a:off x="2331373" y="4502198"/>
              <a:ext cx="83762" cy="83762"/>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519840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190B3F-09AD-446D-90A5-53239E497467}"/>
              </a:ext>
            </a:extLst>
          </p:cNvPr>
          <p:cNvSpPr>
            <a:spLocks noGrp="1"/>
          </p:cNvSpPr>
          <p:nvPr>
            <p:ph type="title"/>
          </p:nvPr>
        </p:nvSpPr>
        <p:spPr/>
        <p:txBody>
          <a:bodyPr/>
          <a:lstStyle/>
          <a:p>
            <a:r>
              <a:rPr lang="en-US" dirty="0">
                <a:effectLst/>
                <a:ea typeface="Calibri" panose="020F0502020204030204" pitchFamily="34" charset="0"/>
              </a:rPr>
              <a:t>Health Care Systems Research Network</a:t>
            </a:r>
            <a:br>
              <a:rPr lang="en-US" sz="2100" dirty="0">
                <a:ea typeface="Calibri" panose="020F0502020204030204" pitchFamily="34" charset="0"/>
              </a:rPr>
            </a:br>
            <a:r>
              <a:rPr lang="en-US" sz="2100" b="0" dirty="0">
                <a:ea typeface="Calibri" panose="020F0502020204030204" pitchFamily="34" charset="0"/>
              </a:rPr>
              <a:t>Funding from the Agency for Healthcare Research and Quality</a:t>
            </a:r>
            <a:endParaRPr lang="en-US" sz="2100" b="0" dirty="0"/>
          </a:p>
        </p:txBody>
      </p:sp>
      <p:sp>
        <p:nvSpPr>
          <p:cNvPr id="9" name="Content Placeholder 8">
            <a:extLst>
              <a:ext uri="{FF2B5EF4-FFF2-40B4-BE49-F238E27FC236}">
                <a16:creationId xmlns:a16="http://schemas.microsoft.com/office/drawing/2014/main" id="{8792621A-FC67-4F0E-8249-32C43C4AD88B}"/>
              </a:ext>
            </a:extLst>
          </p:cNvPr>
          <p:cNvSpPr>
            <a:spLocks noGrp="1"/>
          </p:cNvSpPr>
          <p:nvPr>
            <p:ph idx="1"/>
          </p:nvPr>
        </p:nvSpPr>
        <p:spPr/>
        <p:txBody>
          <a:bodyPr/>
          <a:lstStyle/>
          <a:p>
            <a:r>
              <a:rPr lang="en-US" dirty="0"/>
              <a:t>Brent Sandmeyer, MPH</a:t>
            </a:r>
          </a:p>
          <a:p>
            <a:r>
              <a:rPr lang="en-US" dirty="0"/>
              <a:t>April 11, 2024</a:t>
            </a:r>
          </a:p>
        </p:txBody>
      </p:sp>
    </p:spTree>
    <p:extLst>
      <p:ext uri="{BB962C8B-B14F-4D97-AF65-F5344CB8AC3E}">
        <p14:creationId xmlns:p14="http://schemas.microsoft.com/office/powerpoint/2010/main" val="877516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AHRQ’s Mission</a:t>
            </a:r>
          </a:p>
        </p:txBody>
      </p:sp>
      <p:sp>
        <p:nvSpPr>
          <p:cNvPr id="3" name="Content Placeholder 2"/>
          <p:cNvSpPr>
            <a:spLocks noGrp="1"/>
          </p:cNvSpPr>
          <p:nvPr>
            <p:ph idx="1"/>
          </p:nvPr>
        </p:nvSpPr>
        <p:spPr/>
        <p:txBody>
          <a:bodyPr/>
          <a:lstStyle/>
          <a:p>
            <a:r>
              <a:rPr lang="en-US" dirty="0"/>
              <a:t>To produce evidence to make health care safer, higher quality, more accessible, equitable, and affordable, and work within the U.S. Department of Health and Human Services and with other partners to make sure that the evidence is understood and used.</a:t>
            </a:r>
          </a:p>
          <a:p>
            <a:endParaRPr lang="en-US" dirty="0"/>
          </a:p>
        </p:txBody>
      </p:sp>
      <p:sp>
        <p:nvSpPr>
          <p:cNvPr id="4" name="Slide Number Placeholder 3"/>
          <p:cNvSpPr>
            <a:spLocks noGrp="1"/>
          </p:cNvSpPr>
          <p:nvPr>
            <p:ph type="sldNum" sz="quarter" idx="10"/>
          </p:nvPr>
        </p:nvSpPr>
        <p:spPr/>
        <p:txBody>
          <a:bodyPr/>
          <a:lstStyle/>
          <a:p>
            <a:pPr defTabSz="685800"/>
            <a:fld id="{85F5B7A5-34A7-4AB0-A34F-A4DF2002FA98}" type="slidenum">
              <a:rPr lang="en-US">
                <a:solidFill>
                  <a:prstClr val="black">
                    <a:tint val="75000"/>
                  </a:prstClr>
                </a:solidFill>
                <a:latin typeface="Arial"/>
              </a:rPr>
              <a:pPr defTabSz="685800"/>
              <a:t>28</a:t>
            </a:fld>
            <a:endParaRPr lang="en-US" dirty="0">
              <a:solidFill>
                <a:prstClr val="black">
                  <a:tint val="75000"/>
                </a:prstClr>
              </a:solidFill>
              <a:latin typeface="Arial"/>
            </a:endParaRPr>
          </a:p>
        </p:txBody>
      </p:sp>
    </p:spTree>
    <p:extLst>
      <p:ext uri="{BB962C8B-B14F-4D97-AF65-F5344CB8AC3E}">
        <p14:creationId xmlns:p14="http://schemas.microsoft.com/office/powerpoint/2010/main" val="3491837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122" y="368310"/>
            <a:ext cx="6701756" cy="588000"/>
          </a:xfrm>
        </p:spPr>
        <p:txBody>
          <a:bodyPr>
            <a:noAutofit/>
          </a:bodyPr>
          <a:lstStyle/>
          <a:p>
            <a:br>
              <a:rPr lang="en-US" dirty="0"/>
            </a:br>
            <a:r>
              <a:rPr lang="en-US" sz="2400" dirty="0"/>
              <a:t>AHRQ’s </a:t>
            </a:r>
            <a:br>
              <a:rPr lang="en-US" sz="2400" dirty="0"/>
            </a:br>
            <a:r>
              <a:rPr lang="en-US" sz="2400" dirty="0"/>
              <a:t>Unique Role </a:t>
            </a:r>
            <a:br>
              <a:rPr lang="en-US" dirty="0"/>
            </a:br>
            <a:endParaRPr lang="en-US" dirty="0"/>
          </a:p>
        </p:txBody>
      </p:sp>
      <p:sp>
        <p:nvSpPr>
          <p:cNvPr id="3" name="Content Placeholder 2"/>
          <p:cNvSpPr>
            <a:spLocks noGrp="1"/>
          </p:cNvSpPr>
          <p:nvPr>
            <p:ph idx="1"/>
          </p:nvPr>
        </p:nvSpPr>
        <p:spPr>
          <a:xfrm>
            <a:off x="5295900" y="1943101"/>
            <a:ext cx="5143500" cy="3818335"/>
          </a:xfrm>
        </p:spPr>
        <p:txBody>
          <a:bodyPr>
            <a:normAutofit fontScale="92500"/>
          </a:bodyPr>
          <a:lstStyle/>
          <a:p>
            <a:r>
              <a:rPr lang="en-US" b="1" dirty="0"/>
              <a:t>Making 21</a:t>
            </a:r>
            <a:r>
              <a:rPr lang="en-US" b="1" baseline="30000" dirty="0"/>
              <a:t>st</a:t>
            </a:r>
            <a:r>
              <a:rPr lang="en-US" b="1" dirty="0"/>
              <a:t> century care a                              reality for all</a:t>
            </a:r>
          </a:p>
          <a:p>
            <a:pPr lvl="1"/>
            <a:r>
              <a:rPr lang="en-US" dirty="0"/>
              <a:t>Agency partners focus on developing cures</a:t>
            </a:r>
          </a:p>
          <a:p>
            <a:pPr lvl="1"/>
            <a:r>
              <a:rPr lang="en-US" b="1" dirty="0"/>
              <a:t>Biomedical science is necessary but insufficient</a:t>
            </a:r>
          </a:p>
          <a:p>
            <a:r>
              <a:rPr lang="en-US" b="1" dirty="0"/>
              <a:t>AHRQ focuses on healthcare improvement</a:t>
            </a:r>
          </a:p>
          <a:p>
            <a:r>
              <a:rPr lang="en-US" dirty="0"/>
              <a:t>Science-based (social, behavioral, and clinical) – </a:t>
            </a:r>
            <a:r>
              <a:rPr lang="en-US" b="1" dirty="0"/>
              <a:t>dissemination and implementation of actionable knowledge is necessary </a:t>
            </a:r>
            <a:r>
              <a:rPr lang="en-US" dirty="0"/>
              <a:t>for the adoption and delivery of innovative therapies</a:t>
            </a:r>
          </a:p>
        </p:txBody>
      </p:sp>
      <p:sp>
        <p:nvSpPr>
          <p:cNvPr id="4" name="Slide Number Placeholder 3"/>
          <p:cNvSpPr>
            <a:spLocks noGrp="1"/>
          </p:cNvSpPr>
          <p:nvPr>
            <p:ph type="sldNum" sz="quarter" idx="10"/>
          </p:nvPr>
        </p:nvSpPr>
        <p:spPr/>
        <p:txBody>
          <a:bodyPr/>
          <a:lstStyle/>
          <a:p>
            <a:pPr defTabSz="685800">
              <a:defRPr/>
            </a:pPr>
            <a:fld id="{85F5B7A5-34A7-4AB0-A34F-A4DF2002FA98}" type="slidenum">
              <a:rPr lang="en-US">
                <a:solidFill>
                  <a:prstClr val="black">
                    <a:tint val="75000"/>
                  </a:prstClr>
                </a:solidFill>
                <a:latin typeface="Arial"/>
              </a:rPr>
              <a:pPr defTabSz="685800">
                <a:defRPr/>
              </a:pPr>
              <a:t>29</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866" y="1937162"/>
            <a:ext cx="3371850" cy="3491966"/>
          </a:xfrm>
          <a:prstGeom prst="rect">
            <a:avLst/>
          </a:prstGeom>
        </p:spPr>
      </p:pic>
    </p:spTree>
    <p:extLst>
      <p:ext uri="{BB962C8B-B14F-4D97-AF65-F5344CB8AC3E}">
        <p14:creationId xmlns:p14="http://schemas.microsoft.com/office/powerpoint/2010/main" val="3699903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09900" y="239193"/>
            <a:ext cx="6172200" cy="499089"/>
          </a:xfrm>
        </p:spPr>
        <p:txBody>
          <a:bodyPr/>
          <a:lstStyle/>
          <a:p>
            <a:pPr algn="ctr"/>
            <a:r>
              <a:rPr lang="en-US" sz="3200" b="1" dirty="0">
                <a:solidFill>
                  <a:srgbClr val="662E6B"/>
                </a:solidFill>
                <a:latin typeface="Arial" panose="020B0604020202020204" pitchFamily="34" charset="0"/>
                <a:cs typeface="Arial" panose="020B0604020202020204" pitchFamily="34" charset="0"/>
              </a:rPr>
              <a:t>NIMHD Mission </a:t>
            </a:r>
          </a:p>
        </p:txBody>
      </p:sp>
      <p:sp>
        <p:nvSpPr>
          <p:cNvPr id="4" name="Text Box 3"/>
          <p:cNvSpPr txBox="1">
            <a:spLocks noGrp="1" noChangeArrowheads="1"/>
          </p:cNvSpPr>
          <p:nvPr>
            <p:ph sz="half" idx="1"/>
          </p:nvPr>
        </p:nvSpPr>
        <p:spPr bwMode="auto">
          <a:xfrm>
            <a:off x="2189332" y="1073313"/>
            <a:ext cx="8306390" cy="5154744"/>
          </a:xfrm>
          <a:prstGeom prst="rect">
            <a:avLst/>
          </a:prstGeom>
          <a:noFill/>
          <a:ln w="9525">
            <a:noFill/>
            <a:miter lim="800000"/>
            <a:headEnd/>
            <a:tailEnd/>
          </a:ln>
        </p:spPr>
        <p:txBody>
          <a:bodyPr wrap="square">
            <a:spAutoFit/>
          </a:bodyPr>
          <a:lstStyle/>
          <a:p>
            <a:r>
              <a:rPr lang="en-US" sz="2400" dirty="0">
                <a:cs typeface="Helvetica Neue"/>
              </a:rPr>
              <a:t>The mission of NIMHD is to lead scientific research to improve minority health and eliminate health disparities. </a:t>
            </a:r>
          </a:p>
          <a:p>
            <a:endParaRPr lang="en-US" sz="2400" dirty="0">
              <a:cs typeface="Helvetica Neue"/>
            </a:endParaRPr>
          </a:p>
          <a:p>
            <a:r>
              <a:rPr lang="en-US" sz="2400" dirty="0">
                <a:cs typeface="Helvetica Neue"/>
              </a:rPr>
              <a:t>To accomplish this, NIMHD: </a:t>
            </a:r>
          </a:p>
          <a:p>
            <a:pPr marL="426244" lvl="1" indent="-208360">
              <a:spcAft>
                <a:spcPts val="450"/>
              </a:spcAft>
              <a:buFont typeface="Arial" panose="020B0604020202020204" pitchFamily="34" charset="0"/>
              <a:buChar char="•"/>
            </a:pPr>
            <a:r>
              <a:rPr lang="en-US" sz="2400" dirty="0">
                <a:cs typeface="Helvetica Neue"/>
              </a:rPr>
              <a:t>Plans, reviews, coordinates, and evaluates all minority health and health disparities research and activities of the National Institutes of Health </a:t>
            </a:r>
          </a:p>
          <a:p>
            <a:pPr marL="426244" lvl="1" indent="-208360">
              <a:spcAft>
                <a:spcPts val="450"/>
              </a:spcAft>
              <a:buFont typeface="Arial" panose="020B0604020202020204" pitchFamily="34" charset="0"/>
              <a:buChar char="•"/>
            </a:pPr>
            <a:r>
              <a:rPr lang="en-US" sz="2400" dirty="0">
                <a:cs typeface="Helvetica Neue"/>
              </a:rPr>
              <a:t>Conducts and supports research in minority health and health disparities </a:t>
            </a:r>
          </a:p>
          <a:p>
            <a:pPr marL="426244" lvl="1" indent="-208360">
              <a:spcAft>
                <a:spcPts val="450"/>
              </a:spcAft>
              <a:buFont typeface="Arial" panose="020B0604020202020204" pitchFamily="34" charset="0"/>
              <a:buChar char="•"/>
            </a:pPr>
            <a:r>
              <a:rPr lang="en-US" sz="2400" dirty="0">
                <a:cs typeface="Helvetica Neue"/>
              </a:rPr>
              <a:t>Promotes and supports the training of a diverse research workforce </a:t>
            </a:r>
          </a:p>
          <a:p>
            <a:pPr marL="426244" lvl="1" indent="-208360">
              <a:spcAft>
                <a:spcPts val="450"/>
              </a:spcAft>
              <a:buFont typeface="Arial" panose="020B0604020202020204" pitchFamily="34" charset="0"/>
              <a:buChar char="•"/>
            </a:pPr>
            <a:r>
              <a:rPr lang="en-US" sz="2400" dirty="0">
                <a:cs typeface="Helvetica Neue"/>
              </a:rPr>
              <a:t>Translates and disseminates research information </a:t>
            </a:r>
          </a:p>
          <a:p>
            <a:pPr marL="426244" lvl="1" indent="-208360">
              <a:spcAft>
                <a:spcPts val="450"/>
              </a:spcAft>
              <a:buFont typeface="Arial" panose="020B0604020202020204" pitchFamily="34" charset="0"/>
              <a:buChar char="•"/>
            </a:pPr>
            <a:r>
              <a:rPr lang="en-US" sz="2400" dirty="0">
                <a:cs typeface="Helvetica Neue"/>
              </a:rPr>
              <a:t>Fosters innovative collaborations and partnerships </a:t>
            </a:r>
          </a:p>
        </p:txBody>
      </p:sp>
    </p:spTree>
    <p:extLst>
      <p:ext uri="{BB962C8B-B14F-4D97-AF65-F5344CB8AC3E}">
        <p14:creationId xmlns:p14="http://schemas.microsoft.com/office/powerpoint/2010/main" val="95593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80A60-58A4-47BC-8BD4-64F747C38599}"/>
              </a:ext>
            </a:extLst>
          </p:cNvPr>
          <p:cNvSpPr>
            <a:spLocks noGrp="1"/>
          </p:cNvSpPr>
          <p:nvPr>
            <p:ph type="title"/>
          </p:nvPr>
        </p:nvSpPr>
        <p:spPr>
          <a:xfrm>
            <a:off x="2781300" y="405268"/>
            <a:ext cx="6629400" cy="463413"/>
          </a:xfrm>
        </p:spPr>
        <p:txBody>
          <a:bodyPr>
            <a:normAutofit fontScale="90000"/>
          </a:bodyPr>
          <a:lstStyle/>
          <a:p>
            <a:pPr algn="ctr"/>
            <a:r>
              <a:rPr lang="en-US" dirty="0"/>
              <a:t>AHRQ Improves </a:t>
            </a:r>
            <a:br>
              <a:rPr lang="en-US" dirty="0"/>
            </a:br>
            <a:r>
              <a:rPr lang="en-US" dirty="0"/>
              <a:t>Healthcare Delivery</a:t>
            </a:r>
          </a:p>
        </p:txBody>
      </p:sp>
      <p:sp>
        <p:nvSpPr>
          <p:cNvPr id="3" name="Content Placeholder 2">
            <a:extLst>
              <a:ext uri="{FF2B5EF4-FFF2-40B4-BE49-F238E27FC236}">
                <a16:creationId xmlns:a16="http://schemas.microsoft.com/office/drawing/2014/main" id="{65E314CD-BE8C-4B6E-A507-33BB48E443E6}"/>
              </a:ext>
            </a:extLst>
          </p:cNvPr>
          <p:cNvSpPr>
            <a:spLocks noGrp="1"/>
          </p:cNvSpPr>
          <p:nvPr>
            <p:ph idx="1"/>
          </p:nvPr>
        </p:nvSpPr>
        <p:spPr>
          <a:xfrm>
            <a:off x="1781175" y="1662430"/>
            <a:ext cx="8629650" cy="3886200"/>
          </a:xfrm>
        </p:spPr>
        <p:txBody>
          <a:bodyPr/>
          <a:lstStyle/>
          <a:p>
            <a:r>
              <a:rPr lang="en-US" b="1" dirty="0"/>
              <a:t>Generating scientific evidence and actionable knowledge</a:t>
            </a:r>
            <a:r>
              <a:rPr lang="en-US" dirty="0"/>
              <a:t>: Funding health services research to understand how care is delivered                        and how it can be delivered better (quality, safety, equity, value)</a:t>
            </a:r>
          </a:p>
          <a:p>
            <a:endParaRPr lang="en-US" sz="1500" dirty="0"/>
          </a:p>
          <a:p>
            <a:r>
              <a:rPr lang="en-US" b="1" dirty="0"/>
              <a:t>Moving evidence into practice</a:t>
            </a:r>
            <a:r>
              <a:rPr lang="en-US" dirty="0"/>
              <a:t>:  Developing tools, training, resources, and (non-regulatory, non-punitive) assistance</a:t>
            </a:r>
          </a:p>
          <a:p>
            <a:endParaRPr lang="en-US" sz="1500" dirty="0"/>
          </a:p>
          <a:p>
            <a:r>
              <a:rPr lang="en-US" b="1" dirty="0"/>
              <a:t>Monitoring and feedback</a:t>
            </a:r>
            <a:r>
              <a:rPr lang="en-US" dirty="0"/>
              <a:t>:  Measurement, data, analytics,                        and reporting for state and federal policymaking</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A976CFFE-BBBE-4652-929D-8C0785AC031C}"/>
              </a:ext>
            </a:extLst>
          </p:cNvPr>
          <p:cNvSpPr>
            <a:spLocks noGrp="1"/>
          </p:cNvSpPr>
          <p:nvPr>
            <p:ph type="sldNum" sz="quarter" idx="10"/>
          </p:nvPr>
        </p:nvSpPr>
        <p:spPr/>
        <p:txBody>
          <a:bodyPr/>
          <a:lstStyle/>
          <a:p>
            <a:pPr defTabSz="685800"/>
            <a:fld id="{85F5B7A5-34A7-4AB0-A34F-A4DF2002FA98}" type="slidenum">
              <a:rPr lang="en-US">
                <a:solidFill>
                  <a:prstClr val="black">
                    <a:tint val="75000"/>
                  </a:prstClr>
                </a:solidFill>
                <a:latin typeface="Arial"/>
              </a:rPr>
              <a:pPr defTabSz="685800"/>
              <a:t>30</a:t>
            </a:fld>
            <a:endParaRPr lang="en-US" dirty="0">
              <a:solidFill>
                <a:prstClr val="black">
                  <a:tint val="75000"/>
                </a:prstClr>
              </a:solidFill>
              <a:latin typeface="Arial"/>
            </a:endParaRPr>
          </a:p>
        </p:txBody>
      </p:sp>
      <p:sp>
        <p:nvSpPr>
          <p:cNvPr id="5" name="TextBox 4">
            <a:extLst>
              <a:ext uri="{FF2B5EF4-FFF2-40B4-BE49-F238E27FC236}">
                <a16:creationId xmlns:a16="http://schemas.microsoft.com/office/drawing/2014/main" id="{E383C32B-008E-4C2D-9DB1-5A14C5373CD2}"/>
              </a:ext>
            </a:extLst>
          </p:cNvPr>
          <p:cNvSpPr txBox="1"/>
          <p:nvPr/>
        </p:nvSpPr>
        <p:spPr>
          <a:xfrm>
            <a:off x="2124075" y="5710022"/>
            <a:ext cx="7943850" cy="646331"/>
          </a:xfrm>
          <a:prstGeom prst="rect">
            <a:avLst/>
          </a:prstGeom>
          <a:noFill/>
        </p:spPr>
        <p:txBody>
          <a:bodyPr wrap="square" rtlCol="0">
            <a:spAutoFit/>
          </a:bodyPr>
          <a:lstStyle/>
          <a:p>
            <a:pPr algn="ctr" defTabSz="685800"/>
            <a:r>
              <a:rPr lang="en-US" b="1" dirty="0">
                <a:solidFill>
                  <a:prstClr val="black"/>
                </a:solidFill>
                <a:latin typeface="Arial"/>
              </a:rPr>
              <a:t>AHRQ is to healthcare systems as </a:t>
            </a:r>
          </a:p>
          <a:p>
            <a:pPr algn="ctr" defTabSz="685800"/>
            <a:r>
              <a:rPr lang="en-US" b="1" dirty="0">
                <a:solidFill>
                  <a:prstClr val="black"/>
                </a:solidFill>
                <a:latin typeface="Arial"/>
              </a:rPr>
              <a:t>CDC is to public health systems</a:t>
            </a:r>
          </a:p>
        </p:txBody>
      </p:sp>
    </p:spTree>
    <p:extLst>
      <p:ext uri="{BB962C8B-B14F-4D97-AF65-F5344CB8AC3E}">
        <p14:creationId xmlns:p14="http://schemas.microsoft.com/office/powerpoint/2010/main" val="2006412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D091-54AD-1641-D770-0225023716B5}"/>
              </a:ext>
            </a:extLst>
          </p:cNvPr>
          <p:cNvSpPr>
            <a:spLocks noGrp="1"/>
          </p:cNvSpPr>
          <p:nvPr>
            <p:ph type="title"/>
          </p:nvPr>
        </p:nvSpPr>
        <p:spPr/>
        <p:txBody>
          <a:bodyPr>
            <a:normAutofit/>
          </a:bodyPr>
          <a:lstStyle/>
          <a:p>
            <a:r>
              <a:rPr lang="en-US" dirty="0"/>
              <a:t>Research Priorities</a:t>
            </a:r>
          </a:p>
        </p:txBody>
      </p:sp>
      <p:sp>
        <p:nvSpPr>
          <p:cNvPr id="3" name="Content Placeholder 2">
            <a:extLst>
              <a:ext uri="{FF2B5EF4-FFF2-40B4-BE49-F238E27FC236}">
                <a16:creationId xmlns:a16="http://schemas.microsoft.com/office/drawing/2014/main" id="{B326A05D-2BC7-097A-FCE7-2A1F451CFE3A}"/>
              </a:ext>
            </a:extLst>
          </p:cNvPr>
          <p:cNvSpPr>
            <a:spLocks noGrp="1"/>
          </p:cNvSpPr>
          <p:nvPr>
            <p:ph sz="half" idx="1"/>
          </p:nvPr>
        </p:nvSpPr>
        <p:spPr/>
        <p:txBody>
          <a:bodyPr>
            <a:normAutofit/>
          </a:bodyPr>
          <a:lstStyle/>
          <a:p>
            <a:pPr marL="0" indent="0">
              <a:buNone/>
            </a:pPr>
            <a:r>
              <a:rPr lang="en-US" b="1" u="sng" dirty="0"/>
              <a:t>General AHRQ Priorities</a:t>
            </a:r>
          </a:p>
          <a:p>
            <a:r>
              <a:rPr lang="en-US" dirty="0"/>
              <a:t>Research to improve healthcare quality and patient safety</a:t>
            </a:r>
          </a:p>
          <a:p>
            <a:r>
              <a:rPr lang="en-US" dirty="0"/>
              <a:t>Research to improve healthcare delivery and practice improvement</a:t>
            </a:r>
          </a:p>
          <a:p>
            <a:r>
              <a:rPr lang="en-US" dirty="0"/>
              <a:t>Research to enhance whole-person healthcare delivery</a:t>
            </a:r>
          </a:p>
        </p:txBody>
      </p:sp>
      <p:sp>
        <p:nvSpPr>
          <p:cNvPr id="5" name="Content Placeholder 4">
            <a:extLst>
              <a:ext uri="{FF2B5EF4-FFF2-40B4-BE49-F238E27FC236}">
                <a16:creationId xmlns:a16="http://schemas.microsoft.com/office/drawing/2014/main" id="{F8840F66-111E-7219-834F-0814461A1EB1}"/>
              </a:ext>
            </a:extLst>
          </p:cNvPr>
          <p:cNvSpPr>
            <a:spLocks noGrp="1"/>
          </p:cNvSpPr>
          <p:nvPr>
            <p:ph sz="half" idx="2"/>
          </p:nvPr>
        </p:nvSpPr>
        <p:spPr/>
        <p:txBody>
          <a:bodyPr>
            <a:normAutofit/>
          </a:bodyPr>
          <a:lstStyle/>
          <a:p>
            <a:pPr marL="0" indent="0">
              <a:spcBef>
                <a:spcPts val="450"/>
              </a:spcBef>
              <a:buNone/>
            </a:pPr>
            <a:r>
              <a:rPr lang="en-US" b="1" u="sng" dirty="0"/>
              <a:t>Director’s Priorities</a:t>
            </a:r>
          </a:p>
          <a:p>
            <a:pPr>
              <a:spcBef>
                <a:spcPts val="450"/>
              </a:spcBef>
            </a:pPr>
            <a:r>
              <a:rPr lang="en-US" dirty="0"/>
              <a:t>Improve healthcare system performance</a:t>
            </a:r>
          </a:p>
          <a:p>
            <a:pPr lvl="1">
              <a:spcBef>
                <a:spcPts val="450"/>
              </a:spcBef>
            </a:pPr>
            <a:r>
              <a:rPr lang="en-US" dirty="0"/>
              <a:t>Reduce fragmentation</a:t>
            </a:r>
          </a:p>
          <a:p>
            <a:pPr lvl="1">
              <a:spcBef>
                <a:spcPts val="450"/>
              </a:spcBef>
            </a:pPr>
            <a:r>
              <a:rPr lang="en-US" dirty="0"/>
              <a:t>Align financial incentives</a:t>
            </a:r>
          </a:p>
          <a:p>
            <a:pPr lvl="1">
              <a:spcBef>
                <a:spcPts val="450"/>
              </a:spcBef>
            </a:pPr>
            <a:r>
              <a:rPr lang="en-US" dirty="0"/>
              <a:t>Reduce inequities in healthcare</a:t>
            </a:r>
          </a:p>
          <a:p>
            <a:pPr>
              <a:spcBef>
                <a:spcPts val="450"/>
              </a:spcBef>
            </a:pPr>
            <a:r>
              <a:rPr lang="en-US" dirty="0"/>
              <a:t>Expand access to high-quality, affordable healthcare</a:t>
            </a:r>
          </a:p>
          <a:p>
            <a:pPr>
              <a:spcBef>
                <a:spcPts val="450"/>
              </a:spcBef>
            </a:pPr>
            <a:r>
              <a:rPr lang="en-US" dirty="0"/>
              <a:t>Improve healthcare delivery systems’ resilience</a:t>
            </a:r>
          </a:p>
          <a:p>
            <a:endParaRPr lang="en-US" dirty="0"/>
          </a:p>
        </p:txBody>
      </p:sp>
      <p:sp>
        <p:nvSpPr>
          <p:cNvPr id="4" name="Slide Number Placeholder 3">
            <a:extLst>
              <a:ext uri="{FF2B5EF4-FFF2-40B4-BE49-F238E27FC236}">
                <a16:creationId xmlns:a16="http://schemas.microsoft.com/office/drawing/2014/main" id="{2249A1FD-215B-EA7B-F039-202F9580EBAB}"/>
              </a:ext>
            </a:extLst>
          </p:cNvPr>
          <p:cNvSpPr>
            <a:spLocks noGrp="1"/>
          </p:cNvSpPr>
          <p:nvPr>
            <p:ph type="sldNum" sz="quarter" idx="10"/>
          </p:nvPr>
        </p:nvSpPr>
        <p:spPr/>
        <p:txBody>
          <a:bodyPr/>
          <a:lstStyle/>
          <a:p>
            <a:pPr defTabSz="685800"/>
            <a:fld id="{85F5B7A5-34A7-4AB0-A34F-A4DF2002FA98}" type="slidenum">
              <a:rPr lang="en-US">
                <a:solidFill>
                  <a:prstClr val="black">
                    <a:tint val="75000"/>
                  </a:prstClr>
                </a:solidFill>
                <a:latin typeface="Arial"/>
              </a:rPr>
              <a:pPr defTabSz="685800"/>
              <a:t>31</a:t>
            </a:fld>
            <a:endParaRPr lang="en-US" dirty="0">
              <a:solidFill>
                <a:prstClr val="black">
                  <a:tint val="75000"/>
                </a:prstClr>
              </a:solidFill>
              <a:latin typeface="Arial"/>
            </a:endParaRPr>
          </a:p>
        </p:txBody>
      </p:sp>
    </p:spTree>
    <p:extLst>
      <p:ext uri="{BB962C8B-B14F-4D97-AF65-F5344CB8AC3E}">
        <p14:creationId xmlns:p14="http://schemas.microsoft.com/office/powerpoint/2010/main" val="3013040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C41B-B11D-477F-A806-185C0DD67E7B}"/>
              </a:ext>
            </a:extLst>
          </p:cNvPr>
          <p:cNvSpPr>
            <a:spLocks noGrp="1"/>
          </p:cNvSpPr>
          <p:nvPr>
            <p:ph type="title"/>
          </p:nvPr>
        </p:nvSpPr>
        <p:spPr/>
        <p:txBody>
          <a:bodyPr>
            <a:normAutofit/>
          </a:bodyPr>
          <a:lstStyle/>
          <a:p>
            <a:r>
              <a:rPr lang="en-US" dirty="0"/>
              <a:t>AHRQ Budget 2023</a:t>
            </a:r>
          </a:p>
        </p:txBody>
      </p:sp>
      <p:sp>
        <p:nvSpPr>
          <p:cNvPr id="91" name="Content Placeholder 90">
            <a:extLst>
              <a:ext uri="{FF2B5EF4-FFF2-40B4-BE49-F238E27FC236}">
                <a16:creationId xmlns:a16="http://schemas.microsoft.com/office/drawing/2014/main" id="{6E6DA7FC-564C-4F77-8AD0-EBCCF9467EA4}"/>
              </a:ext>
            </a:extLst>
          </p:cNvPr>
          <p:cNvSpPr>
            <a:spLocks noGrp="1"/>
          </p:cNvSpPr>
          <p:nvPr>
            <p:ph sz="half" idx="2"/>
          </p:nvPr>
        </p:nvSpPr>
        <p:spPr>
          <a:xfrm>
            <a:off x="1752600" y="2070694"/>
            <a:ext cx="3600450" cy="3701457"/>
          </a:xfrm>
        </p:spPr>
        <p:txBody>
          <a:bodyPr>
            <a:normAutofit fontScale="92500" lnSpcReduction="10000"/>
          </a:bodyPr>
          <a:lstStyle/>
          <a:p>
            <a:r>
              <a:rPr lang="en-US" b="1" dirty="0"/>
              <a:t>Health Services Research</a:t>
            </a:r>
            <a:r>
              <a:rPr lang="en-US" dirty="0"/>
              <a:t> $101M</a:t>
            </a:r>
          </a:p>
          <a:p>
            <a:r>
              <a:rPr lang="en-US" b="1" dirty="0"/>
              <a:t>PCOR</a:t>
            </a:r>
            <a:r>
              <a:rPr lang="en-US" dirty="0"/>
              <a:t> $111M</a:t>
            </a:r>
          </a:p>
          <a:p>
            <a:r>
              <a:rPr lang="en-US" b="1" dirty="0"/>
              <a:t>Patient Safety</a:t>
            </a:r>
            <a:r>
              <a:rPr lang="en-US" dirty="0"/>
              <a:t> $89M</a:t>
            </a:r>
          </a:p>
          <a:p>
            <a:r>
              <a:rPr lang="en-US" b="1" dirty="0"/>
              <a:t>MEPS </a:t>
            </a:r>
            <a:r>
              <a:rPr lang="en-US" dirty="0"/>
              <a:t>$71M</a:t>
            </a:r>
          </a:p>
          <a:p>
            <a:r>
              <a:rPr lang="en-US" b="1" dirty="0"/>
              <a:t>Digital Healthcare Research</a:t>
            </a:r>
            <a:r>
              <a:rPr lang="en-US" dirty="0"/>
              <a:t> $16M</a:t>
            </a:r>
          </a:p>
          <a:p>
            <a:r>
              <a:rPr lang="en-US" b="1" dirty="0"/>
              <a:t>USPSTF </a:t>
            </a:r>
            <a:r>
              <a:rPr lang="en-US" dirty="0"/>
              <a:t>$11.5M</a:t>
            </a:r>
            <a:endParaRPr lang="en-US" b="1" dirty="0"/>
          </a:p>
          <a:p>
            <a:r>
              <a:rPr lang="en-US" b="1" dirty="0"/>
              <a:t>Long COVID </a:t>
            </a:r>
            <a:r>
              <a:rPr lang="en-US" dirty="0"/>
              <a:t>$10M</a:t>
            </a:r>
          </a:p>
          <a:p>
            <a:r>
              <a:rPr lang="en-US" b="1" dirty="0"/>
              <a:t>Program Support </a:t>
            </a:r>
            <a:r>
              <a:rPr lang="en-US" dirty="0"/>
              <a:t>$73M</a:t>
            </a:r>
          </a:p>
          <a:p>
            <a:r>
              <a:rPr lang="en-US" b="1" dirty="0"/>
              <a:t>Total </a:t>
            </a:r>
            <a:r>
              <a:rPr lang="en-US" dirty="0"/>
              <a:t>$484.5M</a:t>
            </a:r>
          </a:p>
        </p:txBody>
      </p:sp>
      <p:sp>
        <p:nvSpPr>
          <p:cNvPr id="5" name="Slide Number Placeholder 4">
            <a:extLst>
              <a:ext uri="{FF2B5EF4-FFF2-40B4-BE49-F238E27FC236}">
                <a16:creationId xmlns:a16="http://schemas.microsoft.com/office/drawing/2014/main" id="{06422177-09DD-4AA0-98F9-00C21BB37C22}"/>
              </a:ext>
            </a:extLst>
          </p:cNvPr>
          <p:cNvSpPr>
            <a:spLocks noGrp="1"/>
          </p:cNvSpPr>
          <p:nvPr>
            <p:ph type="sldNum" sz="quarter" idx="10"/>
          </p:nvPr>
        </p:nvSpPr>
        <p:spPr/>
        <p:txBody>
          <a:bodyPr/>
          <a:lstStyle/>
          <a:p>
            <a:pPr defTabSz="685800"/>
            <a:fld id="{85F5B7A5-34A7-4AB0-A34F-A4DF2002FA98}" type="slidenum">
              <a:rPr lang="en-US">
                <a:solidFill>
                  <a:prstClr val="black">
                    <a:tint val="75000"/>
                  </a:prstClr>
                </a:solidFill>
                <a:latin typeface="Arial"/>
              </a:rPr>
              <a:pPr defTabSz="685800"/>
              <a:t>32</a:t>
            </a:fld>
            <a:endParaRPr lang="en-US" dirty="0">
              <a:solidFill>
                <a:prstClr val="black">
                  <a:tint val="75000"/>
                </a:prstClr>
              </a:solidFill>
              <a:latin typeface="Arial"/>
            </a:endParaRPr>
          </a:p>
        </p:txBody>
      </p:sp>
      <p:graphicFrame>
        <p:nvGraphicFramePr>
          <p:cNvPr id="6" name="Chart 5">
            <a:extLst>
              <a:ext uri="{FF2B5EF4-FFF2-40B4-BE49-F238E27FC236}">
                <a16:creationId xmlns:a16="http://schemas.microsoft.com/office/drawing/2014/main" id="{33A7EED9-6795-E480-0449-1057609727C2}"/>
              </a:ext>
            </a:extLst>
          </p:cNvPr>
          <p:cNvGraphicFramePr/>
          <p:nvPr>
            <p:extLst>
              <p:ext uri="{D42A27DB-BD31-4B8C-83A1-F6EECF244321}">
                <p14:modId xmlns:p14="http://schemas.microsoft.com/office/powerpoint/2010/main" val="4225305702"/>
              </p:ext>
            </p:extLst>
          </p:nvPr>
        </p:nvGraphicFramePr>
        <p:xfrm>
          <a:off x="5245622" y="2070693"/>
          <a:ext cx="5554457" cy="39745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0374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Visit www.ahrq.gov/funding</a:t>
            </a:r>
          </a:p>
        </p:txBody>
      </p:sp>
      <p:sp>
        <p:nvSpPr>
          <p:cNvPr id="4" name="Slide Number Placeholder 3"/>
          <p:cNvSpPr>
            <a:spLocks noGrp="1"/>
          </p:cNvSpPr>
          <p:nvPr>
            <p:ph type="sldNum" sz="quarter" idx="10"/>
          </p:nvPr>
        </p:nvSpPr>
        <p:spPr/>
        <p:txBody>
          <a:bodyPr/>
          <a:lstStyle/>
          <a:p>
            <a:pPr defTabSz="685800"/>
            <a:fld id="{85F5B7A5-34A7-4AB0-A34F-A4DF2002FA98}" type="slidenum">
              <a:rPr lang="en-US">
                <a:solidFill>
                  <a:prstClr val="black">
                    <a:tint val="75000"/>
                  </a:prstClr>
                </a:solidFill>
                <a:latin typeface="Arial"/>
              </a:rPr>
              <a:pPr defTabSz="685800"/>
              <a:t>33</a:t>
            </a:fld>
            <a:endParaRPr lang="en-US" dirty="0">
              <a:solidFill>
                <a:prstClr val="black">
                  <a:tint val="75000"/>
                </a:prstClr>
              </a:solidFill>
              <a:latin typeface="Arial"/>
            </a:endParaRPr>
          </a:p>
        </p:txBody>
      </p:sp>
      <p:pic>
        <p:nvPicPr>
          <p:cNvPr id="7" name="Picture 6">
            <a:extLst>
              <a:ext uri="{FF2B5EF4-FFF2-40B4-BE49-F238E27FC236}">
                <a16:creationId xmlns:a16="http://schemas.microsoft.com/office/drawing/2014/main" id="{550D9369-B8F9-41B0-A615-641EA1D9A66D}"/>
              </a:ext>
            </a:extLst>
          </p:cNvPr>
          <p:cNvPicPr>
            <a:picLocks noChangeAspect="1"/>
          </p:cNvPicPr>
          <p:nvPr/>
        </p:nvPicPr>
        <p:blipFill>
          <a:blip r:embed="rId3"/>
          <a:stretch>
            <a:fillRect/>
          </a:stretch>
        </p:blipFill>
        <p:spPr>
          <a:xfrm>
            <a:off x="2947124" y="1865377"/>
            <a:ext cx="6297752" cy="4007127"/>
          </a:xfrm>
          <a:prstGeom prst="rect">
            <a:avLst/>
          </a:prstGeom>
        </p:spPr>
      </p:pic>
    </p:spTree>
    <p:extLst>
      <p:ext uri="{BB962C8B-B14F-4D97-AF65-F5344CB8AC3E}">
        <p14:creationId xmlns:p14="http://schemas.microsoft.com/office/powerpoint/2010/main" val="1482587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Standard Grant Funding Opportunities</a:t>
            </a:r>
          </a:p>
        </p:txBody>
      </p:sp>
      <p:sp>
        <p:nvSpPr>
          <p:cNvPr id="3" name="Content Placeholder 2"/>
          <p:cNvSpPr>
            <a:spLocks noGrp="1"/>
          </p:cNvSpPr>
          <p:nvPr>
            <p:ph idx="1"/>
          </p:nvPr>
        </p:nvSpPr>
        <p:spPr/>
        <p:txBody>
          <a:bodyPr>
            <a:normAutofit/>
          </a:bodyPr>
          <a:lstStyle/>
          <a:p>
            <a:r>
              <a:rPr lang="en-US" b="1" dirty="0"/>
              <a:t>Large research grants (R01 &amp; R18)</a:t>
            </a:r>
          </a:p>
          <a:p>
            <a:pPr lvl="1"/>
            <a:r>
              <a:rPr lang="en-US" dirty="0"/>
              <a:t>3 application receipt dates per year</a:t>
            </a:r>
          </a:p>
          <a:p>
            <a:pPr lvl="1"/>
            <a:r>
              <a:rPr lang="en-US" dirty="0"/>
              <a:t>$400K/year total costs for up to 5 years</a:t>
            </a:r>
          </a:p>
          <a:p>
            <a:r>
              <a:rPr lang="en-US" b="1" dirty="0"/>
              <a:t>Small research grants (R03)</a:t>
            </a:r>
          </a:p>
          <a:p>
            <a:pPr lvl="1"/>
            <a:r>
              <a:rPr lang="en-US" dirty="0"/>
              <a:t>3 application receipt dates per year</a:t>
            </a:r>
          </a:p>
          <a:p>
            <a:pPr lvl="1"/>
            <a:r>
              <a:rPr lang="en-US" dirty="0"/>
              <a:t>$100K total costs for up to 2 years</a:t>
            </a:r>
          </a:p>
          <a:p>
            <a:r>
              <a:rPr lang="en-US" b="1" dirty="0"/>
              <a:t>Conference grants (R13)</a:t>
            </a:r>
          </a:p>
          <a:p>
            <a:pPr lvl="1"/>
            <a:r>
              <a:rPr lang="en-US" dirty="0"/>
              <a:t>$50k/year total costs for up to 3 years</a:t>
            </a:r>
          </a:p>
          <a:p>
            <a:r>
              <a:rPr lang="en-US" b="1" dirty="0"/>
              <a:t>Calls for specific research (RFAs)</a:t>
            </a:r>
          </a:p>
          <a:p>
            <a:r>
              <a:rPr lang="en-US" b="1" dirty="0"/>
              <a:t>Special Emphasis Notices (SENs)</a:t>
            </a:r>
          </a:p>
          <a:p>
            <a:r>
              <a:rPr lang="en-US" b="1" dirty="0"/>
              <a:t>Visit </a:t>
            </a:r>
            <a:r>
              <a:rPr lang="en-US" b="1" dirty="0">
                <a:hlinkClick r:id="rId3"/>
              </a:rPr>
              <a:t>www.ahrq.gov/funding</a:t>
            </a:r>
            <a:r>
              <a:rPr lang="en-US" b="1" dirty="0"/>
              <a:t> for details</a:t>
            </a:r>
          </a:p>
          <a:p>
            <a:pPr lvl="1"/>
            <a:endParaRPr lang="en-US" dirty="0"/>
          </a:p>
          <a:p>
            <a:endParaRPr lang="en-US" dirty="0"/>
          </a:p>
        </p:txBody>
      </p:sp>
      <p:sp>
        <p:nvSpPr>
          <p:cNvPr id="4" name="Slide Number Placeholder 3"/>
          <p:cNvSpPr>
            <a:spLocks noGrp="1"/>
          </p:cNvSpPr>
          <p:nvPr>
            <p:ph type="sldNum" sz="quarter" idx="10"/>
          </p:nvPr>
        </p:nvSpPr>
        <p:spPr/>
        <p:txBody>
          <a:bodyPr/>
          <a:lstStyle/>
          <a:p>
            <a:pPr defTabSz="685800"/>
            <a:fld id="{85F5B7A5-34A7-4AB0-A34F-A4DF2002FA98}" type="slidenum">
              <a:rPr lang="en-US">
                <a:solidFill>
                  <a:prstClr val="black">
                    <a:tint val="75000"/>
                  </a:prstClr>
                </a:solidFill>
                <a:latin typeface="Arial"/>
              </a:rPr>
              <a:pPr defTabSz="685800"/>
              <a:t>34</a:t>
            </a:fld>
            <a:endParaRPr lang="en-US" dirty="0">
              <a:solidFill>
                <a:prstClr val="black">
                  <a:tint val="75000"/>
                </a:prstClr>
              </a:solidFill>
              <a:latin typeface="Arial"/>
            </a:endParaRPr>
          </a:p>
        </p:txBody>
      </p:sp>
    </p:spTree>
    <p:extLst>
      <p:ext uri="{BB962C8B-B14F-4D97-AF65-F5344CB8AC3E}">
        <p14:creationId xmlns:p14="http://schemas.microsoft.com/office/powerpoint/2010/main" val="1070752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6950" y="1943102"/>
            <a:ext cx="7772400" cy="3771899"/>
          </a:xfrm>
        </p:spPr>
        <p:txBody>
          <a:bodyPr/>
          <a:lstStyle/>
          <a:p>
            <a:r>
              <a:rPr lang="en-US" dirty="0">
                <a:ea typeface="Gadugi" panose="020B0502040204020203" pitchFamily="34" charset="0"/>
              </a:rPr>
              <a:t>Provide an intensive and supervised research and career development experience in preparation for an independent research career.</a:t>
            </a:r>
          </a:p>
          <a:p>
            <a:endParaRPr lang="en-US" sz="600" dirty="0">
              <a:ea typeface="Gadugi" panose="020B0502040204020203" pitchFamily="34" charset="0"/>
            </a:endParaRPr>
          </a:p>
          <a:p>
            <a:r>
              <a:rPr lang="en-US" dirty="0">
                <a:ea typeface="Gadugi" panose="020B0502040204020203" pitchFamily="34" charset="0"/>
              </a:rPr>
              <a:t>Provide salary and research support (up to $90,000 salary and up to $25,000 in direct costs for research-related expenses).</a:t>
            </a:r>
          </a:p>
          <a:p>
            <a:endParaRPr lang="en-US" sz="600" dirty="0">
              <a:ea typeface="Gadugi" panose="020B0502040204020203" pitchFamily="34" charset="0"/>
            </a:endParaRPr>
          </a:p>
          <a:p>
            <a:r>
              <a:rPr lang="en-US" dirty="0">
                <a:ea typeface="Gadugi" panose="020B0502040204020203" pitchFamily="34" charset="0"/>
              </a:rPr>
              <a:t>Awards are 3 to 5 years; non-renewable.</a:t>
            </a:r>
          </a:p>
          <a:p>
            <a:endParaRPr lang="en-US" sz="600" dirty="0">
              <a:ea typeface="Gadugi" panose="020B0502040204020203" pitchFamily="34" charset="0"/>
            </a:endParaRPr>
          </a:p>
          <a:p>
            <a:r>
              <a:rPr lang="en-US" dirty="0">
                <a:ea typeface="Gadugi" panose="020B0502040204020203" pitchFamily="34" charset="0"/>
              </a:rPr>
              <a:t>Minimum 75% of full-time professional effort.</a:t>
            </a:r>
          </a:p>
          <a:p>
            <a:endParaRPr lang="en-US" sz="600" dirty="0">
              <a:ea typeface="Gadugi" panose="020B0502040204020203" pitchFamily="34" charset="0"/>
            </a:endParaRPr>
          </a:p>
          <a:p>
            <a:endParaRPr lang="en-US" dirty="0">
              <a:ea typeface="Gadugi" panose="020B0502040204020203" pitchFamily="34" charset="0"/>
            </a:endParaRPr>
          </a:p>
        </p:txBody>
      </p:sp>
      <p:sp>
        <p:nvSpPr>
          <p:cNvPr id="8" name="Title 1">
            <a:extLst>
              <a:ext uri="{FF2B5EF4-FFF2-40B4-BE49-F238E27FC236}">
                <a16:creationId xmlns:a16="http://schemas.microsoft.com/office/drawing/2014/main" id="{213CEEF6-06FB-47D4-B3EF-8E1250D01525}"/>
              </a:ext>
            </a:extLst>
          </p:cNvPr>
          <p:cNvSpPr txBox="1">
            <a:spLocks/>
          </p:cNvSpPr>
          <p:nvPr/>
        </p:nvSpPr>
        <p:spPr>
          <a:xfrm>
            <a:off x="3495675" y="223520"/>
            <a:ext cx="5314950" cy="765572"/>
          </a:xfrm>
          <a:prstGeom prst="rect">
            <a:avLst/>
          </a:prstGeom>
        </p:spPr>
        <p:txBody>
          <a:bodyPr vert="horz" lIns="68580" tIns="34290" rIns="68580" bIns="34290" rtlCol="0" anchor="ctr">
            <a:normAutofit fontScale="75000" lnSpcReduction="20000"/>
          </a:bodyPr>
          <a:lstStyle>
            <a:lvl1pPr algn="ctr" defTabSz="914400" rtl="0" eaLnBrk="1" latinLnBrk="0" hangingPunct="1">
              <a:spcBef>
                <a:spcPct val="0"/>
              </a:spcBef>
              <a:buNone/>
              <a:defRPr sz="3600" b="1" kern="1200" baseline="0">
                <a:solidFill>
                  <a:schemeClr val="bg1"/>
                </a:solidFill>
                <a:latin typeface="+mj-lt"/>
                <a:ea typeface="+mj-ea"/>
                <a:cs typeface="+mj-cs"/>
              </a:defRPr>
            </a:lvl1pPr>
          </a:lstStyle>
          <a:p>
            <a:pPr defTabSz="685800"/>
            <a:r>
              <a:rPr lang="en-US" sz="2700" dirty="0">
                <a:solidFill>
                  <a:prstClr val="white"/>
                </a:solidFill>
                <a:latin typeface="Arial"/>
              </a:rPr>
              <a:t>Education &amp; Training: Individual Mentored</a:t>
            </a:r>
            <a:br>
              <a:rPr lang="en-US" sz="2700" dirty="0">
                <a:solidFill>
                  <a:prstClr val="white"/>
                </a:solidFill>
                <a:latin typeface="Arial"/>
              </a:rPr>
            </a:br>
            <a:r>
              <a:rPr lang="en-US" sz="2700" dirty="0">
                <a:solidFill>
                  <a:prstClr val="white"/>
                </a:solidFill>
                <a:latin typeface="Arial"/>
              </a:rPr>
              <a:t>Career Development (K) Awards</a:t>
            </a:r>
            <a:endParaRPr lang="en-US" sz="1050" i="1" dirty="0">
              <a:solidFill>
                <a:prstClr val="white"/>
              </a:solidFill>
              <a:latin typeface="Arial"/>
            </a:endParaRPr>
          </a:p>
        </p:txBody>
      </p:sp>
    </p:spTree>
    <p:extLst>
      <p:ext uri="{BB962C8B-B14F-4D97-AF65-F5344CB8AC3E}">
        <p14:creationId xmlns:p14="http://schemas.microsoft.com/office/powerpoint/2010/main" val="2890214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5A317-1ADA-4F25-B904-8D68298FAD09}"/>
              </a:ext>
            </a:extLst>
          </p:cNvPr>
          <p:cNvSpPr>
            <a:spLocks noGrp="1"/>
          </p:cNvSpPr>
          <p:nvPr>
            <p:ph idx="1"/>
          </p:nvPr>
        </p:nvSpPr>
        <p:spPr>
          <a:xfrm>
            <a:off x="2152650" y="1890910"/>
            <a:ext cx="7886700" cy="3851672"/>
          </a:xfrm>
        </p:spPr>
        <p:txBody>
          <a:bodyPr>
            <a:normAutofit fontScale="92500" lnSpcReduction="10000"/>
          </a:bodyPr>
          <a:lstStyle/>
          <a:p>
            <a:pPr>
              <a:lnSpc>
                <a:spcPct val="110000"/>
              </a:lnSpc>
            </a:pPr>
            <a:r>
              <a:rPr lang="en-US" dirty="0"/>
              <a:t>R36: AHRQ Health Services Research Dissertation Program</a:t>
            </a:r>
          </a:p>
          <a:p>
            <a:pPr>
              <a:lnSpc>
                <a:spcPct val="110000"/>
              </a:lnSpc>
            </a:pPr>
            <a:r>
              <a:rPr lang="en-US" dirty="0"/>
              <a:t>F32: AHRQ-sponsored National Research Service Award (NRSA) Individual Postdoctoral Fellowship</a:t>
            </a:r>
          </a:p>
          <a:p>
            <a:pPr>
              <a:lnSpc>
                <a:spcPct val="110000"/>
              </a:lnSpc>
            </a:pPr>
            <a:r>
              <a:rPr lang="en-US" dirty="0">
                <a:latin typeface="+mj-lt"/>
                <a:ea typeface="Gadugi" panose="020B0502040204020203" pitchFamily="34" charset="0"/>
              </a:rPr>
              <a:t>PCOR K18: AHRQ Mentored Career Enhancement Awards for                       Established Investigators in Patient-Centered Outcomes              Research </a:t>
            </a:r>
          </a:p>
          <a:p>
            <a:pPr lvl="1"/>
            <a:r>
              <a:rPr lang="en-US" sz="1650" dirty="0">
                <a:latin typeface="+mj-lt"/>
                <a:ea typeface="Gadugi" panose="020B0502040204020203" pitchFamily="34" charset="0"/>
              </a:rPr>
              <a:t>Provides an intensive and supervised research and career development experience for </a:t>
            </a:r>
            <a:r>
              <a:rPr lang="en-US" sz="1650" b="1" dirty="0">
                <a:latin typeface="+mj-lt"/>
                <a:ea typeface="Gadugi" panose="020B0502040204020203" pitchFamily="34" charset="0"/>
              </a:rPr>
              <a:t>m</a:t>
            </a:r>
            <a:r>
              <a:rPr lang="en-US" sz="1650" b="1" dirty="0">
                <a:latin typeface="+mj-lt"/>
              </a:rPr>
              <a:t>id-career and senior investigators </a:t>
            </a:r>
            <a:r>
              <a:rPr lang="en-US" sz="1650" dirty="0">
                <a:latin typeface="+mj-lt"/>
              </a:rPr>
              <a:t>interested in developing new skills in comparative effectiveness research methodology and applying the methods to conduct PCOR.</a:t>
            </a:r>
          </a:p>
          <a:p>
            <a:pPr lvl="1"/>
            <a:r>
              <a:rPr lang="en-US" sz="1650" dirty="0">
                <a:latin typeface="+mj-lt"/>
                <a:ea typeface="Gadugi" panose="020B0502040204020203" pitchFamily="34" charset="0"/>
              </a:rPr>
              <a:t>Budget support up to $275,000 total costs annually.</a:t>
            </a:r>
          </a:p>
          <a:p>
            <a:pPr lvl="1"/>
            <a:r>
              <a:rPr lang="en-US" sz="1650" dirty="0">
                <a:latin typeface="+mj-lt"/>
                <a:ea typeface="Gadugi" panose="020B0502040204020203" pitchFamily="34" charset="0"/>
              </a:rPr>
              <a:t>Awards are 6 to 24 months; non-renewable.</a:t>
            </a:r>
          </a:p>
          <a:p>
            <a:pPr lvl="1"/>
            <a:r>
              <a:rPr lang="en-US" sz="1650" dirty="0">
                <a:latin typeface="+mj-lt"/>
                <a:ea typeface="Gadugi" panose="020B0502040204020203" pitchFamily="34" charset="0"/>
              </a:rPr>
              <a:t>Minimum 50% of full time professional effort.</a:t>
            </a:r>
          </a:p>
          <a:p>
            <a:pPr marL="514350" lvl="2" indent="0">
              <a:buNone/>
            </a:pPr>
            <a:r>
              <a:rPr lang="en-US" dirty="0">
                <a:latin typeface="+mj-lt"/>
              </a:rPr>
              <a:t>	</a:t>
            </a:r>
          </a:p>
        </p:txBody>
      </p:sp>
      <p:sp>
        <p:nvSpPr>
          <p:cNvPr id="4" name="Slide Number Placeholder 3">
            <a:extLst>
              <a:ext uri="{FF2B5EF4-FFF2-40B4-BE49-F238E27FC236}">
                <a16:creationId xmlns:a16="http://schemas.microsoft.com/office/drawing/2014/main" id="{A964F924-5DFD-4ABF-8273-D862EE7C83FF}"/>
              </a:ext>
            </a:extLst>
          </p:cNvPr>
          <p:cNvSpPr>
            <a:spLocks noGrp="1"/>
          </p:cNvSpPr>
          <p:nvPr>
            <p:ph type="sldNum" sz="quarter" idx="10"/>
          </p:nvPr>
        </p:nvSpPr>
        <p:spPr/>
        <p:txBody>
          <a:bodyPr/>
          <a:lstStyle/>
          <a:p>
            <a:pPr defTabSz="685800"/>
            <a:fld id="{85F5B7A5-34A7-4AB0-A34F-A4DF2002FA98}" type="slidenum">
              <a:rPr lang="en-US">
                <a:solidFill>
                  <a:prstClr val="black">
                    <a:tint val="75000"/>
                  </a:prstClr>
                </a:solidFill>
                <a:latin typeface="Arial"/>
              </a:rPr>
              <a:pPr defTabSz="685800"/>
              <a:t>36</a:t>
            </a:fld>
            <a:endParaRPr lang="en-US" dirty="0">
              <a:solidFill>
                <a:prstClr val="black">
                  <a:tint val="75000"/>
                </a:prstClr>
              </a:solidFill>
              <a:latin typeface="Arial"/>
            </a:endParaRPr>
          </a:p>
        </p:txBody>
      </p:sp>
      <p:sp>
        <p:nvSpPr>
          <p:cNvPr id="5" name="Title 1">
            <a:extLst>
              <a:ext uri="{FF2B5EF4-FFF2-40B4-BE49-F238E27FC236}">
                <a16:creationId xmlns:a16="http://schemas.microsoft.com/office/drawing/2014/main" id="{B71DBA56-180F-4AB7-99B5-D7E13BB08FB7}"/>
              </a:ext>
            </a:extLst>
          </p:cNvPr>
          <p:cNvSpPr txBox="1">
            <a:spLocks/>
          </p:cNvSpPr>
          <p:nvPr/>
        </p:nvSpPr>
        <p:spPr>
          <a:xfrm>
            <a:off x="2491422" y="248282"/>
            <a:ext cx="7209155" cy="765572"/>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3600" b="1" kern="1200" baseline="0">
                <a:solidFill>
                  <a:schemeClr val="bg1"/>
                </a:solidFill>
                <a:latin typeface="+mj-lt"/>
                <a:ea typeface="+mj-ea"/>
                <a:cs typeface="+mj-cs"/>
              </a:defRPr>
            </a:lvl1pPr>
          </a:lstStyle>
          <a:p>
            <a:pPr defTabSz="685800"/>
            <a:r>
              <a:rPr lang="en-US" sz="2800" dirty="0">
                <a:solidFill>
                  <a:prstClr val="white"/>
                </a:solidFill>
                <a:latin typeface="Arial"/>
              </a:rPr>
              <a:t>Other Education &amp; Training Opportunities</a:t>
            </a:r>
          </a:p>
        </p:txBody>
      </p:sp>
    </p:spTree>
    <p:extLst>
      <p:ext uri="{BB962C8B-B14F-4D97-AF65-F5344CB8AC3E}">
        <p14:creationId xmlns:p14="http://schemas.microsoft.com/office/powerpoint/2010/main" val="2941704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F7E5-6B37-4BC6-BC79-AF3FF79B8215}"/>
              </a:ext>
            </a:extLst>
          </p:cNvPr>
          <p:cNvSpPr>
            <a:spLocks noGrp="1"/>
          </p:cNvSpPr>
          <p:nvPr>
            <p:ph type="title"/>
          </p:nvPr>
        </p:nvSpPr>
        <p:spPr/>
        <p:txBody>
          <a:bodyPr>
            <a:normAutofit/>
          </a:bodyPr>
          <a:lstStyle/>
          <a:p>
            <a:r>
              <a:rPr lang="en-US" dirty="0"/>
              <a:t>Additional Funding Opportunities</a:t>
            </a:r>
          </a:p>
        </p:txBody>
      </p:sp>
      <p:sp>
        <p:nvSpPr>
          <p:cNvPr id="3" name="Content Placeholder 2">
            <a:extLst>
              <a:ext uri="{FF2B5EF4-FFF2-40B4-BE49-F238E27FC236}">
                <a16:creationId xmlns:a16="http://schemas.microsoft.com/office/drawing/2014/main" id="{53B31A3D-6C3B-4F5F-BDC7-2C0DBBDC5C5F}"/>
              </a:ext>
            </a:extLst>
          </p:cNvPr>
          <p:cNvSpPr>
            <a:spLocks noGrp="1"/>
          </p:cNvSpPr>
          <p:nvPr>
            <p:ph idx="1"/>
          </p:nvPr>
        </p:nvSpPr>
        <p:spPr/>
        <p:txBody>
          <a:bodyPr>
            <a:normAutofit/>
          </a:bodyPr>
          <a:lstStyle/>
          <a:p>
            <a:r>
              <a:rPr lang="en-US" dirty="0">
                <a:hlinkClick r:id="rId2"/>
              </a:rPr>
              <a:t>Systems-Based Approaches to Improve Patient Safety by Improving Healthcare Worker Safety and Well-Being </a:t>
            </a:r>
            <a:r>
              <a:rPr lang="en-US" dirty="0"/>
              <a:t>(R01)</a:t>
            </a:r>
          </a:p>
          <a:p>
            <a:pPr lvl="1"/>
            <a:r>
              <a:rPr lang="en-US" b="0" i="0" dirty="0">
                <a:solidFill>
                  <a:srgbClr val="333333"/>
                </a:solidFill>
                <a:effectLst/>
                <a:latin typeface="Helvetica Neue"/>
              </a:rPr>
              <a:t>Seeks more effective ways to improve healthcare worker safety and well-being through system improvement and promote the wide-scale adoption of evidence-based approaches.</a:t>
            </a:r>
          </a:p>
          <a:p>
            <a:r>
              <a:rPr lang="en-US" dirty="0">
                <a:hlinkClick r:id="rId3"/>
              </a:rPr>
              <a:t>Improving Diagnostic Safety in Ambulatory Care: Strategies and Interventions </a:t>
            </a:r>
            <a:r>
              <a:rPr lang="en-US" dirty="0"/>
              <a:t>(R18)</a:t>
            </a:r>
          </a:p>
          <a:p>
            <a:pPr lvl="1"/>
            <a:r>
              <a:rPr lang="en-US" dirty="0"/>
              <a:t>D</a:t>
            </a:r>
            <a:r>
              <a:rPr lang="en-US" b="0" i="0" dirty="0">
                <a:solidFill>
                  <a:srgbClr val="333333"/>
                </a:solidFill>
                <a:effectLst/>
                <a:latin typeface="Helvetica Neue"/>
              </a:rPr>
              <a:t>evelop, test, and evaluate ambulatory care </a:t>
            </a:r>
            <a:r>
              <a:rPr lang="en-US" dirty="0"/>
              <a:t>strategies and interventions</a:t>
            </a:r>
            <a:r>
              <a:rPr lang="en-US" b="0" i="0" dirty="0">
                <a:solidFill>
                  <a:srgbClr val="333333"/>
                </a:solidFill>
                <a:effectLst/>
                <a:latin typeface="Helvetica Neue"/>
              </a:rPr>
              <a:t> that will improve diagnostic safety and quality.</a:t>
            </a:r>
            <a:endParaRPr lang="en-US" dirty="0"/>
          </a:p>
        </p:txBody>
      </p:sp>
      <p:sp>
        <p:nvSpPr>
          <p:cNvPr id="4" name="Slide Number Placeholder 3">
            <a:extLst>
              <a:ext uri="{FF2B5EF4-FFF2-40B4-BE49-F238E27FC236}">
                <a16:creationId xmlns:a16="http://schemas.microsoft.com/office/drawing/2014/main" id="{3A143CE8-8F1C-4D80-8A80-9D071FDBF28A}"/>
              </a:ext>
            </a:extLst>
          </p:cNvPr>
          <p:cNvSpPr>
            <a:spLocks noGrp="1"/>
          </p:cNvSpPr>
          <p:nvPr>
            <p:ph type="sldNum" sz="quarter" idx="10"/>
          </p:nvPr>
        </p:nvSpPr>
        <p:spPr/>
        <p:txBody>
          <a:bodyPr/>
          <a:lstStyle/>
          <a:p>
            <a:pPr defTabSz="685800"/>
            <a:fld id="{85F5B7A5-34A7-4AB0-A34F-A4DF2002FA98}" type="slidenum">
              <a:rPr lang="en-US">
                <a:solidFill>
                  <a:prstClr val="black">
                    <a:tint val="75000"/>
                  </a:prstClr>
                </a:solidFill>
                <a:latin typeface="Arial"/>
              </a:rPr>
              <a:pPr defTabSz="685800"/>
              <a:t>37</a:t>
            </a:fld>
            <a:endParaRPr lang="en-US" dirty="0">
              <a:solidFill>
                <a:prstClr val="black">
                  <a:tint val="75000"/>
                </a:prstClr>
              </a:solidFill>
              <a:latin typeface="Arial"/>
            </a:endParaRPr>
          </a:p>
        </p:txBody>
      </p:sp>
    </p:spTree>
    <p:extLst>
      <p:ext uri="{BB962C8B-B14F-4D97-AF65-F5344CB8AC3E}">
        <p14:creationId xmlns:p14="http://schemas.microsoft.com/office/powerpoint/2010/main" val="59335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7BDC-A55B-4C3A-8760-47C00B1934F3}"/>
              </a:ext>
            </a:extLst>
          </p:cNvPr>
          <p:cNvSpPr>
            <a:spLocks noGrp="1"/>
          </p:cNvSpPr>
          <p:nvPr>
            <p:ph type="title"/>
          </p:nvPr>
        </p:nvSpPr>
        <p:spPr/>
        <p:txBody>
          <a:bodyPr>
            <a:normAutofit/>
          </a:bodyPr>
          <a:lstStyle/>
          <a:p>
            <a:r>
              <a:rPr lang="en-US" dirty="0"/>
              <a:t>Additional Funding Opportunities (cont’d)</a:t>
            </a:r>
          </a:p>
        </p:txBody>
      </p:sp>
      <p:sp>
        <p:nvSpPr>
          <p:cNvPr id="3" name="Content Placeholder 2">
            <a:extLst>
              <a:ext uri="{FF2B5EF4-FFF2-40B4-BE49-F238E27FC236}">
                <a16:creationId xmlns:a16="http://schemas.microsoft.com/office/drawing/2014/main" id="{173A549C-1519-45F1-8645-E990EAAC593F}"/>
              </a:ext>
            </a:extLst>
          </p:cNvPr>
          <p:cNvSpPr>
            <a:spLocks noGrp="1"/>
          </p:cNvSpPr>
          <p:nvPr>
            <p:ph idx="1"/>
          </p:nvPr>
        </p:nvSpPr>
        <p:spPr/>
        <p:txBody>
          <a:bodyPr/>
          <a:lstStyle/>
          <a:p>
            <a:r>
              <a:rPr lang="en-US" dirty="0">
                <a:hlinkClick r:id="rId2"/>
              </a:rPr>
              <a:t>AHRQ Small Research Projects to Advance the Science of Primary Care </a:t>
            </a:r>
            <a:r>
              <a:rPr lang="en-US" dirty="0"/>
              <a:t>(R03)</a:t>
            </a:r>
          </a:p>
          <a:p>
            <a:pPr lvl="1"/>
            <a:r>
              <a:rPr lang="en-US" dirty="0"/>
              <a:t>Advance the understanding of the role and capacity of primary care to increase the value and quality of care and improve patient outcomes and population health by delivering person-centered care.</a:t>
            </a:r>
          </a:p>
          <a:p>
            <a:r>
              <a:rPr lang="en-US" dirty="0">
                <a:hlinkClick r:id="rId3"/>
              </a:rPr>
              <a:t>Using Innovative Digital Healthcare Solutions to Improve Quality at the Point of Care</a:t>
            </a:r>
            <a:r>
              <a:rPr lang="en-US" dirty="0"/>
              <a:t> (R21/R33- Phased Innovation)</a:t>
            </a:r>
          </a:p>
          <a:p>
            <a:pPr lvl="1"/>
            <a:r>
              <a:rPr lang="en-US" b="0" i="0" dirty="0">
                <a:solidFill>
                  <a:srgbClr val="333333"/>
                </a:solidFill>
                <a:effectLst/>
                <a:latin typeface="Helvetica Neue"/>
              </a:rPr>
              <a:t>Test promising digital healthcare interventions aimed at improving quality of care and healthcare services delivery at the point of care. </a:t>
            </a:r>
          </a:p>
          <a:p>
            <a:pPr lvl="1"/>
            <a:endParaRPr lang="en-US" dirty="0"/>
          </a:p>
        </p:txBody>
      </p:sp>
      <p:sp>
        <p:nvSpPr>
          <p:cNvPr id="4" name="Slide Number Placeholder 3">
            <a:extLst>
              <a:ext uri="{FF2B5EF4-FFF2-40B4-BE49-F238E27FC236}">
                <a16:creationId xmlns:a16="http://schemas.microsoft.com/office/drawing/2014/main" id="{21DA34B6-89C7-4D1A-8561-69E66B02BEC8}"/>
              </a:ext>
            </a:extLst>
          </p:cNvPr>
          <p:cNvSpPr>
            <a:spLocks noGrp="1"/>
          </p:cNvSpPr>
          <p:nvPr>
            <p:ph type="sldNum" sz="quarter" idx="10"/>
          </p:nvPr>
        </p:nvSpPr>
        <p:spPr/>
        <p:txBody>
          <a:bodyPr/>
          <a:lstStyle/>
          <a:p>
            <a:pPr defTabSz="685800"/>
            <a:fld id="{85F5B7A5-34A7-4AB0-A34F-A4DF2002FA98}" type="slidenum">
              <a:rPr lang="en-US">
                <a:solidFill>
                  <a:prstClr val="black">
                    <a:tint val="75000"/>
                  </a:prstClr>
                </a:solidFill>
                <a:latin typeface="Arial"/>
              </a:rPr>
              <a:pPr defTabSz="685800"/>
              <a:t>38</a:t>
            </a:fld>
            <a:endParaRPr lang="en-US" dirty="0">
              <a:solidFill>
                <a:prstClr val="black">
                  <a:tint val="75000"/>
                </a:prstClr>
              </a:solidFill>
              <a:latin typeface="Arial"/>
            </a:endParaRPr>
          </a:p>
        </p:txBody>
      </p:sp>
    </p:spTree>
    <p:extLst>
      <p:ext uri="{BB962C8B-B14F-4D97-AF65-F5344CB8AC3E}">
        <p14:creationId xmlns:p14="http://schemas.microsoft.com/office/powerpoint/2010/main" val="1081373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4306788" y="282454"/>
            <a:ext cx="3578424" cy="657225"/>
          </a:xfrm>
        </p:spPr>
        <p:txBody>
          <a:bodyPr/>
          <a:lstStyle/>
          <a:p>
            <a:pPr algn="l">
              <a:defRPr/>
            </a:pPr>
            <a:r>
              <a:rPr lang="en-US" dirty="0"/>
              <a:t>Core Review Criteria</a:t>
            </a:r>
          </a:p>
        </p:txBody>
      </p:sp>
      <p:sp>
        <p:nvSpPr>
          <p:cNvPr id="583683" name="Rectangle 3"/>
          <p:cNvSpPr>
            <a:spLocks noGrp="1" noChangeArrowheads="1"/>
          </p:cNvSpPr>
          <p:nvPr>
            <p:ph type="body" idx="1"/>
          </p:nvPr>
        </p:nvSpPr>
        <p:spPr>
          <a:xfrm>
            <a:off x="2152652" y="2171700"/>
            <a:ext cx="7886699" cy="3600450"/>
          </a:xfrm>
        </p:spPr>
        <p:txBody>
          <a:bodyPr/>
          <a:lstStyle/>
          <a:p>
            <a:pPr>
              <a:spcAft>
                <a:spcPct val="40000"/>
              </a:spcAft>
              <a:defRPr/>
            </a:pPr>
            <a:r>
              <a:rPr lang="en-US" dirty="0">
                <a:solidFill>
                  <a:schemeClr val="tx1"/>
                </a:solidFill>
                <a:latin typeface="+mj-lt"/>
              </a:rPr>
              <a:t>For general R01, R03, and R18 applications*:</a:t>
            </a:r>
          </a:p>
          <a:p>
            <a:pPr lvl="1">
              <a:buClr>
                <a:schemeClr val="tx2"/>
              </a:buClr>
              <a:buFont typeface="Arial" panose="020B0604020202020204" pitchFamily="34" charset="0"/>
              <a:buChar char="•"/>
              <a:defRPr/>
            </a:pPr>
            <a:r>
              <a:rPr lang="en-US" sz="2100" dirty="0">
                <a:latin typeface="+mj-lt"/>
              </a:rPr>
              <a:t>Significance</a:t>
            </a:r>
          </a:p>
          <a:p>
            <a:pPr lvl="1">
              <a:buClr>
                <a:schemeClr val="tx2"/>
              </a:buClr>
              <a:buFont typeface="Arial" panose="020B0604020202020204" pitchFamily="34" charset="0"/>
              <a:buChar char="•"/>
              <a:defRPr/>
            </a:pPr>
            <a:r>
              <a:rPr lang="en-US" sz="2100" dirty="0">
                <a:latin typeface="+mj-lt"/>
              </a:rPr>
              <a:t>Investigators</a:t>
            </a:r>
          </a:p>
          <a:p>
            <a:pPr lvl="1">
              <a:buClr>
                <a:schemeClr val="tx2"/>
              </a:buClr>
              <a:buFont typeface="Arial" panose="020B0604020202020204" pitchFamily="34" charset="0"/>
              <a:buChar char="•"/>
              <a:defRPr/>
            </a:pPr>
            <a:r>
              <a:rPr lang="en-US" sz="2100" dirty="0">
                <a:latin typeface="+mj-lt"/>
              </a:rPr>
              <a:t>Innovation</a:t>
            </a:r>
          </a:p>
          <a:p>
            <a:pPr lvl="1">
              <a:buClr>
                <a:schemeClr val="tx2"/>
              </a:buClr>
              <a:buFont typeface="Arial" panose="020B0604020202020204" pitchFamily="34" charset="0"/>
              <a:buChar char="•"/>
              <a:defRPr/>
            </a:pPr>
            <a:r>
              <a:rPr lang="en-US" sz="2100" dirty="0">
                <a:latin typeface="+mj-lt"/>
              </a:rPr>
              <a:t>Approach – Methods and Data</a:t>
            </a:r>
          </a:p>
          <a:p>
            <a:pPr lvl="1">
              <a:buClr>
                <a:schemeClr val="tx2"/>
              </a:buClr>
              <a:buFont typeface="Arial" panose="020B0604020202020204" pitchFamily="34" charset="0"/>
              <a:buChar char="•"/>
              <a:defRPr/>
            </a:pPr>
            <a:r>
              <a:rPr lang="en-US" sz="2100" dirty="0">
                <a:latin typeface="+mj-lt"/>
              </a:rPr>
              <a:t>Environment – Facilities and Resources</a:t>
            </a:r>
          </a:p>
          <a:p>
            <a:pPr marL="260747" lvl="1" indent="0">
              <a:buClr>
                <a:schemeClr val="tx2"/>
              </a:buClr>
              <a:buNone/>
              <a:defRPr/>
            </a:pPr>
            <a:endParaRPr lang="en-US" sz="2100" dirty="0">
              <a:latin typeface="+mj-lt"/>
            </a:endParaRPr>
          </a:p>
          <a:p>
            <a:pPr marL="260747" lvl="1" indent="0">
              <a:buClr>
                <a:schemeClr val="tx2"/>
              </a:buClr>
              <a:buNone/>
              <a:defRPr/>
            </a:pPr>
            <a:r>
              <a:rPr lang="en-US" dirty="0">
                <a:latin typeface="+mj-lt"/>
              </a:rPr>
              <a:t>*Check specific announcements for different or additional criteria</a:t>
            </a:r>
            <a:endParaRPr lang="en-US" dirty="0">
              <a:solidFill>
                <a:schemeClr val="tx1"/>
              </a:solidFill>
              <a:latin typeface="+mj-lt"/>
            </a:endParaRPr>
          </a:p>
        </p:txBody>
      </p:sp>
    </p:spTree>
    <p:extLst>
      <p:ext uri="{BB962C8B-B14F-4D97-AF65-F5344CB8AC3E}">
        <p14:creationId xmlns:p14="http://schemas.microsoft.com/office/powerpoint/2010/main" val="3601741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117" y="494852"/>
            <a:ext cx="6172200" cy="452385"/>
          </a:xfrm>
        </p:spPr>
        <p:txBody>
          <a:bodyPr>
            <a:noAutofit/>
          </a:bodyPr>
          <a:lstStyle/>
          <a:p>
            <a:pPr algn="ctr"/>
            <a:r>
              <a:rPr lang="en-US" sz="3200" b="1" dirty="0"/>
              <a:t>Minority Health Definition</a:t>
            </a:r>
          </a:p>
        </p:txBody>
      </p:sp>
      <p:sp>
        <p:nvSpPr>
          <p:cNvPr id="3" name="Subtitle 2"/>
          <p:cNvSpPr>
            <a:spLocks noGrp="1"/>
          </p:cNvSpPr>
          <p:nvPr>
            <p:ph sz="half" idx="1"/>
          </p:nvPr>
        </p:nvSpPr>
        <p:spPr>
          <a:xfrm>
            <a:off x="2435943" y="1380005"/>
            <a:ext cx="7685070" cy="2984212"/>
          </a:xfrm>
        </p:spPr>
        <p:txBody>
          <a:bodyPr>
            <a:noAutofit/>
          </a:bodyPr>
          <a:lstStyle/>
          <a:p>
            <a:pPr>
              <a:spcAft>
                <a:spcPts val="1200"/>
              </a:spcAft>
            </a:pPr>
            <a:r>
              <a:rPr lang="en-US" sz="2400" u="sng" dirty="0">
                <a:cs typeface="Helvetica"/>
              </a:rPr>
              <a:t>Minority Health </a:t>
            </a:r>
            <a:r>
              <a:rPr lang="en-US" sz="2400" dirty="0">
                <a:cs typeface="Helvetica"/>
              </a:rPr>
              <a:t>- Distinctive health characteristics and attributes of the minority racial and/or ethnic groups in the U.S.</a:t>
            </a:r>
          </a:p>
          <a:p>
            <a:r>
              <a:rPr lang="en-US" sz="2400" dirty="0">
                <a:cs typeface="Helvetica"/>
              </a:rPr>
              <a:t>Minority Health Populations- OMB categories</a:t>
            </a:r>
          </a:p>
          <a:p>
            <a:pPr marL="257175" indent="-257175">
              <a:buFont typeface="Arial" panose="020B0604020202020204" pitchFamily="34" charset="0"/>
              <a:buChar char="•"/>
            </a:pPr>
            <a:r>
              <a:rPr lang="en-US" sz="2400" dirty="0">
                <a:cs typeface="Helvetica"/>
              </a:rPr>
              <a:t>Black or African American</a:t>
            </a:r>
          </a:p>
          <a:p>
            <a:pPr marL="257175" indent="-257175">
              <a:buFont typeface="Arial" panose="020B0604020202020204" pitchFamily="34" charset="0"/>
              <a:buChar char="•"/>
            </a:pPr>
            <a:r>
              <a:rPr lang="en-US" sz="2400" dirty="0">
                <a:cs typeface="Helvetica"/>
              </a:rPr>
              <a:t>Asian </a:t>
            </a:r>
          </a:p>
          <a:p>
            <a:pPr marL="257175" indent="-257175">
              <a:buFont typeface="Arial" panose="020B0604020202020204" pitchFamily="34" charset="0"/>
              <a:buChar char="•"/>
            </a:pPr>
            <a:r>
              <a:rPr lang="en-US" sz="2400" dirty="0">
                <a:cs typeface="Helvetica"/>
              </a:rPr>
              <a:t>American Indian or Alaska Native</a:t>
            </a:r>
          </a:p>
          <a:p>
            <a:pPr marL="257175" indent="-257175">
              <a:buFont typeface="Arial" panose="020B0604020202020204" pitchFamily="34" charset="0"/>
              <a:buChar char="•"/>
            </a:pPr>
            <a:r>
              <a:rPr lang="en-US" sz="2400" dirty="0">
                <a:cs typeface="Helvetica"/>
              </a:rPr>
              <a:t>Native Hawaiian or Other Pacific Islander</a:t>
            </a:r>
          </a:p>
          <a:p>
            <a:pPr marL="257175" indent="-257175">
              <a:buFont typeface="Arial" panose="020B0604020202020204" pitchFamily="34" charset="0"/>
              <a:buChar char="•"/>
            </a:pPr>
            <a:r>
              <a:rPr lang="en-US" sz="2400" dirty="0">
                <a:cs typeface="Helvetica"/>
              </a:rPr>
              <a:t>Latino or Hispanic </a:t>
            </a:r>
          </a:p>
          <a:p>
            <a:pPr marL="257175" indent="-257175">
              <a:buFont typeface="Arial" panose="020B0604020202020204" pitchFamily="34" charset="0"/>
              <a:buChar char="•"/>
            </a:pPr>
            <a:r>
              <a:rPr lang="en-US" sz="2400" dirty="0">
                <a:cs typeface="Helvetica"/>
              </a:rPr>
              <a:t>Middle Eastern or North African</a:t>
            </a:r>
          </a:p>
          <a:p>
            <a:pPr marL="214313" indent="-214313">
              <a:buFont typeface="Arial" panose="020B0604020202020204" pitchFamily="34" charset="0"/>
              <a:buChar char="•"/>
            </a:pPr>
            <a:endParaRPr lang="en-US" sz="2400" dirty="0">
              <a:cs typeface="Helvetica"/>
            </a:endParaRPr>
          </a:p>
          <a:p>
            <a:pPr marL="214313" indent="-214313">
              <a:buFont typeface="Arial" panose="020B0604020202020204" pitchFamily="34" charset="0"/>
              <a:buChar char="•"/>
            </a:pPr>
            <a:endParaRPr lang="en-US" sz="2400" dirty="0">
              <a:cs typeface="Helvetica"/>
            </a:endParaRPr>
          </a:p>
        </p:txBody>
      </p:sp>
    </p:spTree>
    <p:extLst>
      <p:ext uri="{BB962C8B-B14F-4D97-AF65-F5344CB8AC3E}">
        <p14:creationId xmlns:p14="http://schemas.microsoft.com/office/powerpoint/2010/main" val="1061768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2360" y="294640"/>
            <a:ext cx="7447280" cy="617884"/>
          </a:xfrm>
        </p:spPr>
        <p:txBody>
          <a:bodyPr>
            <a:normAutofit/>
          </a:bodyPr>
          <a:lstStyle/>
          <a:p>
            <a:r>
              <a:rPr lang="en-US" dirty="0"/>
              <a:t>Additional Review Criteria (Unscored)</a:t>
            </a:r>
          </a:p>
        </p:txBody>
      </p:sp>
      <p:sp>
        <p:nvSpPr>
          <p:cNvPr id="3" name="Content Placeholder 2"/>
          <p:cNvSpPr>
            <a:spLocks noGrp="1"/>
          </p:cNvSpPr>
          <p:nvPr>
            <p:ph idx="1"/>
          </p:nvPr>
        </p:nvSpPr>
        <p:spPr/>
        <p:txBody>
          <a:bodyPr>
            <a:normAutofit/>
          </a:bodyPr>
          <a:lstStyle/>
          <a:p>
            <a:r>
              <a:rPr lang="en-US" dirty="0"/>
              <a:t>Human subjects protections, including data safety &amp; single IRB plan</a:t>
            </a:r>
          </a:p>
          <a:p>
            <a:r>
              <a:rPr lang="en-US" dirty="0"/>
              <a:t>Inclusion of women &amp; minorities in study population</a:t>
            </a:r>
          </a:p>
          <a:p>
            <a:r>
              <a:rPr lang="en-US" dirty="0"/>
              <a:t>Inclusion of AHRQ priority populations (e.g. low-income, rural, elderly)</a:t>
            </a:r>
          </a:p>
          <a:p>
            <a:r>
              <a:rPr lang="en-US" dirty="0"/>
              <a:t>Responsiveness to FOA</a:t>
            </a:r>
          </a:p>
          <a:p>
            <a:r>
              <a:rPr lang="en-US" dirty="0"/>
              <a:t>Budget &amp; period of support</a:t>
            </a:r>
          </a:p>
          <a:p>
            <a:r>
              <a:rPr lang="en-US" dirty="0"/>
              <a:t>Resubmissions: responsiveness to prior review</a:t>
            </a:r>
          </a:p>
          <a:p>
            <a:r>
              <a:rPr lang="en-US" dirty="0"/>
              <a:t>Data Management Plan </a:t>
            </a:r>
          </a:p>
          <a:p>
            <a:r>
              <a:rPr lang="en-US" dirty="0"/>
              <a:t>*Read each announcement for special criteria!</a:t>
            </a:r>
          </a:p>
        </p:txBody>
      </p:sp>
    </p:spTree>
    <p:extLst>
      <p:ext uri="{BB962C8B-B14F-4D97-AF65-F5344CB8AC3E}">
        <p14:creationId xmlns:p14="http://schemas.microsoft.com/office/powerpoint/2010/main" val="4284621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Grp="1" noChangeArrowheads="1"/>
          </p:cNvSpPr>
          <p:nvPr>
            <p:ph type="title"/>
          </p:nvPr>
        </p:nvSpPr>
        <p:spPr/>
        <p:txBody>
          <a:bodyPr>
            <a:normAutofit/>
          </a:bodyPr>
          <a:lstStyle/>
          <a:p>
            <a:r>
              <a:rPr lang="en-US" altLang="en-US" dirty="0"/>
              <a:t>What Determines Which Awards Are Made?</a:t>
            </a:r>
          </a:p>
        </p:txBody>
      </p:sp>
      <p:sp>
        <p:nvSpPr>
          <p:cNvPr id="1261571" name="Rectangle 3"/>
          <p:cNvSpPr>
            <a:spLocks noGrp="1" noChangeArrowheads="1"/>
          </p:cNvSpPr>
          <p:nvPr>
            <p:ph idx="1"/>
          </p:nvPr>
        </p:nvSpPr>
        <p:spPr>
          <a:xfrm>
            <a:off x="2095500" y="2114550"/>
            <a:ext cx="7943850" cy="3371850"/>
          </a:xfrm>
        </p:spPr>
        <p:txBody>
          <a:bodyPr>
            <a:normAutofit/>
          </a:bodyPr>
          <a:lstStyle/>
          <a:p>
            <a:r>
              <a:rPr lang="en-US" altLang="en-US" sz="2700" b="1" dirty="0"/>
              <a:t>Scientific merit </a:t>
            </a:r>
            <a:r>
              <a:rPr lang="en-US" altLang="en-US" sz="2700" dirty="0"/>
              <a:t>(peer review score, percentile)</a:t>
            </a:r>
          </a:p>
          <a:p>
            <a:pPr lvl="1"/>
            <a:r>
              <a:rPr lang="en-US" altLang="en-US" sz="2400" dirty="0"/>
              <a:t>Highly competitive. Typically, &lt;10% of all applications are funded</a:t>
            </a:r>
          </a:p>
          <a:p>
            <a:r>
              <a:rPr lang="en-US" altLang="en-US" sz="2700" b="1" dirty="0"/>
              <a:t>Program considerations</a:t>
            </a:r>
          </a:p>
          <a:p>
            <a:pPr lvl="1"/>
            <a:r>
              <a:rPr lang="en-US" altLang="en-US" sz="2400" dirty="0"/>
              <a:t>Congressional, HHS &amp; AHRQ priorities</a:t>
            </a:r>
          </a:p>
          <a:p>
            <a:pPr lvl="1"/>
            <a:r>
              <a:rPr lang="en-US" altLang="en-US" sz="2400" dirty="0"/>
              <a:t>Overall portfolio of research</a:t>
            </a:r>
          </a:p>
          <a:p>
            <a:pPr lvl="1"/>
            <a:r>
              <a:rPr lang="en-US" altLang="en-US" sz="2400" dirty="0"/>
              <a:t>Availability of funds</a:t>
            </a:r>
          </a:p>
        </p:txBody>
      </p:sp>
    </p:spTree>
    <p:extLst>
      <p:ext uri="{BB962C8B-B14F-4D97-AF65-F5344CB8AC3E}">
        <p14:creationId xmlns:p14="http://schemas.microsoft.com/office/powerpoint/2010/main" val="42375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Tips</a:t>
            </a:r>
          </a:p>
        </p:txBody>
      </p:sp>
      <p:sp>
        <p:nvSpPr>
          <p:cNvPr id="3" name="Content Placeholder 2"/>
          <p:cNvSpPr>
            <a:spLocks noGrp="1"/>
          </p:cNvSpPr>
          <p:nvPr>
            <p:ph idx="1"/>
          </p:nvPr>
        </p:nvSpPr>
        <p:spPr/>
        <p:txBody>
          <a:bodyPr>
            <a:normAutofit/>
          </a:bodyPr>
          <a:lstStyle/>
          <a:p>
            <a:r>
              <a:rPr lang="en-US" dirty="0">
                <a:hlinkClick r:id="rId3"/>
              </a:rPr>
              <a:t>Sign up </a:t>
            </a:r>
            <a:r>
              <a:rPr lang="en-US" dirty="0"/>
              <a:t>for grant alerts</a:t>
            </a:r>
          </a:p>
          <a:p>
            <a:r>
              <a:rPr lang="en-US" dirty="0"/>
              <a:t>Find the right opportunity: consider all funders</a:t>
            </a:r>
          </a:p>
          <a:p>
            <a:r>
              <a:rPr lang="en-US" dirty="0"/>
              <a:t>Talk to a PO before submitting</a:t>
            </a:r>
          </a:p>
          <a:p>
            <a:r>
              <a:rPr lang="en-US" dirty="0"/>
              <a:t>Have experienced researchers review your application, including those </a:t>
            </a:r>
            <a:r>
              <a:rPr lang="en-US" i="1" dirty="0"/>
              <a:t>outside </a:t>
            </a:r>
            <a:r>
              <a:rPr lang="en-US" dirty="0"/>
              <a:t>your area of interest.</a:t>
            </a:r>
          </a:p>
          <a:p>
            <a:r>
              <a:rPr lang="en-US" dirty="0"/>
              <a:t>Double-check materials &amp; proofread</a:t>
            </a:r>
          </a:p>
          <a:p>
            <a:pPr lvl="1"/>
            <a:r>
              <a:rPr lang="en-US" dirty="0"/>
              <a:t>Spelling &amp; grammar errors, old </a:t>
            </a:r>
            <a:r>
              <a:rPr lang="en-US" dirty="0" err="1"/>
              <a:t>biosketches</a:t>
            </a:r>
            <a:r>
              <a:rPr lang="en-US" dirty="0"/>
              <a:t>, missing materials, confusing applications are common but avoidable</a:t>
            </a:r>
          </a:p>
          <a:p>
            <a:r>
              <a:rPr lang="en-US" dirty="0"/>
              <a:t>Stay positive! Most applications are not funded on the first try.</a:t>
            </a:r>
          </a:p>
          <a:p>
            <a:pPr lvl="1"/>
            <a:endParaRPr lang="en-US" dirty="0"/>
          </a:p>
          <a:p>
            <a:endParaRPr lang="en-US" dirty="0"/>
          </a:p>
        </p:txBody>
      </p:sp>
    </p:spTree>
    <p:extLst>
      <p:ext uri="{BB962C8B-B14F-4D97-AF65-F5344CB8AC3E}">
        <p14:creationId xmlns:p14="http://schemas.microsoft.com/office/powerpoint/2010/main" val="2409241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B693-F3BB-DEE3-8DCD-34D159D7E101}"/>
              </a:ext>
            </a:extLst>
          </p:cNvPr>
          <p:cNvSpPr>
            <a:spLocks noGrp="1"/>
          </p:cNvSpPr>
          <p:nvPr>
            <p:ph type="title"/>
          </p:nvPr>
        </p:nvSpPr>
        <p:spPr/>
        <p:txBody>
          <a:bodyPr>
            <a:normAutofit/>
          </a:bodyPr>
          <a:lstStyle/>
          <a:p>
            <a:r>
              <a:rPr lang="en-US" dirty="0"/>
              <a:t>Upcoming!</a:t>
            </a:r>
          </a:p>
        </p:txBody>
      </p:sp>
      <p:sp>
        <p:nvSpPr>
          <p:cNvPr id="3" name="Content Placeholder 2">
            <a:extLst>
              <a:ext uri="{FF2B5EF4-FFF2-40B4-BE49-F238E27FC236}">
                <a16:creationId xmlns:a16="http://schemas.microsoft.com/office/drawing/2014/main" id="{0E1F16C5-F048-C846-935C-1C7B09636990}"/>
              </a:ext>
            </a:extLst>
          </p:cNvPr>
          <p:cNvSpPr>
            <a:spLocks noGrp="1"/>
          </p:cNvSpPr>
          <p:nvPr>
            <p:ph idx="1"/>
          </p:nvPr>
        </p:nvSpPr>
        <p:spPr/>
        <p:txBody>
          <a:bodyPr>
            <a:normAutofit/>
          </a:bodyPr>
          <a:lstStyle/>
          <a:p>
            <a:r>
              <a:rPr lang="en-US" dirty="0">
                <a:hlinkClick r:id="rId2"/>
              </a:rPr>
              <a:t>State-based Healthcare Extension Cooperatives to Accelerate Implementation of Actionable Evidence into Practice</a:t>
            </a:r>
          </a:p>
          <a:p>
            <a:pPr lvl="1"/>
            <a:r>
              <a:rPr lang="en-US" dirty="0"/>
              <a:t>Support state cooperatives to convene key stakeholders and deliver services to strengthen the capacity to deliver evidence-based whole-person care. Activities may include: 1) alignment of incentives and payment, 2) coordination of public and private efforts to improve care delivery, 3) harnessing health information technology, or 4) strengthening healthcare workforce.</a:t>
            </a:r>
            <a:endParaRPr lang="en-US" dirty="0">
              <a:hlinkClick r:id="" action="ppaction://noaction"/>
            </a:endParaRPr>
          </a:p>
          <a:p>
            <a:r>
              <a:rPr lang="en-US" dirty="0">
                <a:hlinkClick r:id="" action="ppaction://noaction"/>
              </a:rPr>
              <a:t>Implementing and Evaluating Patient-Centered Clinical Decision Support Strategies in Real-World Settings</a:t>
            </a:r>
            <a:r>
              <a:rPr lang="en-US" dirty="0"/>
              <a:t> (U18)</a:t>
            </a:r>
          </a:p>
          <a:p>
            <a:pPr lvl="1"/>
            <a:r>
              <a:rPr lang="en-US" dirty="0"/>
              <a:t>Innovative collaborative research to understand how clinical decision support tools in real healthcare settings can be improved to become more patient centered.</a:t>
            </a:r>
          </a:p>
          <a:p>
            <a:r>
              <a:rPr lang="en-US" dirty="0">
                <a:hlinkClick r:id="rId2"/>
              </a:rPr>
              <a:t>Research to Advance the Science of Primary Care </a:t>
            </a:r>
            <a:r>
              <a:rPr lang="en-US" dirty="0"/>
              <a:t>(R01)</a:t>
            </a:r>
          </a:p>
          <a:p>
            <a:pPr lvl="1"/>
            <a:r>
              <a:rPr lang="en-US" dirty="0"/>
              <a:t>Build evidence about the characteristics and value of primary care that influence patient outcomes and advance health equity.</a:t>
            </a:r>
          </a:p>
          <a:p>
            <a:endParaRPr lang="en-US" dirty="0"/>
          </a:p>
        </p:txBody>
      </p:sp>
      <p:sp>
        <p:nvSpPr>
          <p:cNvPr id="4" name="Slide Number Placeholder 3">
            <a:extLst>
              <a:ext uri="{FF2B5EF4-FFF2-40B4-BE49-F238E27FC236}">
                <a16:creationId xmlns:a16="http://schemas.microsoft.com/office/drawing/2014/main" id="{AC5018F6-1E39-1512-F4CF-2868BB43EC7D}"/>
              </a:ext>
            </a:extLst>
          </p:cNvPr>
          <p:cNvSpPr>
            <a:spLocks noGrp="1"/>
          </p:cNvSpPr>
          <p:nvPr>
            <p:ph type="sldNum" sz="quarter" idx="10"/>
          </p:nvPr>
        </p:nvSpPr>
        <p:spPr/>
        <p:txBody>
          <a:bodyPr/>
          <a:lstStyle/>
          <a:p>
            <a:pPr defTabSz="685800"/>
            <a:fld id="{85F5B7A5-34A7-4AB0-A34F-A4DF2002FA98}" type="slidenum">
              <a:rPr lang="en-US">
                <a:solidFill>
                  <a:prstClr val="black">
                    <a:tint val="75000"/>
                  </a:prstClr>
                </a:solidFill>
                <a:latin typeface="Arial"/>
              </a:rPr>
              <a:pPr defTabSz="685800"/>
              <a:t>43</a:t>
            </a:fld>
            <a:endParaRPr lang="en-US" dirty="0">
              <a:solidFill>
                <a:prstClr val="black">
                  <a:tint val="75000"/>
                </a:prstClr>
              </a:solidFill>
              <a:latin typeface="Arial"/>
            </a:endParaRPr>
          </a:p>
        </p:txBody>
      </p:sp>
    </p:spTree>
    <p:extLst>
      <p:ext uri="{BB962C8B-B14F-4D97-AF65-F5344CB8AC3E}">
        <p14:creationId xmlns:p14="http://schemas.microsoft.com/office/powerpoint/2010/main" val="3538308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Thank you!</a:t>
            </a:r>
          </a:p>
        </p:txBody>
      </p:sp>
      <p:sp>
        <p:nvSpPr>
          <p:cNvPr id="3" name="Content Placeholder 2"/>
          <p:cNvSpPr>
            <a:spLocks noGrp="1"/>
          </p:cNvSpPr>
          <p:nvPr>
            <p:ph idx="1"/>
          </p:nvPr>
        </p:nvSpPr>
        <p:spPr/>
        <p:txBody>
          <a:bodyPr/>
          <a:lstStyle/>
          <a:p>
            <a:r>
              <a:rPr lang="en-US" dirty="0"/>
              <a:t>Questions?</a:t>
            </a:r>
          </a:p>
          <a:p>
            <a:r>
              <a:rPr lang="en-US" dirty="0">
                <a:hlinkClick r:id="rId3"/>
              </a:rPr>
              <a:t>www.ahrq.gov/funding</a:t>
            </a:r>
            <a:r>
              <a:rPr lang="en-US" dirty="0"/>
              <a:t> </a:t>
            </a:r>
          </a:p>
          <a:p>
            <a:r>
              <a:rPr lang="en-US" dirty="0"/>
              <a:t>Brent Sandmeyer</a:t>
            </a:r>
          </a:p>
          <a:p>
            <a:pPr lvl="1"/>
            <a:r>
              <a:rPr lang="en-US" dirty="0">
                <a:hlinkClick r:id="rId4"/>
              </a:rPr>
              <a:t>Brent.sandmeyer@ahrq.hhs.gov</a:t>
            </a:r>
            <a:r>
              <a:rPr lang="en-US" dirty="0"/>
              <a:t> </a:t>
            </a:r>
          </a:p>
          <a:p>
            <a:pPr lvl="1"/>
            <a:r>
              <a:rPr lang="en-US" dirty="0"/>
              <a:t>301-427-1441</a:t>
            </a:r>
          </a:p>
          <a:p>
            <a:r>
              <a:rPr lang="en-US" dirty="0"/>
              <a:t>Other grants contacts</a:t>
            </a:r>
          </a:p>
          <a:p>
            <a:pPr lvl="1"/>
            <a:r>
              <a:rPr lang="en-US" dirty="0">
                <a:hlinkClick r:id="rId5"/>
              </a:rPr>
              <a:t>https://www.ahrq.gov/funding/priorities-contacts/contacts/index.html</a:t>
            </a:r>
            <a:r>
              <a:rPr lang="en-US" dirty="0"/>
              <a:t> </a:t>
            </a:r>
          </a:p>
          <a:p>
            <a:pPr lvl="1"/>
            <a:endParaRPr lang="en-US" dirty="0"/>
          </a:p>
        </p:txBody>
      </p:sp>
    </p:spTree>
    <p:extLst>
      <p:ext uri="{BB962C8B-B14F-4D97-AF65-F5344CB8AC3E}">
        <p14:creationId xmlns:p14="http://schemas.microsoft.com/office/powerpoint/2010/main" val="193483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59f9bf79d5_7_208"/>
          <p:cNvSpPr txBox="1">
            <a:spLocks noGrp="1"/>
          </p:cNvSpPr>
          <p:nvPr>
            <p:ph type="ctrTitle"/>
          </p:nvPr>
        </p:nvSpPr>
        <p:spPr>
          <a:xfrm>
            <a:off x="1924550" y="2009550"/>
            <a:ext cx="6345300" cy="2259900"/>
          </a:xfrm>
          <a:prstGeom prst="rect">
            <a:avLst/>
          </a:prstGeom>
          <a:noFill/>
          <a:ln>
            <a:noFill/>
          </a:ln>
        </p:spPr>
        <p:txBody>
          <a:bodyPr spcFirstLastPara="1" wrap="square" lIns="0" tIns="0" rIns="0" bIns="0" anchor="b" anchorCtr="0">
            <a:noAutofit/>
          </a:bodyPr>
          <a:lstStyle/>
          <a:p>
            <a:pPr>
              <a:lnSpc>
                <a:spcPct val="80000"/>
              </a:lnSpc>
            </a:pPr>
            <a:r>
              <a:rPr lang="en-US" sz="5900" dirty="0"/>
              <a:t>Building a Culture of Health</a:t>
            </a:r>
            <a:endParaRPr sz="5900" dirty="0"/>
          </a:p>
          <a:p>
            <a:endParaRPr sz="1400" b="0" i="1" dirty="0"/>
          </a:p>
        </p:txBody>
      </p:sp>
      <p:sp>
        <p:nvSpPr>
          <p:cNvPr id="431" name="Google Shape;431;g259f9bf79d5_7_208"/>
          <p:cNvSpPr txBox="1"/>
          <p:nvPr/>
        </p:nvSpPr>
        <p:spPr>
          <a:xfrm>
            <a:off x="1979611" y="6339330"/>
            <a:ext cx="2239964" cy="328171"/>
          </a:xfrm>
          <a:prstGeom prst="rect">
            <a:avLst/>
          </a:prstGeom>
          <a:noFill/>
          <a:ln>
            <a:noFill/>
          </a:ln>
        </p:spPr>
        <p:txBody>
          <a:bodyPr spcFirstLastPara="1" wrap="square" lIns="91425" tIns="45700" rIns="91425" bIns="45700" anchor="t" anchorCtr="0">
            <a:noAutofit/>
          </a:bodyPr>
          <a:lstStyle/>
          <a:p>
            <a:pPr defTabSz="914400">
              <a:buClr>
                <a:srgbClr val="000000"/>
              </a:buClr>
              <a:buSzPts val="1400"/>
            </a:pPr>
            <a:endParaRPr sz="1400" kern="0">
              <a:solidFill>
                <a:srgbClr val="06080A"/>
              </a:solidFill>
              <a:latin typeface="Arial"/>
              <a:ea typeface="Arial"/>
              <a:cs typeface="Arial"/>
              <a:sym typeface="Arial"/>
            </a:endParaRPr>
          </a:p>
        </p:txBody>
      </p:sp>
      <p:sp>
        <p:nvSpPr>
          <p:cNvPr id="432" name="Google Shape;432;g259f9bf79d5_7_208"/>
          <p:cNvSpPr txBox="1"/>
          <p:nvPr/>
        </p:nvSpPr>
        <p:spPr>
          <a:xfrm>
            <a:off x="1979611" y="6053579"/>
            <a:ext cx="5569500" cy="320700"/>
          </a:xfrm>
          <a:prstGeom prst="rect">
            <a:avLst/>
          </a:prstGeom>
          <a:noFill/>
          <a:ln>
            <a:noFill/>
          </a:ln>
        </p:spPr>
        <p:txBody>
          <a:bodyPr spcFirstLastPara="1" wrap="square" lIns="91425" tIns="45700" rIns="91425" bIns="45700" anchor="t" anchorCtr="0">
            <a:noAutofit/>
          </a:bodyPr>
          <a:lstStyle/>
          <a:p>
            <a:pPr defTabSz="914400">
              <a:buClr>
                <a:srgbClr val="06080A"/>
              </a:buClr>
              <a:buSzPts val="1400"/>
            </a:pPr>
            <a:endParaRPr sz="1400" i="1" kern="0">
              <a:solidFill>
                <a:srgbClr val="06080A"/>
              </a:solidFill>
              <a:latin typeface="Arial"/>
              <a:ea typeface="Arial"/>
              <a:cs typeface="Arial"/>
              <a:sym typeface="Arial"/>
            </a:endParaRPr>
          </a:p>
        </p:txBody>
      </p:sp>
      <p:sp>
        <p:nvSpPr>
          <p:cNvPr id="433" name="Google Shape;433;g259f9bf79d5_7_208"/>
          <p:cNvSpPr txBox="1"/>
          <p:nvPr/>
        </p:nvSpPr>
        <p:spPr>
          <a:xfrm>
            <a:off x="1979611" y="5602108"/>
            <a:ext cx="5036700" cy="8880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US" kern="0" dirty="0">
                <a:solidFill>
                  <a:srgbClr val="06080A"/>
                </a:solidFill>
                <a:latin typeface="Arial"/>
                <a:cs typeface="Arial"/>
                <a:sym typeface="Arial"/>
              </a:rPr>
              <a:t>Jamae Morris, PhD, MA</a:t>
            </a:r>
          </a:p>
          <a:p>
            <a:pPr defTabSz="914400">
              <a:buClr>
                <a:srgbClr val="000000"/>
              </a:buClr>
            </a:pPr>
            <a:r>
              <a:rPr lang="en-US" kern="0" dirty="0">
                <a:solidFill>
                  <a:srgbClr val="06080A"/>
                </a:solidFill>
                <a:latin typeface="Arial"/>
                <a:cs typeface="Arial"/>
                <a:sym typeface="Arial"/>
              </a:rPr>
              <a:t>Research-Evaluation-Learning Unit </a:t>
            </a:r>
          </a:p>
          <a:p>
            <a:pPr defTabSz="914400">
              <a:buClr>
                <a:srgbClr val="000000"/>
              </a:buClr>
            </a:pPr>
            <a:r>
              <a:rPr lang="en-US" kern="0" dirty="0">
                <a:solidFill>
                  <a:srgbClr val="06080A"/>
                </a:solidFill>
                <a:latin typeface="Arial"/>
                <a:cs typeface="Arial"/>
                <a:sym typeface="Arial"/>
              </a:rPr>
              <a:t>April 11</a:t>
            </a:r>
            <a:r>
              <a:rPr lang="en-US" kern="0" baseline="30000" dirty="0">
                <a:solidFill>
                  <a:srgbClr val="06080A"/>
                </a:solidFill>
                <a:latin typeface="Arial"/>
                <a:cs typeface="Arial"/>
                <a:sym typeface="Arial"/>
              </a:rPr>
              <a:t>th</a:t>
            </a:r>
            <a:r>
              <a:rPr lang="en-US" kern="0" dirty="0">
                <a:solidFill>
                  <a:srgbClr val="06080A"/>
                </a:solidFill>
                <a:latin typeface="Arial"/>
                <a:cs typeface="Arial"/>
                <a:sym typeface="Arial"/>
              </a:rPr>
              <a:t>, 2024</a:t>
            </a:r>
            <a:endParaRPr kern="0" dirty="0">
              <a:solidFill>
                <a:srgbClr val="06080A"/>
              </a:solidFill>
              <a:latin typeface="Arial"/>
              <a:cs typeface="Arial"/>
              <a:sym typeface="Arial"/>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a0010f4cc4_0_1"/>
          <p:cNvSpPr txBox="1">
            <a:spLocks noGrp="1"/>
          </p:cNvSpPr>
          <p:nvPr>
            <p:ph type="sldNum" idx="12"/>
          </p:nvPr>
        </p:nvSpPr>
        <p:spPr>
          <a:xfrm>
            <a:off x="1981200" y="6348854"/>
            <a:ext cx="202500" cy="328200"/>
          </a:xfrm>
          <a:prstGeom prst="rect">
            <a:avLst/>
          </a:prstGeom>
        </p:spPr>
        <p:txBody>
          <a:bodyPr spcFirstLastPara="1" wrap="square" lIns="0" tIns="0" rIns="0" bIns="0" anchor="t" anchorCtr="0">
            <a:noAutofit/>
          </a:bodyPr>
          <a:lstStyle/>
          <a:p>
            <a:pPr defTabSz="914400"/>
            <a:fld id="{00000000-1234-1234-1234-123412341234}" type="slidenum">
              <a:rPr lang="en-US" kern="0">
                <a:solidFill>
                  <a:srgbClr val="06080A"/>
                </a:solidFill>
              </a:rPr>
              <a:pPr defTabSz="914400"/>
              <a:t>46</a:t>
            </a:fld>
            <a:endParaRPr kern="0" dirty="0">
              <a:solidFill>
                <a:srgbClr val="06080A"/>
              </a:solidFill>
            </a:endParaRPr>
          </a:p>
        </p:txBody>
      </p:sp>
      <p:sp>
        <p:nvSpPr>
          <p:cNvPr id="440" name="Google Shape;440;g2a0010f4cc4_0_1"/>
          <p:cNvSpPr txBox="1">
            <a:spLocks noGrp="1"/>
          </p:cNvSpPr>
          <p:nvPr>
            <p:ph type="title"/>
          </p:nvPr>
        </p:nvSpPr>
        <p:spPr>
          <a:xfrm>
            <a:off x="1979613" y="106053"/>
            <a:ext cx="8226300" cy="1280100"/>
          </a:xfrm>
          <a:prstGeom prst="rect">
            <a:avLst/>
          </a:prstGeom>
        </p:spPr>
        <p:txBody>
          <a:bodyPr spcFirstLastPara="1" wrap="square" lIns="0" tIns="0" rIns="0" bIns="0" anchor="ctr" anchorCtr="0">
            <a:noAutofit/>
          </a:bodyPr>
          <a:lstStyle/>
          <a:p>
            <a:r>
              <a:rPr lang="en-US" dirty="0"/>
              <a:t>RWJF: Who We Are</a:t>
            </a:r>
            <a:endParaRPr dirty="0"/>
          </a:p>
        </p:txBody>
      </p:sp>
      <p:sp>
        <p:nvSpPr>
          <p:cNvPr id="441" name="Google Shape;441;g2a0010f4cc4_0_1"/>
          <p:cNvSpPr txBox="1">
            <a:spLocks noGrp="1"/>
          </p:cNvSpPr>
          <p:nvPr>
            <p:ph type="body" idx="1"/>
          </p:nvPr>
        </p:nvSpPr>
        <p:spPr>
          <a:xfrm>
            <a:off x="1923951" y="1691299"/>
            <a:ext cx="8235900" cy="4181400"/>
          </a:xfrm>
          <a:prstGeom prst="rect">
            <a:avLst/>
          </a:prstGeom>
        </p:spPr>
        <p:txBody>
          <a:bodyPr spcFirstLastPara="1" wrap="square" lIns="0" tIns="0" rIns="0" bIns="0" anchor="t" anchorCtr="0">
            <a:noAutofit/>
          </a:bodyPr>
          <a:lstStyle/>
          <a:p>
            <a:pPr marL="0" indent="0"/>
            <a:r>
              <a:rPr lang="en-US" b="0" dirty="0"/>
              <a:t>National philanthropy, based in NJ. </a:t>
            </a:r>
            <a:endParaRPr b="0" dirty="0"/>
          </a:p>
          <a:p>
            <a:pPr marL="0" indent="0"/>
            <a:endParaRPr b="0" dirty="0">
              <a:highlight>
                <a:srgbClr val="FFFFFF"/>
              </a:highlight>
            </a:endParaRPr>
          </a:p>
          <a:p>
            <a:pPr marL="0" indent="0"/>
            <a:r>
              <a:rPr lang="en-US" b="0" dirty="0">
                <a:highlight>
                  <a:srgbClr val="FFFFFF"/>
                </a:highlight>
              </a:rPr>
              <a:t>We are dedicated to building a Culture of Health that provides everyone in America a fair and just opportunity for health and wellbeing.</a:t>
            </a:r>
            <a:endParaRPr b="0" dirty="0">
              <a:highlight>
                <a:srgbClr val="FFFFFF"/>
              </a:highlight>
            </a:endParaRPr>
          </a:p>
          <a:p>
            <a:pPr marL="0" indent="0"/>
            <a:endParaRPr b="0" dirty="0">
              <a:highlight>
                <a:srgbClr val="FFFFFF"/>
              </a:highlight>
            </a:endParaRPr>
          </a:p>
          <a:p>
            <a:pPr marL="0" indent="0"/>
            <a:r>
              <a:rPr lang="en-US" b="0"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This means we have to</a:t>
            </a:r>
            <a:r>
              <a:rPr lang="en-US"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identify, understand, confront</a:t>
            </a:r>
            <a:r>
              <a:rPr lang="en-US" b="0"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and remove </a:t>
            </a:r>
            <a:r>
              <a:rPr lang="en-US"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structural barriers to health</a:t>
            </a:r>
            <a:r>
              <a:rPr lang="en-US" b="0"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and well-being including </a:t>
            </a:r>
            <a:r>
              <a:rPr lang="en-US" dirty="0">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racism, powerlessness, discrimination and their consequences</a:t>
            </a:r>
            <a:endParaRPr dirty="0">
              <a:highlight>
                <a:srgbClr val="FFFFFF"/>
              </a:highlight>
            </a:endParaRPr>
          </a:p>
          <a:p>
            <a:pPr marL="0" indent="0"/>
            <a:endParaRPr dirty="0"/>
          </a:p>
        </p:txBody>
      </p:sp>
      <p:sp>
        <p:nvSpPr>
          <p:cNvPr id="442" name="Google Shape;442;g2a0010f4cc4_0_1"/>
          <p:cNvSpPr txBox="1"/>
          <p:nvPr/>
        </p:nvSpPr>
        <p:spPr>
          <a:xfrm>
            <a:off x="3431550" y="4613325"/>
            <a:ext cx="2808300" cy="741600"/>
          </a:xfrm>
          <a:prstGeom prst="rect">
            <a:avLst/>
          </a:prstGeom>
          <a:noFill/>
          <a:ln>
            <a:noFill/>
          </a:ln>
        </p:spPr>
        <p:txBody>
          <a:bodyPr spcFirstLastPara="1" wrap="square" lIns="91425" tIns="91425" rIns="91425" bIns="91425" anchor="t" anchorCtr="0">
            <a:noAutofit/>
          </a:bodyPr>
          <a:lstStyle/>
          <a:p>
            <a:pPr defTabSz="914400">
              <a:buClr>
                <a:srgbClr val="000000"/>
              </a:buClr>
            </a:pPr>
            <a:endParaRPr sz="2200" kern="0" dirty="0">
              <a:solidFill>
                <a:srgbClr val="06080A"/>
              </a:solidFill>
              <a:latin typeface="Arial"/>
              <a:cs typeface="Arial"/>
              <a:sym typeface="Arial"/>
            </a:endParaRPr>
          </a:p>
        </p:txBody>
      </p:sp>
      <p:sp>
        <p:nvSpPr>
          <p:cNvPr id="443" name="Google Shape;443;g2a0010f4cc4_0_1"/>
          <p:cNvSpPr txBox="1"/>
          <p:nvPr/>
        </p:nvSpPr>
        <p:spPr>
          <a:xfrm>
            <a:off x="7602550" y="5206925"/>
            <a:ext cx="2808300" cy="741600"/>
          </a:xfrm>
          <a:prstGeom prst="rect">
            <a:avLst/>
          </a:prstGeom>
          <a:noFill/>
          <a:ln>
            <a:noFill/>
          </a:ln>
        </p:spPr>
        <p:txBody>
          <a:bodyPr spcFirstLastPara="1" wrap="square" lIns="91425" tIns="91425" rIns="91425" bIns="91425" anchor="t" anchorCtr="0">
            <a:noAutofit/>
          </a:bodyPr>
          <a:lstStyle/>
          <a:p>
            <a:pPr defTabSz="914400">
              <a:buClr>
                <a:srgbClr val="000000"/>
              </a:buClr>
            </a:pPr>
            <a:endParaRPr sz="2200" kern="0" dirty="0">
              <a:solidFill>
                <a:srgbClr val="06080A"/>
              </a:solidFill>
              <a:latin typeface="Arial"/>
              <a:cs typeface="Arial"/>
              <a:sym typeface="Arial"/>
            </a:endParaRPr>
          </a:p>
        </p:txBody>
      </p:sp>
      <p:sp>
        <p:nvSpPr>
          <p:cNvPr id="444" name="Google Shape;444;g2a0010f4cc4_0_1"/>
          <p:cNvSpPr txBox="1"/>
          <p:nvPr/>
        </p:nvSpPr>
        <p:spPr>
          <a:xfrm>
            <a:off x="7602550" y="3947925"/>
            <a:ext cx="2808300" cy="741600"/>
          </a:xfrm>
          <a:prstGeom prst="rect">
            <a:avLst/>
          </a:prstGeom>
          <a:noFill/>
          <a:ln>
            <a:noFill/>
          </a:ln>
        </p:spPr>
        <p:txBody>
          <a:bodyPr spcFirstLastPara="1" wrap="square" lIns="91425" tIns="91425" rIns="91425" bIns="91425" anchor="t" anchorCtr="0">
            <a:noAutofit/>
          </a:bodyPr>
          <a:lstStyle/>
          <a:p>
            <a:pPr defTabSz="914400">
              <a:buClr>
                <a:srgbClr val="000000"/>
              </a:buClr>
            </a:pPr>
            <a:endParaRPr sz="2200" kern="0" dirty="0">
              <a:solidFill>
                <a:srgbClr val="06080A"/>
              </a:solidFill>
              <a:latin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g2b4cac06805_0_24"/>
          <p:cNvPicPr preferRelativeResize="0"/>
          <p:nvPr/>
        </p:nvPicPr>
        <p:blipFill>
          <a:blip r:embed="rId3">
            <a:alphaModFix/>
          </a:blip>
          <a:stretch>
            <a:fillRect/>
          </a:stretch>
        </p:blipFill>
        <p:spPr>
          <a:xfrm>
            <a:off x="1676400" y="643225"/>
            <a:ext cx="8839200" cy="55715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886032dad8_5_7"/>
          <p:cNvSpPr txBox="1">
            <a:spLocks noGrp="1"/>
          </p:cNvSpPr>
          <p:nvPr>
            <p:ph type="title"/>
          </p:nvPr>
        </p:nvSpPr>
        <p:spPr>
          <a:xfrm>
            <a:off x="1979613" y="106053"/>
            <a:ext cx="8226300" cy="1280100"/>
          </a:xfrm>
          <a:prstGeom prst="rect">
            <a:avLst/>
          </a:prstGeom>
        </p:spPr>
        <p:txBody>
          <a:bodyPr spcFirstLastPara="1" wrap="square" lIns="0" tIns="0" rIns="0" bIns="0" anchor="ctr" anchorCtr="0">
            <a:noAutofit/>
          </a:bodyPr>
          <a:lstStyle/>
          <a:p>
            <a:r>
              <a:rPr lang="en-US" dirty="0"/>
              <a:t>Current System: The Imbalance of Power</a:t>
            </a:r>
            <a:endParaRPr dirty="0"/>
          </a:p>
        </p:txBody>
      </p:sp>
      <p:sp>
        <p:nvSpPr>
          <p:cNvPr id="516" name="Google Shape;516;g2886032dad8_5_7"/>
          <p:cNvSpPr txBox="1"/>
          <p:nvPr/>
        </p:nvSpPr>
        <p:spPr>
          <a:xfrm>
            <a:off x="2460213" y="4804500"/>
            <a:ext cx="2114400" cy="12414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US" sz="1900" b="1" kern="0" dirty="0">
                <a:solidFill>
                  <a:srgbClr val="000000"/>
                </a:solidFill>
                <a:latin typeface="Arial"/>
                <a:cs typeface="Arial"/>
                <a:sym typeface="Arial"/>
              </a:rPr>
              <a:t>Over-dominant</a:t>
            </a:r>
            <a:r>
              <a:rPr lang="en-US" sz="1900" kern="0" dirty="0">
                <a:solidFill>
                  <a:srgbClr val="000000"/>
                </a:solidFill>
                <a:latin typeface="Arial"/>
                <a:cs typeface="Arial"/>
                <a:sym typeface="Arial"/>
              </a:rPr>
              <a:t> paradigm of health defined by medical science and academia</a:t>
            </a:r>
            <a:endParaRPr sz="1900" kern="0" dirty="0">
              <a:solidFill>
                <a:srgbClr val="000000"/>
              </a:solidFill>
              <a:latin typeface="Arial"/>
              <a:cs typeface="Arial"/>
              <a:sym typeface="Arial"/>
            </a:endParaRPr>
          </a:p>
        </p:txBody>
      </p:sp>
      <p:sp>
        <p:nvSpPr>
          <p:cNvPr id="517" name="Google Shape;517;g2886032dad8_5_7"/>
          <p:cNvSpPr txBox="1"/>
          <p:nvPr/>
        </p:nvSpPr>
        <p:spPr>
          <a:xfrm>
            <a:off x="7703400" y="2708250"/>
            <a:ext cx="2677500" cy="18441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US" sz="1900" b="1" kern="0" dirty="0">
                <a:solidFill>
                  <a:srgbClr val="000000"/>
                </a:solidFill>
                <a:latin typeface="Arial"/>
                <a:cs typeface="Arial"/>
                <a:sym typeface="Arial"/>
              </a:rPr>
              <a:t>Underdeveloped</a:t>
            </a:r>
            <a:r>
              <a:rPr lang="en-US" sz="1900" kern="0" dirty="0">
                <a:solidFill>
                  <a:srgbClr val="000000"/>
                </a:solidFill>
                <a:latin typeface="Arial"/>
                <a:cs typeface="Arial"/>
                <a:sym typeface="Arial"/>
              </a:rPr>
              <a:t> strength of community knowledge and social conception of health and wellbeing</a:t>
            </a:r>
            <a:endParaRPr sz="2200" kern="0" dirty="0">
              <a:solidFill>
                <a:srgbClr val="000000"/>
              </a:solidFill>
              <a:latin typeface="Arial"/>
              <a:cs typeface="Arial"/>
              <a:sym typeface="Arial"/>
            </a:endParaRPr>
          </a:p>
        </p:txBody>
      </p:sp>
      <p:sp>
        <p:nvSpPr>
          <p:cNvPr id="518" name="Google Shape;518;g2886032dad8_5_7"/>
          <p:cNvSpPr/>
          <p:nvPr/>
        </p:nvSpPr>
        <p:spPr>
          <a:xfrm>
            <a:off x="4488600" y="2831100"/>
            <a:ext cx="3214800" cy="3214800"/>
          </a:xfrm>
          <a:prstGeom prst="ellipse">
            <a:avLst/>
          </a:prstGeom>
          <a:solidFill>
            <a:srgbClr val="A1006B">
              <a:alpha val="10760"/>
            </a:srgbClr>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r>
              <a:rPr lang="en-US" sz="2200" b="1" kern="0" dirty="0">
                <a:solidFill>
                  <a:srgbClr val="4E2774"/>
                </a:solidFill>
                <a:latin typeface="Arial"/>
                <a:cs typeface="Arial"/>
                <a:sym typeface="Arial"/>
              </a:rPr>
              <a:t>Health</a:t>
            </a:r>
            <a:br>
              <a:rPr lang="en-US" sz="2200" b="1" kern="0" dirty="0">
                <a:solidFill>
                  <a:srgbClr val="4E2774"/>
                </a:solidFill>
                <a:latin typeface="Arial"/>
                <a:cs typeface="Arial"/>
                <a:sym typeface="Arial"/>
              </a:rPr>
            </a:br>
            <a:r>
              <a:rPr lang="en-US" sz="2200" b="1" kern="0" dirty="0">
                <a:solidFill>
                  <a:srgbClr val="4E2774"/>
                </a:solidFill>
                <a:latin typeface="Arial"/>
                <a:cs typeface="Arial"/>
                <a:sym typeface="Arial"/>
              </a:rPr>
              <a:t>Sciences and Knowledge System</a:t>
            </a:r>
            <a:endParaRPr sz="2200" b="1" kern="0" dirty="0">
              <a:solidFill>
                <a:srgbClr val="4E2774"/>
              </a:solidFill>
              <a:latin typeface="Arial"/>
              <a:cs typeface="Arial"/>
              <a:sym typeface="Arial"/>
            </a:endParaRPr>
          </a:p>
        </p:txBody>
      </p:sp>
      <p:grpSp>
        <p:nvGrpSpPr>
          <p:cNvPr id="519" name="Google Shape;519;g2886032dad8_5_7"/>
          <p:cNvGrpSpPr/>
          <p:nvPr/>
        </p:nvGrpSpPr>
        <p:grpSpPr>
          <a:xfrm>
            <a:off x="2238958" y="1638304"/>
            <a:ext cx="2914059" cy="2914059"/>
            <a:chOff x="424525" y="1768378"/>
            <a:chExt cx="3461700" cy="3461700"/>
          </a:xfrm>
        </p:grpSpPr>
        <p:sp>
          <p:nvSpPr>
            <p:cNvPr id="520" name="Google Shape;520;g2886032dad8_5_7"/>
            <p:cNvSpPr/>
            <p:nvPr/>
          </p:nvSpPr>
          <p:spPr>
            <a:xfrm>
              <a:off x="424525" y="1768378"/>
              <a:ext cx="3461700" cy="3461700"/>
            </a:xfrm>
            <a:prstGeom prst="flowChartConnector">
              <a:avLst/>
            </a:prstGeom>
            <a:solidFill>
              <a:schemeClr val="accent6"/>
            </a:solidFill>
            <a:ln>
              <a:noFill/>
            </a:ln>
          </p:spPr>
          <p:txBody>
            <a:bodyPr spcFirstLastPara="1" wrap="square" lIns="91425" tIns="91425" rIns="91425" bIns="91425" anchor="ctr" anchorCtr="0">
              <a:noAutofit/>
            </a:bodyPr>
            <a:lstStyle/>
            <a:p>
              <a:pPr algn="ctr" defTabSz="914400">
                <a:buClr>
                  <a:srgbClr val="000000"/>
                </a:buClr>
              </a:pPr>
              <a:endParaRPr sz="1400" kern="0" dirty="0">
                <a:solidFill>
                  <a:srgbClr val="000000"/>
                </a:solidFill>
                <a:latin typeface="Arial"/>
                <a:cs typeface="Arial"/>
                <a:sym typeface="Arial"/>
              </a:endParaRPr>
            </a:p>
          </p:txBody>
        </p:sp>
        <p:pic>
          <p:nvPicPr>
            <p:cNvPr id="521" name="Google Shape;521;g2886032dad8_5_7"/>
            <p:cNvPicPr preferRelativeResize="0"/>
            <p:nvPr/>
          </p:nvPicPr>
          <p:blipFill>
            <a:blip r:embed="rId3">
              <a:alphaModFix/>
            </a:blip>
            <a:stretch>
              <a:fillRect/>
            </a:stretch>
          </p:blipFill>
          <p:spPr>
            <a:xfrm>
              <a:off x="954194" y="2298090"/>
              <a:ext cx="2402263" cy="2402281"/>
            </a:xfrm>
            <a:prstGeom prst="rect">
              <a:avLst/>
            </a:prstGeom>
            <a:noFill/>
            <a:ln>
              <a:noFill/>
            </a:ln>
          </p:spPr>
        </p:pic>
      </p:grpSp>
      <p:grpSp>
        <p:nvGrpSpPr>
          <p:cNvPr id="522" name="Google Shape;522;g2886032dad8_5_7"/>
          <p:cNvGrpSpPr/>
          <p:nvPr/>
        </p:nvGrpSpPr>
        <p:grpSpPr>
          <a:xfrm>
            <a:off x="7327443" y="4804489"/>
            <a:ext cx="1127409" cy="1127409"/>
            <a:chOff x="5746445" y="4118575"/>
            <a:chExt cx="1518600" cy="1518600"/>
          </a:xfrm>
        </p:grpSpPr>
        <p:sp>
          <p:nvSpPr>
            <p:cNvPr id="523" name="Google Shape;523;g2886032dad8_5_7"/>
            <p:cNvSpPr/>
            <p:nvPr/>
          </p:nvSpPr>
          <p:spPr>
            <a:xfrm>
              <a:off x="5746445" y="4118575"/>
              <a:ext cx="1518600" cy="1518600"/>
            </a:xfrm>
            <a:prstGeom prst="flowChartConnector">
              <a:avLst/>
            </a:prstGeom>
            <a:solidFill>
              <a:schemeClr val="accent6"/>
            </a:solidFill>
            <a:ln>
              <a:noFill/>
            </a:ln>
          </p:spPr>
          <p:txBody>
            <a:bodyPr spcFirstLastPara="1" wrap="square" lIns="91425" tIns="91425" rIns="91425" bIns="91425" anchor="ctr" anchorCtr="0">
              <a:noAutofit/>
            </a:bodyPr>
            <a:lstStyle/>
            <a:p>
              <a:pPr algn="ctr" defTabSz="914400">
                <a:buClr>
                  <a:srgbClr val="000000"/>
                </a:buClr>
              </a:pPr>
              <a:endParaRPr sz="1400" kern="0" dirty="0">
                <a:solidFill>
                  <a:srgbClr val="000000"/>
                </a:solidFill>
                <a:latin typeface="Arial"/>
                <a:cs typeface="Arial"/>
                <a:sym typeface="Arial"/>
              </a:endParaRPr>
            </a:p>
          </p:txBody>
        </p:sp>
        <p:pic>
          <p:nvPicPr>
            <p:cNvPr id="524" name="Google Shape;524;g2886032dad8_5_7"/>
            <p:cNvPicPr preferRelativeResize="0"/>
            <p:nvPr/>
          </p:nvPicPr>
          <p:blipFill>
            <a:blip r:embed="rId4">
              <a:alphaModFix/>
            </a:blip>
            <a:stretch>
              <a:fillRect/>
            </a:stretch>
          </p:blipFill>
          <p:spPr>
            <a:xfrm>
              <a:off x="6024875" y="4397022"/>
              <a:ext cx="961725" cy="961725"/>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FA7E1-7FB9-50B1-B98B-19967297371D}"/>
              </a:ext>
            </a:extLst>
          </p:cNvPr>
          <p:cNvSpPr>
            <a:spLocks noGrp="1"/>
          </p:cNvSpPr>
          <p:nvPr>
            <p:ph type="title"/>
          </p:nvPr>
        </p:nvSpPr>
        <p:spPr>
          <a:xfrm>
            <a:off x="1929399" y="314918"/>
            <a:ext cx="8226300" cy="1109630"/>
          </a:xfrm>
        </p:spPr>
        <p:txBody>
          <a:bodyPr/>
          <a:lstStyle/>
          <a:p>
            <a:r>
              <a:rPr lang="en-US" b="1" dirty="0">
                <a:latin typeface="+mn-lt"/>
              </a:rPr>
              <a:t>RWJF Research Grantees are Focused on:</a:t>
            </a:r>
          </a:p>
        </p:txBody>
      </p:sp>
      <p:sp>
        <p:nvSpPr>
          <p:cNvPr id="2" name="Text Placeholder 1">
            <a:extLst>
              <a:ext uri="{FF2B5EF4-FFF2-40B4-BE49-F238E27FC236}">
                <a16:creationId xmlns:a16="http://schemas.microsoft.com/office/drawing/2014/main" id="{614A8E00-E770-8680-183F-FE619FE76D3F}"/>
              </a:ext>
            </a:extLst>
          </p:cNvPr>
          <p:cNvSpPr>
            <a:spLocks noGrp="1"/>
          </p:cNvSpPr>
          <p:nvPr>
            <p:ph type="body" idx="1"/>
          </p:nvPr>
        </p:nvSpPr>
        <p:spPr>
          <a:xfrm>
            <a:off x="1777524" y="1424549"/>
            <a:ext cx="8229600" cy="3862087"/>
          </a:xfrm>
        </p:spPr>
        <p:txBody>
          <a:bodyPr/>
          <a:lstStyle/>
          <a:p>
            <a:pPr marL="456724" indent="-389096">
              <a:buSzPct val="100000"/>
            </a:pPr>
            <a:r>
              <a:rPr lang="en-US" dirty="0">
                <a:latin typeface="+mn-lt"/>
              </a:rPr>
              <a:t>Examining some fundamental assumptions in our fields around science and power gradient</a:t>
            </a:r>
          </a:p>
          <a:p>
            <a:pPr marL="456724" indent="-389096">
              <a:buSzPct val="100000"/>
            </a:pPr>
            <a:r>
              <a:rPr lang="en-US" dirty="0">
                <a:latin typeface="+mn-lt"/>
              </a:rPr>
              <a:t>Going beyond social determinants to also focus on structural factors like racism that marginalize groups and lead to unfair health inequities</a:t>
            </a:r>
          </a:p>
          <a:p>
            <a:pPr marL="456724" indent="-389096">
              <a:buSzPct val="100000"/>
            </a:pPr>
            <a:r>
              <a:rPr lang="en-US" dirty="0">
                <a:latin typeface="+mn-lt"/>
              </a:rPr>
              <a:t>Interrogating conventional approaches to clinical algorithms, data construction and methodology  </a:t>
            </a:r>
          </a:p>
          <a:p>
            <a:pPr marL="456724" indent="-389096">
              <a:buSzPct val="100000"/>
            </a:pPr>
            <a:r>
              <a:rPr lang="en-US" dirty="0">
                <a:latin typeface="+mn-lt"/>
              </a:rPr>
              <a:t>Moving toward meaningful and actionable information to advance health equity and dismantling structural racism</a:t>
            </a:r>
          </a:p>
          <a:p>
            <a:pPr marL="456724" indent="-389096">
              <a:buSzPct val="100000"/>
            </a:pPr>
            <a:r>
              <a:rPr lang="en-US" dirty="0">
                <a:latin typeface="+mn-lt"/>
              </a:rPr>
              <a:t>Innovation in and broader use of community led and engaged knowledge building </a:t>
            </a:r>
            <a:endParaRPr lang="en-US" dirty="0">
              <a:latin typeface="Arial"/>
            </a:endParaRPr>
          </a:p>
        </p:txBody>
      </p:sp>
    </p:spTree>
    <p:extLst>
      <p:ext uri="{BB962C8B-B14F-4D97-AF65-F5344CB8AC3E}">
        <p14:creationId xmlns:p14="http://schemas.microsoft.com/office/powerpoint/2010/main" val="2286353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379" y="411330"/>
            <a:ext cx="6172200" cy="563846"/>
          </a:xfrm>
        </p:spPr>
        <p:txBody>
          <a:bodyPr>
            <a:normAutofit/>
          </a:bodyPr>
          <a:lstStyle/>
          <a:p>
            <a:pPr algn="ctr"/>
            <a:r>
              <a:rPr lang="en-US" sz="3200" b="1" dirty="0"/>
              <a:t>Health Disparities Definition</a:t>
            </a:r>
          </a:p>
        </p:txBody>
      </p:sp>
      <p:sp>
        <p:nvSpPr>
          <p:cNvPr id="3" name="Subtitle 2"/>
          <p:cNvSpPr>
            <a:spLocks noGrp="1"/>
          </p:cNvSpPr>
          <p:nvPr>
            <p:ph sz="half" idx="1"/>
          </p:nvPr>
        </p:nvSpPr>
        <p:spPr>
          <a:xfrm>
            <a:off x="1978633" y="1691323"/>
            <a:ext cx="8489023" cy="3044450"/>
          </a:xfrm>
        </p:spPr>
        <p:txBody>
          <a:bodyPr>
            <a:noAutofit/>
          </a:bodyPr>
          <a:lstStyle/>
          <a:p>
            <a:pPr marL="214313" indent="-214313">
              <a:buFont typeface="Arial" panose="020B0604020202020204" pitchFamily="34" charset="0"/>
              <a:buChar char="•"/>
            </a:pPr>
            <a:r>
              <a:rPr lang="en-US" sz="2400" u="sng" dirty="0">
                <a:cs typeface="Helvetica"/>
              </a:rPr>
              <a:t>Health Disparity</a:t>
            </a:r>
            <a:r>
              <a:rPr lang="en-US" sz="2400" dirty="0">
                <a:cs typeface="Helvetica"/>
              </a:rPr>
              <a:t> - A health disparity is defined as a health difference that adversely affects disadvantaged populations, based on one or more of the health outcomes.</a:t>
            </a:r>
          </a:p>
          <a:p>
            <a:pPr marL="214313" indent="-214313">
              <a:buFont typeface="Arial" panose="020B0604020202020204" pitchFamily="34" charset="0"/>
              <a:buChar char="•"/>
            </a:pPr>
            <a:endParaRPr lang="en-US" sz="2400" dirty="0">
              <a:cs typeface="Helvetica"/>
            </a:endParaRPr>
          </a:p>
          <a:p>
            <a:pPr marL="214313" indent="-214313">
              <a:buFont typeface="Arial" panose="020B0604020202020204" pitchFamily="34" charset="0"/>
              <a:buChar char="•"/>
            </a:pPr>
            <a:r>
              <a:rPr lang="en-US" sz="2400" dirty="0">
                <a:cs typeface="Arial" panose="020B0604020202020204" pitchFamily="34" charset="0"/>
              </a:rPr>
              <a:t>NIH-designated populations with health disparities include racial/ethnic minorities, low SES, s</a:t>
            </a:r>
            <a:r>
              <a:rPr lang="en-US" altLang="en-US" sz="2400" dirty="0">
                <a:cs typeface="Helvetica Neue"/>
              </a:rPr>
              <a:t>exual and gender minorities</a:t>
            </a:r>
            <a:r>
              <a:rPr lang="en-US" sz="2400" dirty="0">
                <a:cs typeface="Arial" panose="020B0604020202020204" pitchFamily="34" charset="0"/>
              </a:rPr>
              <a:t>, underserved rural populations, and individuals with disabilities.</a:t>
            </a:r>
          </a:p>
          <a:p>
            <a:pPr marL="214313" indent="-214313">
              <a:buFont typeface="Arial" panose="020B0604020202020204" pitchFamily="34" charset="0"/>
              <a:buChar char="•"/>
            </a:pPr>
            <a:endParaRPr lang="en-US" sz="2400" dirty="0">
              <a:cs typeface="Helvetica"/>
            </a:endParaRPr>
          </a:p>
          <a:p>
            <a:endParaRPr lang="en-US" sz="2400" dirty="0">
              <a:cs typeface="Helvetica"/>
            </a:endParaRPr>
          </a:p>
        </p:txBody>
      </p:sp>
    </p:spTree>
    <p:extLst>
      <p:ext uri="{BB962C8B-B14F-4D97-AF65-F5344CB8AC3E}">
        <p14:creationId xmlns:p14="http://schemas.microsoft.com/office/powerpoint/2010/main" val="27163361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901E5D-445C-F3A6-B174-F4ACBF4EE582}"/>
              </a:ext>
            </a:extLst>
          </p:cNvPr>
          <p:cNvSpPr>
            <a:spLocks noGrp="1"/>
          </p:cNvSpPr>
          <p:nvPr>
            <p:ph type="sldNum" idx="12"/>
          </p:nvPr>
        </p:nvSpPr>
        <p:spPr/>
        <p:txBody>
          <a:bodyPr/>
          <a:lstStyle/>
          <a:p>
            <a:pPr defTabSz="914400"/>
            <a:fld id="{00000000-1234-1234-1234-123412341234}" type="slidenum">
              <a:rPr lang="en-US" kern="0">
                <a:solidFill>
                  <a:srgbClr val="06080A"/>
                </a:solidFill>
              </a:rPr>
              <a:pPr defTabSz="914400"/>
              <a:t>50</a:t>
            </a:fld>
            <a:endParaRPr lang="en-US" kern="0" dirty="0">
              <a:solidFill>
                <a:srgbClr val="06080A"/>
              </a:solidFill>
            </a:endParaRPr>
          </a:p>
        </p:txBody>
      </p:sp>
      <p:sp>
        <p:nvSpPr>
          <p:cNvPr id="3" name="Title 2">
            <a:extLst>
              <a:ext uri="{FF2B5EF4-FFF2-40B4-BE49-F238E27FC236}">
                <a16:creationId xmlns:a16="http://schemas.microsoft.com/office/drawing/2014/main" id="{3A500930-43F7-1E70-6D87-BF36DF785354}"/>
              </a:ext>
            </a:extLst>
          </p:cNvPr>
          <p:cNvSpPr>
            <a:spLocks noGrp="1"/>
          </p:cNvSpPr>
          <p:nvPr>
            <p:ph type="title"/>
          </p:nvPr>
        </p:nvSpPr>
        <p:spPr/>
        <p:txBody>
          <a:bodyPr/>
          <a:lstStyle/>
          <a:p>
            <a:r>
              <a:rPr lang="en-US" dirty="0"/>
              <a:t>Recent Call for Proposals</a:t>
            </a:r>
          </a:p>
        </p:txBody>
      </p:sp>
      <p:sp>
        <p:nvSpPr>
          <p:cNvPr id="4" name="Text Placeholder 3">
            <a:extLst>
              <a:ext uri="{FF2B5EF4-FFF2-40B4-BE49-F238E27FC236}">
                <a16:creationId xmlns:a16="http://schemas.microsoft.com/office/drawing/2014/main" id="{DB9200D6-0295-D1EF-860A-7061484DA3D6}"/>
              </a:ext>
            </a:extLst>
          </p:cNvPr>
          <p:cNvSpPr>
            <a:spLocks noGrp="1"/>
          </p:cNvSpPr>
          <p:nvPr>
            <p:ph type="body" idx="1"/>
          </p:nvPr>
        </p:nvSpPr>
        <p:spPr/>
        <p:txBody>
          <a:bodyPr/>
          <a:lstStyle/>
          <a:p>
            <a:pPr marL="571500" indent="-342900">
              <a:buFont typeface="Arial" panose="020B0604020202020204" pitchFamily="34" charset="0"/>
              <a:buChar char="•"/>
            </a:pPr>
            <a:r>
              <a:rPr lang="en-US" b="0" i="0" dirty="0">
                <a:solidFill>
                  <a:srgbClr val="5D2861"/>
                </a:solidFill>
                <a:effectLst/>
                <a:latin typeface="+mn-lt"/>
              </a:rPr>
              <a:t>Indigenous-Led Solutions to Advance Health Equity and Wellbeing</a:t>
            </a:r>
          </a:p>
          <a:p>
            <a:pPr marL="571500" indent="-342900">
              <a:buFont typeface="Arial" panose="020B0604020202020204" pitchFamily="34" charset="0"/>
              <a:buChar char="•"/>
            </a:pPr>
            <a:r>
              <a:rPr lang="en-US" b="0" i="0" dirty="0">
                <a:solidFill>
                  <a:srgbClr val="5D2861"/>
                </a:solidFill>
                <a:effectLst/>
                <a:latin typeface="+mn-lt"/>
              </a:rPr>
              <a:t>Systems and Services Research to Address Systemic Racism</a:t>
            </a:r>
            <a:endParaRPr lang="en-US" b="0" dirty="0">
              <a:solidFill>
                <a:srgbClr val="5D2861"/>
              </a:solidFill>
              <a:latin typeface="+mn-lt"/>
            </a:endParaRPr>
          </a:p>
          <a:p>
            <a:pPr marL="571500" indent="-342900">
              <a:buFont typeface="Arial" panose="020B0604020202020204" pitchFamily="34" charset="0"/>
              <a:buChar char="•"/>
            </a:pPr>
            <a:r>
              <a:rPr lang="en-US" b="0" i="0" dirty="0">
                <a:solidFill>
                  <a:srgbClr val="5D2861"/>
                </a:solidFill>
                <a:effectLst/>
                <a:latin typeface="+mn-lt"/>
              </a:rPr>
              <a:t>Policy Research to Advance the Inclusion of Immigrant Families and Children</a:t>
            </a:r>
          </a:p>
          <a:p>
            <a:pPr marL="571500" indent="-342900">
              <a:buFont typeface="Arial" panose="020B0604020202020204" pitchFamily="34" charset="0"/>
              <a:buChar char="•"/>
            </a:pPr>
            <a:r>
              <a:rPr lang="en-US" b="0" i="0" dirty="0">
                <a:solidFill>
                  <a:srgbClr val="5D2861"/>
                </a:solidFill>
                <a:effectLst/>
                <a:latin typeface="+mn-lt"/>
              </a:rPr>
              <a:t>Innovative Research to Advance Racial Equity</a:t>
            </a:r>
          </a:p>
          <a:p>
            <a:pPr marL="571500" indent="-342900">
              <a:buFont typeface="Arial" panose="020B0604020202020204" pitchFamily="34" charset="0"/>
              <a:buChar char="•"/>
            </a:pPr>
            <a:r>
              <a:rPr lang="en-US" b="0" dirty="0">
                <a:solidFill>
                  <a:srgbClr val="5D2861"/>
                </a:solidFill>
                <a:latin typeface="+mn-lt"/>
              </a:rPr>
              <a:t>Health Eating Research (currently open)</a:t>
            </a:r>
            <a:endParaRPr lang="en-US" b="0" i="0" dirty="0">
              <a:solidFill>
                <a:srgbClr val="5D2861"/>
              </a:solidFill>
              <a:effectLst/>
              <a:latin typeface="+mn-lt"/>
            </a:endParaRPr>
          </a:p>
          <a:p>
            <a:endParaRPr lang="en-US" dirty="0"/>
          </a:p>
        </p:txBody>
      </p:sp>
    </p:spTree>
    <p:extLst>
      <p:ext uri="{BB962C8B-B14F-4D97-AF65-F5344CB8AC3E}">
        <p14:creationId xmlns:p14="http://schemas.microsoft.com/office/powerpoint/2010/main" val="2673375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6A91B-1235-0A28-2429-9CC4C97C39E7}"/>
              </a:ext>
            </a:extLst>
          </p:cNvPr>
          <p:cNvSpPr>
            <a:spLocks noGrp="1"/>
          </p:cNvSpPr>
          <p:nvPr>
            <p:ph type="sldNum" idx="12"/>
          </p:nvPr>
        </p:nvSpPr>
        <p:spPr/>
        <p:txBody>
          <a:bodyPr/>
          <a:lstStyle/>
          <a:p>
            <a:pPr defTabSz="914400"/>
            <a:fld id="{00000000-1234-1234-1234-123412341234}" type="slidenum">
              <a:rPr lang="en-US" kern="0">
                <a:solidFill>
                  <a:srgbClr val="06080A"/>
                </a:solidFill>
              </a:rPr>
              <a:pPr defTabSz="914400"/>
              <a:t>51</a:t>
            </a:fld>
            <a:endParaRPr lang="en-US" kern="0" dirty="0">
              <a:solidFill>
                <a:srgbClr val="06080A"/>
              </a:solidFill>
            </a:endParaRPr>
          </a:p>
        </p:txBody>
      </p:sp>
      <p:sp>
        <p:nvSpPr>
          <p:cNvPr id="3" name="Title 2">
            <a:extLst>
              <a:ext uri="{FF2B5EF4-FFF2-40B4-BE49-F238E27FC236}">
                <a16:creationId xmlns:a16="http://schemas.microsoft.com/office/drawing/2014/main" id="{E791FB9E-E5AD-F063-BAAC-416E1281492E}"/>
              </a:ext>
            </a:extLst>
          </p:cNvPr>
          <p:cNvSpPr>
            <a:spLocks noGrp="1"/>
          </p:cNvSpPr>
          <p:nvPr>
            <p:ph type="title"/>
          </p:nvPr>
        </p:nvSpPr>
        <p:spPr/>
        <p:txBody>
          <a:bodyPr/>
          <a:lstStyle/>
          <a:p>
            <a:r>
              <a:rPr lang="en-US" dirty="0"/>
              <a:t>What We are Looking for</a:t>
            </a:r>
          </a:p>
        </p:txBody>
      </p:sp>
      <p:sp>
        <p:nvSpPr>
          <p:cNvPr id="4" name="Text Placeholder 3">
            <a:extLst>
              <a:ext uri="{FF2B5EF4-FFF2-40B4-BE49-F238E27FC236}">
                <a16:creationId xmlns:a16="http://schemas.microsoft.com/office/drawing/2014/main" id="{633CE4B3-A43C-7B60-0C5D-44073E3BD415}"/>
              </a:ext>
            </a:extLst>
          </p:cNvPr>
          <p:cNvSpPr>
            <a:spLocks noGrp="1"/>
          </p:cNvSpPr>
          <p:nvPr>
            <p:ph type="body" idx="1"/>
          </p:nvPr>
        </p:nvSpPr>
        <p:spPr>
          <a:xfrm>
            <a:off x="1970088" y="1587500"/>
            <a:ext cx="8235950" cy="4181475"/>
          </a:xfrm>
        </p:spPr>
        <p:txBody>
          <a:bodyPr/>
          <a:lstStyle/>
          <a:p>
            <a:pPr marL="571500" indent="-342900">
              <a:buFont typeface="Arial" panose="020B0604020202020204" pitchFamily="34" charset="0"/>
              <a:buChar char="•"/>
            </a:pPr>
            <a:r>
              <a:rPr lang="en-US" dirty="0">
                <a:latin typeface="+mn-lt"/>
              </a:rPr>
              <a:t>Expand our knowledge on how to dismantle structural racism within our generational goals</a:t>
            </a:r>
          </a:p>
          <a:p>
            <a:pPr lvl="2" indent="-355600">
              <a:spcBef>
                <a:spcPts val="1200"/>
              </a:spcBef>
              <a:buClr>
                <a:srgbClr val="A1006B"/>
              </a:buClr>
              <a:buSzPts val="2000"/>
            </a:pPr>
            <a:r>
              <a:rPr lang="en-US" sz="1300" b="1" dirty="0">
                <a:solidFill>
                  <a:srgbClr val="1F1F1F"/>
                </a:solidFill>
                <a:highlight>
                  <a:srgbClr val="FFFFFF"/>
                </a:highlight>
                <a:latin typeface="+mn-lt"/>
              </a:rPr>
              <a:t>Economic Inclusion for Family Wellbeing</a:t>
            </a:r>
            <a:r>
              <a:rPr lang="en-US" sz="1400" b="1" dirty="0">
                <a:latin typeface="+mn-lt"/>
              </a:rPr>
              <a:t>: </a:t>
            </a:r>
            <a:r>
              <a:rPr lang="en-US" sz="1400" dirty="0">
                <a:latin typeface="+mn-lt"/>
              </a:rPr>
              <a:t>Helping families thrive and expanding public support for the health and well-being of families and children. </a:t>
            </a:r>
          </a:p>
          <a:p>
            <a:pPr lvl="2" indent="-355600">
              <a:spcBef>
                <a:spcPts val="1200"/>
              </a:spcBef>
              <a:buClr>
                <a:srgbClr val="A1006B"/>
              </a:buClr>
              <a:buSzPts val="2000"/>
            </a:pPr>
            <a:r>
              <a:rPr lang="en-US" sz="1300" b="1" dirty="0">
                <a:solidFill>
                  <a:srgbClr val="1F1F1F"/>
                </a:solidFill>
                <a:highlight>
                  <a:srgbClr val="FFFFFF"/>
                </a:highlight>
                <a:latin typeface="+mn-lt"/>
              </a:rPr>
              <a:t>Equitable &amp; Accountable Public Health &amp; Healthcare Systems</a:t>
            </a:r>
            <a:r>
              <a:rPr lang="en-US" sz="1400" b="1" dirty="0">
                <a:latin typeface="+mn-lt"/>
              </a:rPr>
              <a:t>: </a:t>
            </a:r>
            <a:r>
              <a:rPr lang="en-US" sz="1400" dirty="0">
                <a:latin typeface="+mn-lt"/>
              </a:rPr>
              <a:t>RWJF is working towards advancing public health and creating more inclusive, equitable, and accountable public health systems.</a:t>
            </a:r>
          </a:p>
          <a:p>
            <a:pPr lvl="2" indent="-355600">
              <a:spcBef>
                <a:spcPts val="1200"/>
              </a:spcBef>
              <a:buClr>
                <a:srgbClr val="A1006B"/>
              </a:buClr>
              <a:buSzPts val="2000"/>
            </a:pPr>
            <a:r>
              <a:rPr lang="en-US" sz="1300" b="1" dirty="0">
                <a:solidFill>
                  <a:srgbClr val="1F1F1F"/>
                </a:solidFill>
                <a:highlight>
                  <a:srgbClr val="FFFFFF"/>
                </a:highlight>
                <a:latin typeface="+mn-lt"/>
              </a:rPr>
              <a:t>Health &amp; Equitable Community Conditions</a:t>
            </a:r>
            <a:r>
              <a:rPr lang="en-US" sz="1400" b="1" dirty="0">
                <a:latin typeface="+mn-lt"/>
              </a:rPr>
              <a:t>: </a:t>
            </a:r>
            <a:r>
              <a:rPr lang="en-US" sz="1400" dirty="0">
                <a:latin typeface="+mn-lt"/>
              </a:rPr>
              <a:t>RWJF continues to provide community resources so individuals have a fair opportunity to reach their full health potential. </a:t>
            </a:r>
            <a:endParaRPr lang="en-US" dirty="0">
              <a:latin typeface="+mn-lt"/>
            </a:endParaRPr>
          </a:p>
          <a:p>
            <a:pPr marL="571500" indent="-342900">
              <a:buFont typeface="Arial" panose="020B0604020202020204" pitchFamily="34" charset="0"/>
              <a:buChar char="•"/>
            </a:pPr>
            <a:r>
              <a:rPr lang="en-US" dirty="0">
                <a:latin typeface="+mn-lt"/>
              </a:rPr>
              <a:t>Research that is action oriented</a:t>
            </a:r>
          </a:p>
          <a:p>
            <a:pPr marL="571500" indent="-342900">
              <a:buFont typeface="Arial" panose="020B0604020202020204" pitchFamily="34" charset="0"/>
              <a:buChar char="•"/>
            </a:pPr>
            <a:r>
              <a:rPr lang="en-US" dirty="0">
                <a:latin typeface="+mn-lt"/>
              </a:rPr>
              <a:t>Research that shifts the power in the current system </a:t>
            </a:r>
          </a:p>
          <a:p>
            <a:pPr marL="571500" indent="-342900">
              <a:buFont typeface="Arial" panose="020B0604020202020204" pitchFamily="34" charset="0"/>
              <a:buChar char="•"/>
            </a:pPr>
            <a:r>
              <a:rPr lang="en-US" dirty="0">
                <a:latin typeface="+mn-lt"/>
              </a:rPr>
              <a:t>Research that includes community partnership</a:t>
            </a:r>
          </a:p>
          <a:p>
            <a:pPr marL="228600" indent="0"/>
            <a:endParaRPr lang="en-US" dirty="0"/>
          </a:p>
        </p:txBody>
      </p:sp>
    </p:spTree>
    <p:extLst>
      <p:ext uri="{BB962C8B-B14F-4D97-AF65-F5344CB8AC3E}">
        <p14:creationId xmlns:p14="http://schemas.microsoft.com/office/powerpoint/2010/main" val="3893397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8102D6-D681-D99D-CA92-4C3412CACB6D}"/>
              </a:ext>
            </a:extLst>
          </p:cNvPr>
          <p:cNvSpPr>
            <a:spLocks noGrp="1"/>
          </p:cNvSpPr>
          <p:nvPr>
            <p:ph type="sldNum" idx="12"/>
          </p:nvPr>
        </p:nvSpPr>
        <p:spPr/>
        <p:txBody>
          <a:bodyPr/>
          <a:lstStyle/>
          <a:p>
            <a:pPr defTabSz="914400"/>
            <a:fld id="{00000000-1234-1234-1234-123412341234}" type="slidenum">
              <a:rPr lang="en-US" kern="0">
                <a:solidFill>
                  <a:srgbClr val="06080A"/>
                </a:solidFill>
              </a:rPr>
              <a:pPr defTabSz="914400"/>
              <a:t>52</a:t>
            </a:fld>
            <a:endParaRPr lang="en-US" kern="0" dirty="0">
              <a:solidFill>
                <a:srgbClr val="06080A"/>
              </a:solidFill>
            </a:endParaRPr>
          </a:p>
        </p:txBody>
      </p:sp>
      <p:sp>
        <p:nvSpPr>
          <p:cNvPr id="3" name="Title 2">
            <a:extLst>
              <a:ext uri="{FF2B5EF4-FFF2-40B4-BE49-F238E27FC236}">
                <a16:creationId xmlns:a16="http://schemas.microsoft.com/office/drawing/2014/main" id="{578D439B-A210-25AE-9C14-813C4228742B}"/>
              </a:ext>
            </a:extLst>
          </p:cNvPr>
          <p:cNvSpPr>
            <a:spLocks noGrp="1"/>
          </p:cNvSpPr>
          <p:nvPr>
            <p:ph type="title"/>
          </p:nvPr>
        </p:nvSpPr>
        <p:spPr/>
        <p:txBody>
          <a:bodyPr/>
          <a:lstStyle/>
          <a:p>
            <a:r>
              <a:rPr lang="en-US" dirty="0"/>
              <a:t>Where to look for RWJF funding opportunities</a:t>
            </a:r>
          </a:p>
        </p:txBody>
      </p:sp>
      <p:sp>
        <p:nvSpPr>
          <p:cNvPr id="4" name="Text Placeholder 3">
            <a:extLst>
              <a:ext uri="{FF2B5EF4-FFF2-40B4-BE49-F238E27FC236}">
                <a16:creationId xmlns:a16="http://schemas.microsoft.com/office/drawing/2014/main" id="{A404EFCC-F83E-24C9-2A3B-2992034ABFA2}"/>
              </a:ext>
            </a:extLst>
          </p:cNvPr>
          <p:cNvSpPr>
            <a:spLocks noGrp="1"/>
          </p:cNvSpPr>
          <p:nvPr>
            <p:ph type="body" idx="1"/>
          </p:nvPr>
        </p:nvSpPr>
        <p:spPr/>
        <p:txBody>
          <a:bodyPr/>
          <a:lstStyle/>
          <a:p>
            <a:pPr marL="571500" indent="-342900">
              <a:buFont typeface="Arial" panose="020B0604020202020204" pitchFamily="34" charset="0"/>
              <a:buChar char="•"/>
            </a:pPr>
            <a:r>
              <a:rPr lang="en-US" b="0" dirty="0">
                <a:latin typeface="+mn-lt"/>
              </a:rPr>
              <a:t>Look for opportunities for funding on </a:t>
            </a:r>
            <a:r>
              <a:rPr lang="en-US" b="0" dirty="0">
                <a:latin typeface="+mn-lt"/>
                <a:hlinkClick r:id="rId3"/>
              </a:rPr>
              <a:t>www.rwjf.org</a:t>
            </a:r>
            <a:r>
              <a:rPr lang="en-US" b="0" dirty="0">
                <a:latin typeface="+mn-lt"/>
              </a:rPr>
              <a:t> </a:t>
            </a:r>
          </a:p>
          <a:p>
            <a:pPr marL="571500" indent="-342900">
              <a:buFont typeface="Arial" panose="020B0604020202020204" pitchFamily="34" charset="0"/>
              <a:buChar char="•"/>
            </a:pPr>
            <a:r>
              <a:rPr lang="en-US" b="0" dirty="0">
                <a:latin typeface="+mn-lt"/>
              </a:rPr>
              <a:t>Subscribe to our list serve</a:t>
            </a:r>
          </a:p>
          <a:p>
            <a:pPr marL="571500" indent="-342900">
              <a:buFont typeface="Arial" panose="020B0604020202020204" pitchFamily="34" charset="0"/>
              <a:buChar char="•"/>
            </a:pPr>
            <a:r>
              <a:rPr lang="en-US" b="0" dirty="0">
                <a:latin typeface="+mn-lt"/>
              </a:rPr>
              <a:t>Follow us on social media</a:t>
            </a:r>
          </a:p>
          <a:p>
            <a:pPr marL="228600" indent="0"/>
            <a:endParaRPr lang="en-US" b="0" dirty="0"/>
          </a:p>
          <a:p>
            <a:pPr marL="571500" indent="-342900">
              <a:buFont typeface="Arial" panose="020B0604020202020204" pitchFamily="34" charset="0"/>
              <a:buChar char="•"/>
            </a:pPr>
            <a:endParaRPr lang="en-US" b="0" dirty="0"/>
          </a:p>
          <a:p>
            <a:pPr marL="228600" indent="0"/>
            <a:endParaRPr lang="en-US" b="0" dirty="0"/>
          </a:p>
          <a:p>
            <a:pPr marL="571500" indent="-342900">
              <a:buFont typeface="Arial" panose="020B0604020202020204" pitchFamily="34" charset="0"/>
              <a:buChar char="•"/>
            </a:pPr>
            <a:endParaRPr lang="en-US" b="0" dirty="0"/>
          </a:p>
        </p:txBody>
      </p:sp>
    </p:spTree>
    <p:extLst>
      <p:ext uri="{BB962C8B-B14F-4D97-AF65-F5344CB8AC3E}">
        <p14:creationId xmlns:p14="http://schemas.microsoft.com/office/powerpoint/2010/main" val="2610086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FA1BA6-2F98-BA3C-0D08-06606C2F03A2}"/>
              </a:ext>
            </a:extLst>
          </p:cNvPr>
          <p:cNvSpPr>
            <a:spLocks noGrp="1"/>
          </p:cNvSpPr>
          <p:nvPr>
            <p:ph type="ctrTitle"/>
          </p:nvPr>
        </p:nvSpPr>
        <p:spPr>
          <a:xfrm>
            <a:off x="388938" y="152400"/>
            <a:ext cx="8913811" cy="1762125"/>
          </a:xfrm>
        </p:spPr>
        <p:txBody>
          <a:bodyPr/>
          <a:lstStyle/>
          <a:p>
            <a:r>
              <a:rPr lang="en-US" dirty="0">
                <a:latin typeface="Open Sans Semibold"/>
                <a:ea typeface="Open Sans Semibold"/>
                <a:cs typeface="Open Sans Semibold"/>
              </a:rPr>
              <a:t>PCORI – Funding Opportunities in Patient Centered Research </a:t>
            </a:r>
            <a:endParaRPr lang="en-US" dirty="0"/>
          </a:p>
        </p:txBody>
      </p:sp>
      <p:sp>
        <p:nvSpPr>
          <p:cNvPr id="5" name="Subtitle 4">
            <a:extLst>
              <a:ext uri="{FF2B5EF4-FFF2-40B4-BE49-F238E27FC236}">
                <a16:creationId xmlns:a16="http://schemas.microsoft.com/office/drawing/2014/main" id="{39484AF8-9A9C-F13F-3430-D5E420F1143E}"/>
              </a:ext>
            </a:extLst>
          </p:cNvPr>
          <p:cNvSpPr>
            <a:spLocks noGrp="1"/>
          </p:cNvSpPr>
          <p:nvPr>
            <p:ph type="subTitle" idx="1"/>
          </p:nvPr>
        </p:nvSpPr>
        <p:spPr>
          <a:xfrm>
            <a:off x="388938" y="2659415"/>
            <a:ext cx="11803062" cy="2646009"/>
          </a:xfrm>
        </p:spPr>
        <p:txBody>
          <a:bodyPr vert="horz" lIns="0" tIns="45720" rIns="91440" bIns="45720" rtlCol="0" anchor="t">
            <a:noAutofit/>
          </a:bodyPr>
          <a:lstStyle/>
          <a:p>
            <a:r>
              <a:rPr lang="en-US" dirty="0">
                <a:latin typeface="Open Sans"/>
                <a:ea typeface="Open Sans"/>
                <a:cs typeface="Open Sans"/>
              </a:rPr>
              <a:t>Steven Clauser, PhD, MPA </a:t>
            </a:r>
          </a:p>
          <a:p>
            <a:r>
              <a:rPr lang="en-US" sz="2800" dirty="0">
                <a:latin typeface="Open Sans"/>
                <a:ea typeface="Open Sans"/>
                <a:cs typeface="Open Sans"/>
              </a:rPr>
              <a:t>Director, Systems Comparative Clinical Effectiveness Research </a:t>
            </a:r>
          </a:p>
          <a:p>
            <a:endParaRPr lang="en-US" sz="2400" dirty="0">
              <a:latin typeface="Open Sans"/>
              <a:ea typeface="Open Sans"/>
              <a:cs typeface="Open Sans"/>
            </a:endParaRPr>
          </a:p>
          <a:p>
            <a:r>
              <a:rPr lang="en-US" sz="2000" dirty="0">
                <a:latin typeface="Open Sans"/>
                <a:ea typeface="Open Sans"/>
                <a:cs typeface="Open Sans"/>
              </a:rPr>
              <a:t>Healthcare Systems Research Network, Annual Meeting, Milwaukee, WI  April  11, 2024</a:t>
            </a:r>
          </a:p>
          <a:p>
            <a:endParaRPr lang="en-US" dirty="0">
              <a:latin typeface="Open Sans"/>
              <a:ea typeface="Open Sans"/>
              <a:cs typeface="Open Sans"/>
            </a:endParaRPr>
          </a:p>
          <a:p>
            <a:endParaRPr lang="en-US" dirty="0">
              <a:latin typeface="Open Sans"/>
              <a:ea typeface="Open Sans"/>
              <a:cs typeface="Open Sans"/>
            </a:endParaRPr>
          </a:p>
          <a:p>
            <a:endParaRPr lang="en-US" dirty="0"/>
          </a:p>
        </p:txBody>
      </p:sp>
    </p:spTree>
    <p:extLst>
      <p:ext uri="{BB962C8B-B14F-4D97-AF65-F5344CB8AC3E}">
        <p14:creationId xmlns:p14="http://schemas.microsoft.com/office/powerpoint/2010/main" val="384922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A7AE62-05DC-58EA-6FB0-FF5B72420CA6}"/>
              </a:ext>
            </a:extLst>
          </p:cNvPr>
          <p:cNvSpPr>
            <a:spLocks noGrp="1"/>
          </p:cNvSpPr>
          <p:nvPr>
            <p:ph sz="half" idx="2"/>
          </p:nvPr>
        </p:nvSpPr>
        <p:spPr>
          <a:xfrm>
            <a:off x="388937" y="2062858"/>
            <a:ext cx="5486400" cy="3629023"/>
          </a:xfrm>
        </p:spPr>
        <p:txBody>
          <a:bodyPr vert="horz" lIns="0" tIns="45720" rIns="91440" bIns="45720" rtlCol="0" anchor="t">
            <a:noAutofit/>
          </a:bodyPr>
          <a:lstStyle/>
          <a:p>
            <a:pPr>
              <a:lnSpc>
                <a:spcPct val="100000"/>
              </a:lnSpc>
            </a:pPr>
            <a:r>
              <a:rPr lang="en-US" dirty="0"/>
              <a:t>Leading funder of patient-centered comparative clinical effectiveness research (CER) </a:t>
            </a:r>
          </a:p>
          <a:p>
            <a:pPr>
              <a:lnSpc>
                <a:spcPct val="100000"/>
              </a:lnSpc>
              <a:spcBef>
                <a:spcPts val="1800"/>
              </a:spcBef>
            </a:pPr>
            <a:r>
              <a:rPr lang="en-US" dirty="0"/>
              <a:t>Independent, nonprofit, research institute</a:t>
            </a:r>
          </a:p>
          <a:p>
            <a:pPr>
              <a:lnSpc>
                <a:spcPct val="100000"/>
              </a:lnSpc>
              <a:spcBef>
                <a:spcPts val="1800"/>
              </a:spcBef>
            </a:pPr>
            <a:r>
              <a:rPr lang="en-US" dirty="0"/>
              <a:t>Funds research designed to help people make better informed healthcare decisions</a:t>
            </a:r>
          </a:p>
          <a:p>
            <a:pPr>
              <a:lnSpc>
                <a:spcPct val="100000"/>
              </a:lnSpc>
              <a:spcBef>
                <a:spcPts val="1800"/>
              </a:spcBef>
            </a:pPr>
            <a:endParaRPr lang="en-US" dirty="0">
              <a:latin typeface="Open Sans"/>
              <a:ea typeface="Open Sans"/>
              <a:cs typeface="Open Sans"/>
            </a:endParaRPr>
          </a:p>
          <a:p>
            <a:pPr>
              <a:lnSpc>
                <a:spcPct val="100000"/>
              </a:lnSpc>
              <a:spcBef>
                <a:spcPts val="1800"/>
              </a:spcBef>
            </a:pPr>
            <a:endParaRPr lang="en-US" dirty="0">
              <a:latin typeface="Open Sans"/>
              <a:ea typeface="Open Sans"/>
              <a:cs typeface="Open Sans"/>
            </a:endParaRPr>
          </a:p>
          <a:p>
            <a:endParaRPr lang="en-US" dirty="0"/>
          </a:p>
        </p:txBody>
      </p:sp>
      <p:pic>
        <p:nvPicPr>
          <p:cNvPr id="12" name="Picture Placeholder 11" descr="hand touching icon, healthcare, medical, Insurance, welfare&#10;">
            <a:extLst>
              <a:ext uri="{FF2B5EF4-FFF2-40B4-BE49-F238E27FC236}">
                <a16:creationId xmlns:a16="http://schemas.microsoft.com/office/drawing/2014/main" id="{FF6D2EDC-D83C-6DD2-F172-F56719018107}"/>
              </a:ext>
            </a:extLst>
          </p:cNvPr>
          <p:cNvPicPr>
            <a:picLocks noGrp="1" noChangeAspect="1"/>
          </p:cNvPicPr>
          <p:nvPr>
            <p:ph type="pic" sz="quarter" idx="14"/>
          </p:nvPr>
        </p:nvPicPr>
        <p:blipFill>
          <a:blip r:embed="rId3"/>
          <a:srcRect l="21818" r="21818"/>
          <a:stretch/>
        </p:blipFill>
        <p:spPr>
          <a:xfrm>
            <a:off x="6013204" y="1320367"/>
            <a:ext cx="6096001" cy="5404350"/>
          </a:xfrm>
        </p:spPr>
      </p:pic>
      <p:sp>
        <p:nvSpPr>
          <p:cNvPr id="7" name="Slide Number Placeholder 6">
            <a:extLst>
              <a:ext uri="{FF2B5EF4-FFF2-40B4-BE49-F238E27FC236}">
                <a16:creationId xmlns:a16="http://schemas.microsoft.com/office/drawing/2014/main" id="{8BEDC773-26E8-DDA8-8AF5-20217E632A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CAE6-69AE-D04B-8E7E-F5F188FCE417}"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itle 1">
            <a:extLst>
              <a:ext uri="{FF2B5EF4-FFF2-40B4-BE49-F238E27FC236}">
                <a16:creationId xmlns:a16="http://schemas.microsoft.com/office/drawing/2014/main" id="{A9F3DF4C-C776-AA34-D673-11F1B63796B1}"/>
              </a:ext>
            </a:extLst>
          </p:cNvPr>
          <p:cNvSpPr>
            <a:spLocks noGrp="1"/>
          </p:cNvSpPr>
          <p:nvPr>
            <p:ph type="title"/>
          </p:nvPr>
        </p:nvSpPr>
        <p:spPr>
          <a:xfrm>
            <a:off x="132082" y="458915"/>
            <a:ext cx="10039439" cy="707204"/>
          </a:xfrm>
        </p:spPr>
        <p:txBody>
          <a:bodyPr>
            <a:noAutofit/>
          </a:bodyPr>
          <a:lstStyle/>
          <a:p>
            <a:r>
              <a:rPr lang="en-US" b="0" dirty="0">
                <a:latin typeface="Open Sans Semibold" panose="020B0706030804020204" pitchFamily="34" charset="0"/>
                <a:ea typeface="Open Sans Semibold" panose="020B0706030804020204" pitchFamily="34" charset="0"/>
                <a:cs typeface="Open Sans Semibold" panose="020B0706030804020204" pitchFamily="34" charset="0"/>
              </a:rPr>
              <a:t>Patient-Centered Outcomes Research Institute </a:t>
            </a:r>
          </a:p>
        </p:txBody>
      </p:sp>
    </p:spTree>
    <p:extLst>
      <p:ext uri="{BB962C8B-B14F-4D97-AF65-F5344CB8AC3E}">
        <p14:creationId xmlns:p14="http://schemas.microsoft.com/office/powerpoint/2010/main" val="2697657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E71105C-D4C9-C39D-C618-79E2DBD4CD2C}"/>
              </a:ext>
            </a:extLst>
          </p:cNvPr>
          <p:cNvSpPr>
            <a:spLocks noGrp="1"/>
          </p:cNvSpPr>
          <p:nvPr>
            <p:ph idx="1"/>
          </p:nvPr>
        </p:nvSpPr>
        <p:spPr>
          <a:xfrm>
            <a:off x="388937" y="1698624"/>
            <a:ext cx="5165702" cy="4702176"/>
          </a:xfrm>
        </p:spPr>
        <p:txBody>
          <a:bodyPr vert="horz" lIns="0" tIns="45720" rIns="91440" bIns="45720" rtlCol="0" anchor="t">
            <a:noAutofit/>
          </a:bodyPr>
          <a:lstStyle/>
          <a:p>
            <a:pPr>
              <a:lnSpc>
                <a:spcPct val="100000"/>
              </a:lnSpc>
              <a:spcBef>
                <a:spcPts val="600"/>
              </a:spcBef>
            </a:pPr>
            <a:r>
              <a:rPr lang="en-US" sz="2300" dirty="0"/>
              <a:t>Engages patients and stakeholders throughout research process</a:t>
            </a:r>
          </a:p>
          <a:p>
            <a:pPr>
              <a:lnSpc>
                <a:spcPct val="100000"/>
              </a:lnSpc>
              <a:spcBef>
                <a:spcPts val="1200"/>
              </a:spcBef>
            </a:pPr>
            <a:r>
              <a:rPr lang="en-US" sz="2300" dirty="0"/>
              <a:t>Compares at least 2 health treatments, services or care practices currently used</a:t>
            </a:r>
          </a:p>
          <a:p>
            <a:pPr>
              <a:lnSpc>
                <a:spcPct val="100000"/>
              </a:lnSpc>
              <a:spcBef>
                <a:spcPts val="1200"/>
              </a:spcBef>
            </a:pPr>
            <a:r>
              <a:rPr lang="en-US" sz="2300" dirty="0"/>
              <a:t>Focuses on questions most important to patients and those caring for them</a:t>
            </a:r>
          </a:p>
          <a:p>
            <a:pPr>
              <a:lnSpc>
                <a:spcPct val="100000"/>
              </a:lnSpc>
              <a:spcBef>
                <a:spcPts val="1200"/>
              </a:spcBef>
            </a:pPr>
            <a:r>
              <a:rPr lang="en-US" sz="2300" dirty="0"/>
              <a:t>Aims to produce evidence that can be applied in practice settings</a:t>
            </a:r>
          </a:p>
        </p:txBody>
      </p:sp>
      <p:sp>
        <p:nvSpPr>
          <p:cNvPr id="2" name="Title 1">
            <a:extLst>
              <a:ext uri="{FF2B5EF4-FFF2-40B4-BE49-F238E27FC236}">
                <a16:creationId xmlns:a16="http://schemas.microsoft.com/office/drawing/2014/main" id="{BE4DB58A-718B-EA66-9A6B-420E34F9A5E3}"/>
              </a:ext>
            </a:extLst>
          </p:cNvPr>
          <p:cNvSpPr>
            <a:spLocks noGrp="1"/>
          </p:cNvSpPr>
          <p:nvPr>
            <p:ph type="title"/>
          </p:nvPr>
        </p:nvSpPr>
        <p:spPr>
          <a:xfrm>
            <a:off x="168647" y="678730"/>
            <a:ext cx="11430000" cy="654172"/>
          </a:xfrm>
        </p:spPr>
        <p:txBody>
          <a:bodyPr/>
          <a:lstStyle/>
          <a:p>
            <a:r>
              <a:rPr lang="en-US" dirty="0"/>
              <a:t>Key Features of PCORI-funded Research</a:t>
            </a:r>
          </a:p>
        </p:txBody>
      </p:sp>
      <p:sp>
        <p:nvSpPr>
          <p:cNvPr id="4" name="Slide Number Placeholder 3">
            <a:extLst>
              <a:ext uri="{FF2B5EF4-FFF2-40B4-BE49-F238E27FC236}">
                <a16:creationId xmlns:a16="http://schemas.microsoft.com/office/drawing/2014/main" id="{14BB9466-0E16-9FC8-E59F-C985074E8C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CAE6-69AE-D04B-8E7E-F5F188FCE417}"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Picture Placeholder 8" descr="Doctor with data">
            <a:extLst>
              <a:ext uri="{FF2B5EF4-FFF2-40B4-BE49-F238E27FC236}">
                <a16:creationId xmlns:a16="http://schemas.microsoft.com/office/drawing/2014/main" id="{83D01DF6-C137-B888-E2B6-3403797A5D59}"/>
              </a:ext>
            </a:extLst>
          </p:cNvPr>
          <p:cNvPicPr>
            <a:picLocks noGrp="1" noChangeAspect="1"/>
          </p:cNvPicPr>
          <p:nvPr>
            <p:ph type="pic" sz="quarter" idx="4294967295"/>
          </p:nvPr>
        </p:nvPicPr>
        <p:blipFill rotWithShape="1">
          <a:blip r:embed="rId3"/>
          <a:srcRect l="12386" r="12386"/>
          <a:stretch/>
        </p:blipFill>
        <p:spPr>
          <a:xfrm>
            <a:off x="6637363" y="1658048"/>
            <a:ext cx="4972799" cy="4408179"/>
          </a:xfrm>
        </p:spPr>
      </p:pic>
    </p:spTree>
    <p:extLst>
      <p:ext uri="{BB962C8B-B14F-4D97-AF65-F5344CB8AC3E}">
        <p14:creationId xmlns:p14="http://schemas.microsoft.com/office/powerpoint/2010/main" val="1259355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4A457F9-7808-9ED8-9FCA-B318CB0FBB84}"/>
              </a:ext>
            </a:extLst>
          </p:cNvPr>
          <p:cNvSpPr txBox="1">
            <a:spLocks noGrp="1"/>
          </p:cNvSpPr>
          <p:nvPr>
            <p:ph idx="1"/>
          </p:nvPr>
        </p:nvSpPr>
        <p:spPr>
          <a:xfrm>
            <a:off x="388937" y="1698624"/>
            <a:ext cx="5538897" cy="4702176"/>
          </a:xfrm>
        </p:spPr>
        <p:txBody>
          <a:bodyPr/>
          <a:lstStyle/>
          <a:p>
            <a:pPr>
              <a:lnSpc>
                <a:spcPct val="100000"/>
              </a:lnSpc>
            </a:pPr>
            <a:r>
              <a:rPr lang="en-US" dirty="0"/>
              <a:t>Five ambitious long-term goals </a:t>
            </a:r>
          </a:p>
          <a:p>
            <a:pPr>
              <a:lnSpc>
                <a:spcPct val="100000"/>
              </a:lnSpc>
              <a:spcBef>
                <a:spcPts val="1800"/>
              </a:spcBef>
            </a:pPr>
            <a:r>
              <a:rPr lang="en-US" dirty="0"/>
              <a:t>Interconnected and mutually reinforcing</a:t>
            </a:r>
          </a:p>
          <a:p>
            <a:pPr>
              <a:lnSpc>
                <a:spcPct val="100000"/>
              </a:lnSpc>
              <a:spcBef>
                <a:spcPts val="1800"/>
              </a:spcBef>
            </a:pPr>
            <a:r>
              <a:rPr lang="en-US" dirty="0"/>
              <a:t>Purpose:</a:t>
            </a:r>
          </a:p>
          <a:p>
            <a:pPr lvl="1">
              <a:lnSpc>
                <a:spcPct val="100000"/>
              </a:lnSpc>
            </a:pPr>
            <a:r>
              <a:rPr lang="en-US" sz="2400" dirty="0"/>
              <a:t>Drive PCORI’s research funding and other initiatives </a:t>
            </a:r>
          </a:p>
          <a:p>
            <a:pPr lvl="1">
              <a:lnSpc>
                <a:spcPct val="100000"/>
              </a:lnSpc>
            </a:pPr>
            <a:r>
              <a:rPr lang="en-US" sz="2400" dirty="0"/>
              <a:t>Make a positive and significant impact on patient-centered care and health outcomes</a:t>
            </a:r>
          </a:p>
        </p:txBody>
      </p:sp>
      <p:sp>
        <p:nvSpPr>
          <p:cNvPr id="6" name="Title 5">
            <a:extLst>
              <a:ext uri="{FF2B5EF4-FFF2-40B4-BE49-F238E27FC236}">
                <a16:creationId xmlns:a16="http://schemas.microsoft.com/office/drawing/2014/main" id="{9B5EB7F6-0D33-0C50-49C2-E8D94A246ED5}"/>
              </a:ext>
            </a:extLst>
          </p:cNvPr>
          <p:cNvSpPr>
            <a:spLocks noGrp="1"/>
          </p:cNvSpPr>
          <p:nvPr>
            <p:ph type="title"/>
          </p:nvPr>
        </p:nvSpPr>
        <p:spPr>
          <a:xfrm>
            <a:off x="212834" y="700966"/>
            <a:ext cx="11430000" cy="622509"/>
          </a:xfrm>
        </p:spPr>
        <p:txBody>
          <a:bodyPr/>
          <a:lstStyle/>
          <a:p>
            <a:r>
              <a:rPr lang="en-US" dirty="0"/>
              <a:t>National Priorities for Health</a:t>
            </a:r>
          </a:p>
        </p:txBody>
      </p:sp>
      <p:sp>
        <p:nvSpPr>
          <p:cNvPr id="4" name="Slide Number Placeholder 3">
            <a:extLst>
              <a:ext uri="{FF2B5EF4-FFF2-40B4-BE49-F238E27FC236}">
                <a16:creationId xmlns:a16="http://schemas.microsoft.com/office/drawing/2014/main" id="{D5655BAB-62E2-DA97-0844-D672D7B98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CAE6-69AE-D04B-8E7E-F5F188FCE417}"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 name="Picture Placeholder 7" descr="National Priorities for Health">
            <a:extLst>
              <a:ext uri="{FF2B5EF4-FFF2-40B4-BE49-F238E27FC236}">
                <a16:creationId xmlns:a16="http://schemas.microsoft.com/office/drawing/2014/main" id="{49863A7F-441B-DCE2-C940-0CF470993121}"/>
              </a:ext>
            </a:extLst>
          </p:cNvPr>
          <p:cNvPicPr>
            <a:picLocks noGrp="1" noChangeAspect="1"/>
          </p:cNvPicPr>
          <p:nvPr>
            <p:ph type="pic" sz="quarter" idx="4294967295"/>
          </p:nvPr>
        </p:nvPicPr>
        <p:blipFill rotWithShape="1">
          <a:blip r:embed="rId3"/>
          <a:srcRect l="10161" r="6158" b="4003"/>
          <a:stretch/>
        </p:blipFill>
        <p:spPr>
          <a:xfrm>
            <a:off x="6264168" y="1425575"/>
            <a:ext cx="5927831" cy="4731459"/>
          </a:xfrm>
          <a:prstGeom prst="rect">
            <a:avLst/>
          </a:prstGeom>
          <a:solidFill>
            <a:schemeClr val="accent3"/>
          </a:solidFill>
          <a:ln>
            <a:noFill/>
          </a:ln>
        </p:spPr>
      </p:pic>
    </p:spTree>
    <p:extLst>
      <p:ext uri="{BB962C8B-B14F-4D97-AF65-F5344CB8AC3E}">
        <p14:creationId xmlns:p14="http://schemas.microsoft.com/office/powerpoint/2010/main" val="3591479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152FBAFC-CA92-9D64-2110-6F7A0E6CA054}"/>
              </a:ext>
            </a:extLst>
          </p:cNvPr>
          <p:cNvSpPr>
            <a:spLocks noGrp="1"/>
          </p:cNvSpPr>
          <p:nvPr>
            <p:ph idx="1"/>
          </p:nvPr>
        </p:nvSpPr>
        <p:spPr>
          <a:xfrm>
            <a:off x="594419" y="1698624"/>
            <a:ext cx="11476381" cy="4702176"/>
          </a:xfrm>
        </p:spPr>
        <p:txBody>
          <a:bodyPr lIns="91440" tIns="45720" rIns="91440" bIns="0" anchor="ctr">
            <a:noAutofit/>
          </a:bodyPr>
          <a:lstStyle/>
          <a:p>
            <a:endParaRPr lang="en-US" dirty="0">
              <a:ea typeface="Open Sans"/>
              <a:cs typeface="Open Sans"/>
            </a:endParaRPr>
          </a:p>
        </p:txBody>
      </p:sp>
      <p:sp>
        <p:nvSpPr>
          <p:cNvPr id="7" name="Title 6">
            <a:extLst>
              <a:ext uri="{FF2B5EF4-FFF2-40B4-BE49-F238E27FC236}">
                <a16:creationId xmlns:a16="http://schemas.microsoft.com/office/drawing/2014/main" id="{872B814A-8173-074E-F991-6D68829D3A51}"/>
              </a:ext>
            </a:extLst>
          </p:cNvPr>
          <p:cNvSpPr>
            <a:spLocks noGrp="1"/>
          </p:cNvSpPr>
          <p:nvPr>
            <p:ph type="title"/>
          </p:nvPr>
        </p:nvSpPr>
        <p:spPr>
          <a:xfrm>
            <a:off x="302217" y="514393"/>
            <a:ext cx="11430000" cy="1066475"/>
          </a:xfrm>
        </p:spPr>
        <p:txBody>
          <a:bodyPr/>
          <a:lstStyle/>
          <a:p>
            <a:r>
              <a:rPr lang="en-US" b="0" dirty="0">
                <a:latin typeface="Open Sans Semibold"/>
                <a:ea typeface="Open Sans Semibold"/>
                <a:cs typeface="Open Sans Semibold"/>
              </a:rPr>
              <a:t>Topical funding announcements will guide near term funding in the next few years</a:t>
            </a:r>
          </a:p>
          <a:p>
            <a:endParaRPr lang="en-US" dirty="0"/>
          </a:p>
        </p:txBody>
      </p:sp>
      <p:sp>
        <p:nvSpPr>
          <p:cNvPr id="2" name="Slide Number Placeholder 1">
            <a:extLst>
              <a:ext uri="{FF2B5EF4-FFF2-40B4-BE49-F238E27FC236}">
                <a16:creationId xmlns:a16="http://schemas.microsoft.com/office/drawing/2014/main" id="{5C191AC3-707E-6939-5DA0-797C338D7D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0B610-381F-432D-A853-6CC0B0380E78}" type="slidenum">
              <a:rPr kumimoji="0" lang="en-US" sz="1200" b="0" i="0" u="none" strike="noStrike" kern="1200" cap="none" spc="0" normalizeH="0" baseline="0" noProof="0" smtClean="0">
                <a:ln>
                  <a:noFill/>
                </a:ln>
                <a:solidFill>
                  <a:srgbClr val="303030">
                    <a:tint val="75000"/>
                  </a:srgbClr>
                </a:solidFill>
                <a:effectLst/>
                <a:uLnTx/>
                <a:uFillTx/>
                <a:latin typeface="Open Sans"/>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303030">
                  <a:tint val="75000"/>
                </a:srgbClr>
              </a:solidFill>
              <a:effectLst/>
              <a:uLnTx/>
              <a:uFillTx/>
              <a:latin typeface="Open Sans"/>
              <a:ea typeface="Open Sans Light" panose="020B0306030504020204" pitchFamily="34" charset="0"/>
              <a:cs typeface="Open Sans Light" panose="020B0306030504020204" pitchFamily="34" charset="0"/>
            </a:endParaRPr>
          </a:p>
        </p:txBody>
      </p:sp>
      <p:sp>
        <p:nvSpPr>
          <p:cNvPr id="5" name="Text Placeholder 5">
            <a:extLst>
              <a:ext uri="{FF2B5EF4-FFF2-40B4-BE49-F238E27FC236}">
                <a16:creationId xmlns:a16="http://schemas.microsoft.com/office/drawing/2014/main" id="{FDC79527-0AA6-9C65-EC57-31D171032DE2}"/>
              </a:ext>
            </a:extLst>
          </p:cNvPr>
          <p:cNvSpPr txBox="1">
            <a:spLocks/>
          </p:cNvSpPr>
          <p:nvPr/>
        </p:nvSpPr>
        <p:spPr>
          <a:xfrm>
            <a:off x="6543097" y="1760669"/>
            <a:ext cx="6226320" cy="595112"/>
          </a:xfrm>
          <a:prstGeom prst="rect">
            <a:avLst/>
          </a:prstGeom>
        </p:spPr>
        <p:txBody>
          <a:bodyPr lIns="0" tIns="45720" rIns="0" bIns="45720" anchor="t"/>
          <a:lstStyle>
            <a:lvl1pPr marL="457200" indent="-342900" algn="l" defTabSz="914400" rtl="0" eaLnBrk="1" latinLnBrk="0" hangingPunct="1">
              <a:lnSpc>
                <a:spcPct val="90000"/>
              </a:lnSpc>
              <a:spcBef>
                <a:spcPts val="1000"/>
              </a:spcBef>
              <a:buClr>
                <a:srgbClr val="00B0F0"/>
              </a:buClr>
              <a:buFont typeface="Arial" panose="020B0604020202020204" pitchFamily="34" charset="0"/>
              <a:buChar char="•"/>
              <a:defRPr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50" indent="-228600" algn="l" defTabSz="914400" rtl="0" eaLnBrk="1" latinLnBrk="0" hangingPunct="1">
              <a:lnSpc>
                <a:spcPct val="90000"/>
              </a:lnSpc>
              <a:spcBef>
                <a:spcPts val="500"/>
              </a:spcBef>
              <a:buClr>
                <a:srgbClr val="08B0FF"/>
              </a:buClr>
              <a:buFont typeface="Arial" panose="020B0604020202020204" pitchFamily="34" charset="0"/>
              <a:buChar char="•"/>
              <a:defRPr lang="en-US"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2573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lang="en-US"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714500" indent="-228600" algn="l" defTabSz="914400" rtl="0" eaLnBrk="1" latinLnBrk="0" hangingPunct="1">
              <a:lnSpc>
                <a:spcPct val="90000"/>
              </a:lnSpc>
              <a:spcBef>
                <a:spcPts val="500"/>
              </a:spcBef>
              <a:buClr>
                <a:srgbClr val="92D050"/>
              </a:buClr>
              <a:buFont typeface="Arial" panose="020B0604020202020204" pitchFamily="34" charset="0"/>
              <a:buChar char="•"/>
              <a:defRPr lang="en-US"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171700" indent="-228600" algn="l" defTabSz="914400" rtl="0" eaLnBrk="1" latinLnBrk="0" hangingPunct="1">
              <a:lnSpc>
                <a:spcPct val="90000"/>
              </a:lnSpc>
              <a:spcBef>
                <a:spcPts val="500"/>
              </a:spcBef>
              <a:buClr>
                <a:schemeClr val="accent6"/>
              </a:buClr>
              <a:buFont typeface="Arial" panose="020B0604020202020204" pitchFamily="34" charset="0"/>
              <a:buChar char="•"/>
              <a:defRPr lang="en-US"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628900" indent="-228600" algn="l" defTabSz="914400" rtl="0" eaLnBrk="1" latinLnBrk="0" hangingPunct="1">
              <a:lnSpc>
                <a:spcPct val="90000"/>
              </a:lnSpc>
              <a:spcBef>
                <a:spcPts val="500"/>
              </a:spcBef>
              <a:buClr>
                <a:schemeClr val="accent4"/>
              </a:buClr>
              <a:buFont typeface="Arial" panose="020B0604020202020204" pitchFamily="34" charset="0"/>
              <a:buChar char="•"/>
              <a:defRPr lang="en-US" sz="2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90000"/>
              </a:lnSpc>
              <a:spcBef>
                <a:spcPts val="1000"/>
              </a:spcBef>
              <a:spcAft>
                <a:spcPts val="0"/>
              </a:spcAft>
              <a:buClr>
                <a:srgbClr val="00B0F0"/>
              </a:buClr>
              <a:buSzTx/>
              <a:buFont typeface="Arial" panose="020B0604020202020204" pitchFamily="34" charset="0"/>
              <a:buNone/>
              <a:tabLst/>
              <a:defRPr/>
            </a:pPr>
            <a:endParaRPr kumimoji="0" lang="en-US" sz="2400" b="0" i="0" u="none" strike="noStrike" kern="1200" cap="none" spc="0" normalizeH="0" baseline="0" noProof="0">
              <a:ln>
                <a:noFill/>
              </a:ln>
              <a:solidFill>
                <a:srgbClr val="00B050"/>
              </a:solidFill>
              <a:effectLst/>
              <a:uLnTx/>
              <a:uFillTx/>
              <a:latin typeface="Open Sans"/>
              <a:ea typeface="Open Sans"/>
              <a:cs typeface="Open Sans"/>
            </a:endParaRPr>
          </a:p>
        </p:txBody>
      </p:sp>
      <p:pic>
        <p:nvPicPr>
          <p:cNvPr id="4" name="Picture 5" descr="Graphical user interface, application, Word&#10;&#10;Description automatically generated">
            <a:extLst>
              <a:ext uri="{FF2B5EF4-FFF2-40B4-BE49-F238E27FC236}">
                <a16:creationId xmlns:a16="http://schemas.microsoft.com/office/drawing/2014/main" id="{09EC8425-98D3-2E82-04FD-91DF5D408D80}"/>
              </a:ext>
            </a:extLst>
          </p:cNvPr>
          <p:cNvPicPr>
            <a:picLocks noChangeAspect="1"/>
          </p:cNvPicPr>
          <p:nvPr/>
        </p:nvPicPr>
        <p:blipFill rotWithShape="1">
          <a:blip r:embed="rId3"/>
          <a:srcRect l="70843" t="43775" r="9795" b="20683"/>
          <a:stretch/>
        </p:blipFill>
        <p:spPr>
          <a:xfrm>
            <a:off x="578243" y="2058225"/>
            <a:ext cx="7031164" cy="3943857"/>
          </a:xfrm>
          <a:prstGeom prst="rect">
            <a:avLst/>
          </a:prstGeom>
        </p:spPr>
      </p:pic>
      <p:sp>
        <p:nvSpPr>
          <p:cNvPr id="8" name="TextBox 7">
            <a:extLst>
              <a:ext uri="{FF2B5EF4-FFF2-40B4-BE49-F238E27FC236}">
                <a16:creationId xmlns:a16="http://schemas.microsoft.com/office/drawing/2014/main" id="{D0A39CFC-4C5A-D8B4-B1BC-9869E1280D18}"/>
              </a:ext>
            </a:extLst>
          </p:cNvPr>
          <p:cNvSpPr txBox="1"/>
          <p:nvPr/>
        </p:nvSpPr>
        <p:spPr>
          <a:xfrm>
            <a:off x="7703507" y="2184220"/>
            <a:ext cx="4396523"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Released Thematic PFAs: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rPr>
              <a:t>Improving Cardiovascular Health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rPr>
              <a:t>Promoting Sleep Health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rPr>
              <a:t>Improving Outcomes for people with Intellectual and Developmental Disabilities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rPr>
              <a:t>Promoting Health for Older Adults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rPr>
              <a:t>Preventing Maternal Mortality and Morbidity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rPr>
              <a:t>Promoting Sleep 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rPr>
              <a:t>Thematic PFAs to be Released: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rPr>
              <a:t>Addressing Rare Diseases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rPr>
              <a:t>Addressing Substance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001E61">
                  <a:lumMod val="75000"/>
                  <a:lumOff val="25000"/>
                </a:srgb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D9666F-5D12-5759-6CCC-5E3547220DD6}"/>
              </a:ext>
            </a:extLst>
          </p:cNvPr>
          <p:cNvSpPr/>
          <p:nvPr/>
        </p:nvSpPr>
        <p:spPr>
          <a:xfrm>
            <a:off x="5386192" y="4045907"/>
            <a:ext cx="1941534" cy="200416"/>
          </a:xfrm>
          <a:prstGeom prst="rect">
            <a:avLst/>
          </a:prstGeom>
          <a:no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657F275-8394-4D14-144C-F5529B4A17C1}"/>
              </a:ext>
            </a:extLst>
          </p:cNvPr>
          <p:cNvSpPr/>
          <p:nvPr/>
        </p:nvSpPr>
        <p:spPr>
          <a:xfrm>
            <a:off x="3068877" y="3845490"/>
            <a:ext cx="1941534" cy="200416"/>
          </a:xfrm>
          <a:prstGeom prst="rect">
            <a:avLst/>
          </a:prstGeom>
          <a:no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8582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road Pragmatic Studies">
            <a:extLst>
              <a:ext uri="{FF2B5EF4-FFF2-40B4-BE49-F238E27FC236}">
                <a16:creationId xmlns:a16="http://schemas.microsoft.com/office/drawing/2014/main" id="{508C0421-1266-0DBA-61BB-A29258C283B0}"/>
              </a:ext>
            </a:extLst>
          </p:cNvPr>
          <p:cNvGrpSpPr/>
          <p:nvPr/>
        </p:nvGrpSpPr>
        <p:grpSpPr>
          <a:xfrm>
            <a:off x="390836" y="1600018"/>
            <a:ext cx="9250498" cy="803821"/>
            <a:chOff x="381976" y="1555716"/>
            <a:chExt cx="9250498" cy="803821"/>
          </a:xfrm>
        </p:grpSpPr>
        <p:sp>
          <p:nvSpPr>
            <p:cNvPr id="34" name="Rectangle 33" descr="2023 Research Award Funding Opportunities&#10;Broad Pragmatic Studies">
              <a:extLst>
                <a:ext uri="{FF2B5EF4-FFF2-40B4-BE49-F238E27FC236}">
                  <a16:creationId xmlns:a16="http://schemas.microsoft.com/office/drawing/2014/main" id="{507CEDCA-C846-53F4-0C4E-E6A9814B8121}"/>
                </a:ext>
              </a:extLst>
            </p:cNvPr>
            <p:cNvSpPr/>
            <p:nvPr/>
          </p:nvSpPr>
          <p:spPr>
            <a:xfrm flipH="1">
              <a:off x="1212698" y="1582297"/>
              <a:ext cx="8419776" cy="77724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0" tIns="45720" rIns="91440" bIns="45720" rtlCol="0" anchor="ctr"/>
            <a:lstStyle/>
            <a:p>
              <a:pPr marL="0" marR="0" lvl="0" indent="0" algn="ctr" defTabSz="5778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a:ea typeface="Open Sans"/>
                  <a:cs typeface="Open Sans"/>
                </a:rPr>
                <a:t>Broad Pragmatic Studies</a:t>
              </a:r>
              <a:endParaRPr kumimoji="0" lang="en-US" sz="1400" b="0" i="0" u="none" strike="noStrike" kern="1200" cap="none" spc="0" normalizeH="0" baseline="0" noProof="0">
                <a:ln>
                  <a:noFill/>
                </a:ln>
                <a:solidFill>
                  <a:srgbClr val="FFFFFF"/>
                </a:solidFill>
                <a:effectLst/>
                <a:uLnTx/>
                <a:uFillTx/>
                <a:latin typeface="Open Sans"/>
                <a:ea typeface="Open Sans"/>
                <a:cs typeface="Open Sans"/>
              </a:endParaRPr>
            </a:p>
            <a:p>
              <a:pPr marL="0" marR="0" lvl="0" indent="0" algn="ctr" defTabSz="57785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20" normalizeH="0" baseline="0" noProof="0">
                  <a:ln>
                    <a:noFill/>
                  </a:ln>
                  <a:solidFill>
                    <a:srgbClr val="FFFFFF"/>
                  </a:solidFill>
                  <a:effectLst/>
                  <a:uLnTx/>
                  <a:uFillTx/>
                  <a:latin typeface="Open Sans"/>
                  <a:ea typeface="Open Sans"/>
                  <a:cs typeface="Open Sans"/>
                </a:rPr>
                <a:t>Investigator-initiated awards in alignment with the National Priorities for Health</a:t>
              </a:r>
            </a:p>
            <a:p>
              <a:pPr marL="0" marR="0" lvl="0" indent="0" algn="ctr" defTabSz="57785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20" normalizeH="0" baseline="0" noProof="0">
                  <a:ln>
                    <a:noFill/>
                  </a:ln>
                  <a:solidFill>
                    <a:srgbClr val="FFFFFF"/>
                  </a:solidFill>
                  <a:effectLst/>
                  <a:uLnTx/>
                  <a:uFillTx/>
                  <a:latin typeface="Open Sans"/>
                  <a:ea typeface="Open Sans"/>
                  <a:cs typeface="Open Sans"/>
                </a:rPr>
                <a:t>Three funding categories</a:t>
              </a: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29" name="Oval 28">
              <a:extLst>
                <a:ext uri="{FF2B5EF4-FFF2-40B4-BE49-F238E27FC236}">
                  <a16:creationId xmlns:a16="http://schemas.microsoft.com/office/drawing/2014/main" id="{2D5D9B3A-EE20-1ED8-9F41-7EF666E6A925}"/>
                </a:ext>
              </a:extLst>
            </p:cNvPr>
            <p:cNvSpPr/>
            <p:nvPr/>
          </p:nvSpPr>
          <p:spPr>
            <a:xfrm>
              <a:off x="381976" y="1555716"/>
              <a:ext cx="1828800" cy="777240"/>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marL="231775" marR="0" lvl="0" indent="-231775" algn="l" defTabSz="914400" rtl="0" eaLnBrk="1" fontAlgn="auto" latinLnBrk="0" hangingPunct="1">
                <a:lnSpc>
                  <a:spcPct val="100000"/>
                </a:lnSpc>
                <a:spcBef>
                  <a:spcPts val="0"/>
                </a:spcBef>
                <a:spcAft>
                  <a:spcPts val="0"/>
                </a:spcAft>
                <a:buClrTx/>
                <a:buSzTx/>
                <a:buFontTx/>
                <a:buAutoNum type="arabicPeriod"/>
                <a:tabLst/>
                <a:defRPr/>
              </a:pPr>
              <a:r>
                <a:rPr kumimoji="0" lang="en-US" sz="1200" b="1" i="0" u="none" strike="noStrike" kern="1200" cap="none" spc="0" normalizeH="0" baseline="0" noProof="0">
                  <a:ln>
                    <a:noFill/>
                  </a:ln>
                  <a:solidFill>
                    <a:srgbClr val="303030"/>
                  </a:solidFill>
                  <a:effectLst/>
                  <a:uLnTx/>
                  <a:uFillTx/>
                  <a:latin typeface="Open Sans"/>
                  <a:ea typeface="Open Sans"/>
                  <a:cs typeface="Open Sans"/>
                </a:rPr>
                <a:t>Up to $5M</a:t>
              </a:r>
            </a:p>
            <a:p>
              <a:pPr marL="231775" marR="0" lvl="0" indent="-2317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rgbClr val="303030"/>
                  </a:solidFill>
                  <a:effectLst/>
                  <a:uLnTx/>
                  <a:uFillTx/>
                  <a:latin typeface="Open Sans"/>
                  <a:ea typeface="Open Sans"/>
                  <a:cs typeface="Open Sans"/>
                </a:rPr>
                <a:t>$5–12M</a:t>
              </a:r>
            </a:p>
          </p:txBody>
        </p:sp>
      </p:grpSp>
      <p:grpSp>
        <p:nvGrpSpPr>
          <p:cNvPr id="7" name="Group 6" descr="2023 Research Award Funding Opportunities&#10;Methods">
            <a:extLst>
              <a:ext uri="{FF2B5EF4-FFF2-40B4-BE49-F238E27FC236}">
                <a16:creationId xmlns:a16="http://schemas.microsoft.com/office/drawing/2014/main" id="{E887ADFF-2833-B5DB-C3C4-2D36908711A4}"/>
              </a:ext>
            </a:extLst>
          </p:cNvPr>
          <p:cNvGrpSpPr/>
          <p:nvPr/>
        </p:nvGrpSpPr>
        <p:grpSpPr>
          <a:xfrm>
            <a:off x="389193" y="2549316"/>
            <a:ext cx="9253441" cy="777240"/>
            <a:chOff x="389193" y="2549316"/>
            <a:chExt cx="9253441" cy="777240"/>
          </a:xfrm>
        </p:grpSpPr>
        <p:sp>
          <p:nvSpPr>
            <p:cNvPr id="35" name="Rectangle 34">
              <a:extLst>
                <a:ext uri="{FF2B5EF4-FFF2-40B4-BE49-F238E27FC236}">
                  <a16:creationId xmlns:a16="http://schemas.microsoft.com/office/drawing/2014/main" id="{E3AF2308-DF59-147D-A9A3-545C79B5196D}"/>
                </a:ext>
              </a:extLst>
            </p:cNvPr>
            <p:cNvSpPr/>
            <p:nvPr/>
          </p:nvSpPr>
          <p:spPr>
            <a:xfrm flipH="1">
              <a:off x="1389888" y="2549316"/>
              <a:ext cx="8252746" cy="777240"/>
            </a:xfrm>
            <a:prstGeom prst="rect">
              <a:avLst/>
            </a:prstGeom>
            <a:solidFill>
              <a:srgbClr val="4E7D1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Methods</a:t>
              </a:r>
              <a:b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3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Improve use of AI and ML, Improve study design, Support data </a:t>
              </a:r>
              <a:br>
                <a:rPr kumimoji="0" lang="en-US" sz="13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3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research networks, Ethical and human subject protections in CER</a:t>
              </a:r>
            </a:p>
          </p:txBody>
        </p:sp>
        <p:sp>
          <p:nvSpPr>
            <p:cNvPr id="30" name="Oval 29">
              <a:extLst>
                <a:ext uri="{FF2B5EF4-FFF2-40B4-BE49-F238E27FC236}">
                  <a16:creationId xmlns:a16="http://schemas.microsoft.com/office/drawing/2014/main" id="{DEE32196-0C70-7311-8B20-5DB1B5013AB7}"/>
                </a:ext>
              </a:extLst>
            </p:cNvPr>
            <p:cNvSpPr/>
            <p:nvPr/>
          </p:nvSpPr>
          <p:spPr>
            <a:xfrm>
              <a:off x="389193" y="2549316"/>
              <a:ext cx="1828800" cy="777240"/>
            </a:xfrm>
            <a:prstGeom prst="ellipse">
              <a:avLst/>
            </a:prstGeom>
            <a:solidFill>
              <a:schemeClr val="bg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solidFill>
                  <a:effectLst/>
                  <a:uLnTx/>
                  <a:uFillTx/>
                  <a:latin typeface="Open Sans"/>
                  <a:ea typeface="Open Sans"/>
                  <a:cs typeface="Open Sans"/>
                </a:rPr>
                <a:t>Up to $750K</a:t>
              </a:r>
              <a:endParaRPr kumimoji="0" lang="en-US" sz="1800" b="1" i="0" u="none" strike="noStrike" kern="1200" cap="none" spc="0" normalizeH="0" baseline="0" noProof="0">
                <a:ln>
                  <a:noFill/>
                </a:ln>
                <a:solidFill>
                  <a:srgbClr val="303030"/>
                </a:solidFill>
                <a:effectLst/>
                <a:uLnTx/>
                <a:uFillTx/>
                <a:latin typeface="Open Sans"/>
                <a:ea typeface="Open Sans"/>
                <a:cs typeface="Open Sans"/>
              </a:endParaRPr>
            </a:p>
          </p:txBody>
        </p:sp>
      </p:grpSp>
      <p:grpSp>
        <p:nvGrpSpPr>
          <p:cNvPr id="8" name="Group 7" descr="2023 Research Award Funding Opportunities&#10;Science of Engagement">
            <a:extLst>
              <a:ext uri="{FF2B5EF4-FFF2-40B4-BE49-F238E27FC236}">
                <a16:creationId xmlns:a16="http://schemas.microsoft.com/office/drawing/2014/main" id="{7A9AE0C9-F277-19CB-EBFE-B91E292CF953}"/>
              </a:ext>
            </a:extLst>
          </p:cNvPr>
          <p:cNvGrpSpPr/>
          <p:nvPr/>
        </p:nvGrpSpPr>
        <p:grpSpPr>
          <a:xfrm>
            <a:off x="386639" y="3542916"/>
            <a:ext cx="9296635" cy="779886"/>
            <a:chOff x="386639" y="3542916"/>
            <a:chExt cx="9296635" cy="779886"/>
          </a:xfrm>
        </p:grpSpPr>
        <p:sp>
          <p:nvSpPr>
            <p:cNvPr id="36" name="Rectangle 35">
              <a:extLst>
                <a:ext uri="{FF2B5EF4-FFF2-40B4-BE49-F238E27FC236}">
                  <a16:creationId xmlns:a16="http://schemas.microsoft.com/office/drawing/2014/main" id="{2E982030-4ECF-6EFC-1910-B1F694DFAE3F}"/>
                </a:ext>
              </a:extLst>
            </p:cNvPr>
            <p:cNvSpPr/>
            <p:nvPr/>
          </p:nvSpPr>
          <p:spPr>
            <a:xfrm flipH="1">
              <a:off x="1539037" y="3545562"/>
              <a:ext cx="8144237" cy="77724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Science of Engagement</a:t>
              </a:r>
              <a:br>
                <a:rPr kumimoji="0" lang="en-US" sz="1400" b="1" i="0" u="none" strike="noStrike" kern="1200" cap="none" spc="0" normalizeH="0" baseline="0" noProof="0">
                  <a:ln>
                    <a:noFill/>
                  </a:ln>
                  <a:solidFill>
                    <a:srgbClr val="010000"/>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3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Two funding categories: Rapid Measurement Studies</a:t>
              </a:r>
              <a:br>
                <a:rPr kumimoji="0" lang="en-US" sz="13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3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Development and testing of engagement techniques</a:t>
              </a:r>
            </a:p>
          </p:txBody>
        </p:sp>
        <p:sp>
          <p:nvSpPr>
            <p:cNvPr id="31" name="Oval 30">
              <a:extLst>
                <a:ext uri="{FF2B5EF4-FFF2-40B4-BE49-F238E27FC236}">
                  <a16:creationId xmlns:a16="http://schemas.microsoft.com/office/drawing/2014/main" id="{1992458A-B6BA-7716-BC68-1E794ECF3B99}"/>
                </a:ext>
              </a:extLst>
            </p:cNvPr>
            <p:cNvSpPr/>
            <p:nvPr/>
          </p:nvSpPr>
          <p:spPr>
            <a:xfrm>
              <a:off x="386639" y="3542916"/>
              <a:ext cx="1908543" cy="777240"/>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1" i="0" u="none" strike="noStrike" kern="1200" cap="none" spc="0" normalizeH="0" baseline="0" noProof="0">
                  <a:ln>
                    <a:noFill/>
                  </a:ln>
                  <a:solidFill>
                    <a:srgbClr val="303030"/>
                  </a:solidFill>
                  <a:effectLst/>
                  <a:uLnTx/>
                  <a:uFillTx/>
                  <a:latin typeface="Open Sans"/>
                  <a:ea typeface="Open Sans"/>
                  <a:cs typeface="Open Sans"/>
                </a:rPr>
                <a:t>Up to $1M</a:t>
              </a:r>
              <a:endParaRPr kumimoji="0" lang="en-US" sz="1800" b="0" i="0" u="none" strike="noStrike" kern="1200" cap="none" spc="0" normalizeH="0" baseline="0" noProof="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1" i="0" u="none" strike="noStrike" kern="1200" cap="none" spc="0" normalizeH="0" baseline="0" noProof="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Up to</a:t>
              </a:r>
              <a:r>
                <a:rPr kumimoji="0" lang="en-US" sz="1200" b="1" i="0" u="none" strike="noStrike" kern="1200" cap="none" spc="0" normalizeH="0" baseline="0" noProof="0">
                  <a:ln>
                    <a:noFill/>
                  </a:ln>
                  <a:solidFill>
                    <a:srgbClr val="303030"/>
                  </a:solidFill>
                  <a:effectLst/>
                  <a:uLnTx/>
                  <a:uFillTx/>
                  <a:latin typeface="Open Sans"/>
                  <a:ea typeface="Open Sans"/>
                  <a:cs typeface="Open Sans"/>
                </a:rPr>
                <a:t>$1.5M</a:t>
              </a:r>
            </a:p>
          </p:txBody>
        </p:sp>
      </p:grpSp>
      <p:grpSp>
        <p:nvGrpSpPr>
          <p:cNvPr id="9" name="Group 8" descr="2023 Research Award Funding Opportunities&#10;Targeted">
            <a:extLst>
              <a:ext uri="{FF2B5EF4-FFF2-40B4-BE49-F238E27FC236}">
                <a16:creationId xmlns:a16="http://schemas.microsoft.com/office/drawing/2014/main" id="{29E1A06A-197E-0209-08D6-0BCDF8102386}"/>
              </a:ext>
            </a:extLst>
          </p:cNvPr>
          <p:cNvGrpSpPr/>
          <p:nvPr/>
        </p:nvGrpSpPr>
        <p:grpSpPr>
          <a:xfrm>
            <a:off x="390963" y="4536516"/>
            <a:ext cx="9302471" cy="777240"/>
            <a:chOff x="390963" y="4536516"/>
            <a:chExt cx="9302471" cy="777240"/>
          </a:xfrm>
        </p:grpSpPr>
        <p:sp>
          <p:nvSpPr>
            <p:cNvPr id="37" name="Rectangle 36">
              <a:extLst>
                <a:ext uri="{FF2B5EF4-FFF2-40B4-BE49-F238E27FC236}">
                  <a16:creationId xmlns:a16="http://schemas.microsoft.com/office/drawing/2014/main" id="{D012A16B-1576-59BA-CF96-088E0B4F1B8E}"/>
                </a:ext>
              </a:extLst>
            </p:cNvPr>
            <p:cNvSpPr/>
            <p:nvPr/>
          </p:nvSpPr>
          <p:spPr>
            <a:xfrm flipH="1">
              <a:off x="1389888" y="4536516"/>
              <a:ext cx="8303546" cy="77724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ctr" defTabSz="5778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Topical/Focused</a:t>
              </a: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57785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Stakeholder-driven topics, issues, and questions of national significance</a:t>
              </a:r>
            </a:p>
          </p:txBody>
        </p:sp>
        <p:sp>
          <p:nvSpPr>
            <p:cNvPr id="32" name="Oval 31">
              <a:extLst>
                <a:ext uri="{FF2B5EF4-FFF2-40B4-BE49-F238E27FC236}">
                  <a16:creationId xmlns:a16="http://schemas.microsoft.com/office/drawing/2014/main" id="{E0ABB663-7226-E439-4FAB-8CD3553E08D0}"/>
                </a:ext>
              </a:extLst>
            </p:cNvPr>
            <p:cNvSpPr/>
            <p:nvPr/>
          </p:nvSpPr>
          <p:spPr>
            <a:xfrm>
              <a:off x="390963" y="4536516"/>
              <a:ext cx="1828800" cy="777240"/>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solidFill>
                  <a:effectLst/>
                  <a:uLnTx/>
                  <a:uFillTx/>
                  <a:latin typeface="Open Sans"/>
                  <a:ea typeface="Open Sans"/>
                  <a:cs typeface="Open Sans"/>
                </a:rPr>
                <a:t>Variable</a:t>
              </a:r>
            </a:p>
          </p:txBody>
        </p:sp>
      </p:grpSp>
      <p:grpSp>
        <p:nvGrpSpPr>
          <p:cNvPr id="10" name="Group 9" descr="2023 Research Award Funding Opportunities&#10;Phased Large Awards for Comparative Effectiveness Research">
            <a:extLst>
              <a:ext uri="{FF2B5EF4-FFF2-40B4-BE49-F238E27FC236}">
                <a16:creationId xmlns:a16="http://schemas.microsoft.com/office/drawing/2014/main" id="{FE9187A5-9D01-F843-6CB0-A13D25216D83}"/>
              </a:ext>
            </a:extLst>
          </p:cNvPr>
          <p:cNvGrpSpPr/>
          <p:nvPr/>
        </p:nvGrpSpPr>
        <p:grpSpPr>
          <a:xfrm>
            <a:off x="390839" y="5529394"/>
            <a:ext cx="9292435" cy="777963"/>
            <a:chOff x="390839" y="5529394"/>
            <a:chExt cx="9292435" cy="777963"/>
          </a:xfrm>
        </p:grpSpPr>
        <p:sp>
          <p:nvSpPr>
            <p:cNvPr id="38" name="Rectangle 37">
              <a:extLst>
                <a:ext uri="{FF2B5EF4-FFF2-40B4-BE49-F238E27FC236}">
                  <a16:creationId xmlns:a16="http://schemas.microsoft.com/office/drawing/2014/main" id="{01231F36-D554-86D0-C105-ABB38C3BCFCD}"/>
                </a:ext>
              </a:extLst>
            </p:cNvPr>
            <p:cNvSpPr/>
            <p:nvPr/>
          </p:nvSpPr>
          <p:spPr>
            <a:xfrm flipH="1">
              <a:off x="1212698" y="5530117"/>
              <a:ext cx="8470576" cy="7772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ctr" defTabSz="5778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Phased Large Awards for Comparative Effectiveness Research</a:t>
              </a:r>
            </a:p>
            <a:p>
              <a:pPr marL="0" marR="0" lvl="0" indent="0" algn="ctr" defTabSz="57785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Large, meritorious, and innovative studies with some risks</a:t>
              </a:r>
            </a:p>
          </p:txBody>
        </p:sp>
        <p:sp>
          <p:nvSpPr>
            <p:cNvPr id="33" name="Oval 32">
              <a:extLst>
                <a:ext uri="{FF2B5EF4-FFF2-40B4-BE49-F238E27FC236}">
                  <a16:creationId xmlns:a16="http://schemas.microsoft.com/office/drawing/2014/main" id="{873464CE-E6BC-7AED-5F0C-E53D91A83C77}"/>
                </a:ext>
              </a:extLst>
            </p:cNvPr>
            <p:cNvSpPr/>
            <p:nvPr/>
          </p:nvSpPr>
          <p:spPr>
            <a:xfrm>
              <a:off x="390839" y="5529394"/>
              <a:ext cx="1890823" cy="777240"/>
            </a:xfrm>
            <a:prstGeom prst="ellipse">
              <a:avLst/>
            </a:prstGeom>
            <a:solidFill>
              <a:schemeClr val="bg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solidFill>
                  <a:effectLst/>
                  <a:uLnTx/>
                  <a:uFillTx/>
                  <a:latin typeface="Open Sans"/>
                  <a:ea typeface="Open Sans"/>
                  <a:cs typeface="Open Sans"/>
                </a:rPr>
                <a:t>Up to $22M </a:t>
              </a:r>
              <a:br>
                <a:rPr kumimoji="0" lang="en-US" sz="1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a:ln>
                    <a:noFill/>
                  </a:ln>
                  <a:solidFill>
                    <a:srgbClr val="303030"/>
                  </a:solidFill>
                  <a:effectLst/>
                  <a:uLnTx/>
                  <a:uFillTx/>
                  <a:latin typeface="Open Sans"/>
                  <a:ea typeface="Open Sans"/>
                  <a:cs typeface="Open Sans"/>
                </a:rPr>
                <a:t>for feasibility and </a:t>
              </a:r>
              <a:br>
                <a:rPr kumimoji="0" lang="en-US" sz="1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a:ln>
                    <a:noFill/>
                  </a:ln>
                  <a:solidFill>
                    <a:srgbClr val="303030"/>
                  </a:solidFill>
                  <a:effectLst/>
                  <a:uLnTx/>
                  <a:uFillTx/>
                  <a:latin typeface="Open Sans"/>
                  <a:ea typeface="Open Sans"/>
                  <a:cs typeface="Open Sans"/>
                </a:rPr>
                <a:t>full-scale study </a:t>
              </a:r>
              <a:br>
                <a:rPr kumimoji="0" lang="en-US" sz="1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a:ln>
                    <a:noFill/>
                  </a:ln>
                  <a:solidFill>
                    <a:srgbClr val="303030"/>
                  </a:solidFill>
                  <a:effectLst/>
                  <a:uLnTx/>
                  <a:uFillTx/>
                  <a:latin typeface="Open Sans"/>
                  <a:ea typeface="Open Sans"/>
                  <a:cs typeface="Open Sans"/>
                </a:rPr>
                <a:t>phases</a:t>
              </a:r>
            </a:p>
          </p:txBody>
        </p:sp>
      </p:grpSp>
      <p:sp>
        <p:nvSpPr>
          <p:cNvPr id="6" name="Rectangle 5">
            <a:extLst>
              <a:ext uri="{FF2B5EF4-FFF2-40B4-BE49-F238E27FC236}">
                <a16:creationId xmlns:a16="http://schemas.microsoft.com/office/drawing/2014/main" id="{2091507E-5B3F-C4B7-98EC-EF34CA8DC643}"/>
              </a:ext>
            </a:extLst>
          </p:cNvPr>
          <p:cNvSpPr/>
          <p:nvPr/>
        </p:nvSpPr>
        <p:spPr>
          <a:xfrm>
            <a:off x="9989876" y="2669310"/>
            <a:ext cx="1828800" cy="2368422"/>
          </a:xfrm>
          <a:prstGeom prst="rect">
            <a:avLst/>
          </a:prstGeom>
          <a:solidFill>
            <a:srgbClr val="013A8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a:ea typeface="Open Sans"/>
                <a:cs typeface="Open Sans"/>
              </a:rPr>
              <a:t>2024 </a:t>
            </a:r>
            <a:b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1" i="0" u="none" strike="noStrike" kern="1200" cap="none" spc="0" normalizeH="0" baseline="0" noProof="0">
                <a:ln>
                  <a:noFill/>
                </a:ln>
                <a:solidFill>
                  <a:srgbClr val="FFFFFF"/>
                </a:solidFill>
                <a:effectLst/>
                <a:uLnTx/>
                <a:uFillTx/>
                <a:latin typeface="Open Sans"/>
                <a:ea typeface="Open Sans"/>
                <a:cs typeface="Open Sans"/>
              </a:rPr>
              <a:t>Funding Cycle LOI Deadlines</a:t>
            </a: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mn-ea"/>
              <a:cs typeface="Open Sans" panose="020B0606030504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Open Sans"/>
                <a:cs typeface="Open Sans"/>
              </a:rPr>
              <a:t>Cycle 1: Feb 6</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Open Sans"/>
                <a:cs typeface="Open Sans"/>
              </a:rPr>
              <a:t>Cycle 2: Jun 4</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Open Sans"/>
                <a:cs typeface="Open Sans"/>
              </a:rPr>
              <a:t>Cycle 3: Oct 1</a:t>
            </a:r>
          </a:p>
        </p:txBody>
      </p:sp>
      <p:sp>
        <p:nvSpPr>
          <p:cNvPr id="4" name="TextBox 3">
            <a:extLst>
              <a:ext uri="{FF2B5EF4-FFF2-40B4-BE49-F238E27FC236}">
                <a16:creationId xmlns:a16="http://schemas.microsoft.com/office/drawing/2014/main" id="{123AE4CC-8BE3-D084-166B-2E4698C676DF}"/>
              </a:ext>
            </a:extLst>
          </p:cNvPr>
          <p:cNvSpPr txBox="1"/>
          <p:nvPr/>
        </p:nvSpPr>
        <p:spPr>
          <a:xfrm>
            <a:off x="8483923" y="6302605"/>
            <a:ext cx="3708077"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*All funds and timelines noted above are subject to change</a:t>
            </a:r>
            <a:endParaRPr kumimoji="0" lang="en-US" sz="1000" b="0" i="0" u="none" strike="noStrike" kern="1200" cap="none" spc="0" normalizeH="0" baseline="0" noProof="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5705C70C-8D45-9112-876C-7C38DBFBFE23}"/>
              </a:ext>
            </a:extLst>
          </p:cNvPr>
          <p:cNvSpPr>
            <a:spLocks noGrp="1"/>
          </p:cNvSpPr>
          <p:nvPr>
            <p:ph type="title"/>
          </p:nvPr>
        </p:nvSpPr>
        <p:spPr>
          <a:xfrm>
            <a:off x="228683" y="523677"/>
            <a:ext cx="11430000" cy="1101599"/>
          </a:xfrm>
        </p:spPr>
        <p:txBody>
          <a:bodyPr/>
          <a:lstStyle/>
          <a:p>
            <a:r>
              <a:rPr lang="en-US" dirty="0"/>
              <a:t>Research Award Funding </a:t>
            </a:r>
            <a:r>
              <a:rPr lang="en-US" dirty="0" err="1"/>
              <a:t>Opportunitites</a:t>
            </a:r>
            <a:endParaRPr lang="en-US" dirty="0"/>
          </a:p>
        </p:txBody>
      </p:sp>
      <p:sp>
        <p:nvSpPr>
          <p:cNvPr id="12" name="Slide Number Placeholder 11">
            <a:extLst>
              <a:ext uri="{FF2B5EF4-FFF2-40B4-BE49-F238E27FC236}">
                <a16:creationId xmlns:a16="http://schemas.microsoft.com/office/drawing/2014/main" id="{984F2129-1164-F4B5-D6CB-DA219C37AC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CAE6-69AE-D04B-8E7E-F5F188FCE417}"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594215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E71105C-D4C9-C39D-C618-79E2DBD4CD2C}"/>
              </a:ext>
            </a:extLst>
          </p:cNvPr>
          <p:cNvSpPr>
            <a:spLocks noGrp="1"/>
          </p:cNvSpPr>
          <p:nvPr>
            <p:ph idx="1"/>
          </p:nvPr>
        </p:nvSpPr>
        <p:spPr/>
        <p:txBody>
          <a:bodyPr vert="horz" lIns="0" tIns="45720" rIns="91440" bIns="45720" rtlCol="0" anchor="t">
            <a:noAutofit/>
          </a:bodyPr>
          <a:lstStyle/>
          <a:p>
            <a:pPr>
              <a:lnSpc>
                <a:spcPct val="100000"/>
              </a:lnSpc>
              <a:spcBef>
                <a:spcPts val="600"/>
              </a:spcBef>
            </a:pPr>
            <a:r>
              <a:rPr lang="en-US" dirty="0"/>
              <a:t>PCORI issues milestone-driven contracts rather than grants</a:t>
            </a:r>
          </a:p>
          <a:p>
            <a:pPr lvl="1">
              <a:lnSpc>
                <a:spcPct val="100000"/>
              </a:lnSpc>
              <a:spcBef>
                <a:spcPts val="600"/>
              </a:spcBef>
            </a:pPr>
            <a:r>
              <a:rPr lang="en-US" sz="2400" dirty="0"/>
              <a:t>Compliance with Legislative Mandate requires strong accountability</a:t>
            </a:r>
          </a:p>
          <a:p>
            <a:pPr>
              <a:lnSpc>
                <a:spcPct val="100000"/>
              </a:lnSpc>
              <a:spcBef>
                <a:spcPts val="600"/>
              </a:spcBef>
            </a:pPr>
            <a:endParaRPr lang="en-US" dirty="0"/>
          </a:p>
          <a:p>
            <a:pPr>
              <a:lnSpc>
                <a:spcPct val="100000"/>
              </a:lnSpc>
              <a:spcBef>
                <a:spcPts val="600"/>
              </a:spcBef>
            </a:pPr>
            <a:r>
              <a:rPr lang="en-US" dirty="0"/>
              <a:t>Contracts:</a:t>
            </a:r>
          </a:p>
          <a:p>
            <a:pPr lvl="1">
              <a:lnSpc>
                <a:spcPct val="100000"/>
              </a:lnSpc>
              <a:spcBef>
                <a:spcPts val="600"/>
              </a:spcBef>
            </a:pPr>
            <a:r>
              <a:rPr lang="en-US" sz="2400" dirty="0"/>
              <a:t>Are more specific than grants</a:t>
            </a:r>
          </a:p>
          <a:p>
            <a:pPr lvl="1">
              <a:lnSpc>
                <a:spcPct val="100000"/>
              </a:lnSpc>
              <a:spcBef>
                <a:spcPts val="600"/>
              </a:spcBef>
            </a:pPr>
            <a:r>
              <a:rPr lang="en-US" sz="2400" dirty="0"/>
              <a:t>Have deliverables that must be established and met (milestones)</a:t>
            </a:r>
          </a:p>
          <a:p>
            <a:pPr lvl="1">
              <a:lnSpc>
                <a:spcPct val="100000"/>
              </a:lnSpc>
              <a:spcBef>
                <a:spcPts val="600"/>
              </a:spcBef>
            </a:pPr>
            <a:r>
              <a:rPr lang="en-US" sz="2400" dirty="0"/>
              <a:t>Have significant funder involvement</a:t>
            </a:r>
          </a:p>
          <a:p>
            <a:pPr>
              <a:lnSpc>
                <a:spcPct val="100000"/>
              </a:lnSpc>
              <a:spcBef>
                <a:spcPts val="600"/>
              </a:spcBef>
            </a:pPr>
            <a:endParaRPr lang="en-US" dirty="0"/>
          </a:p>
          <a:p>
            <a:pPr>
              <a:lnSpc>
                <a:spcPct val="100000"/>
              </a:lnSpc>
              <a:spcBef>
                <a:spcPts val="600"/>
              </a:spcBef>
            </a:pPr>
            <a:r>
              <a:rPr lang="en-US" dirty="0"/>
              <a:t>Awards are issued to institutions via the Administrative Official (AO) who is required to sign-off on and submit all formal award-related communications</a:t>
            </a:r>
          </a:p>
          <a:p>
            <a:pPr>
              <a:lnSpc>
                <a:spcPct val="100000"/>
              </a:lnSpc>
              <a:spcBef>
                <a:spcPts val="600"/>
              </a:spcBef>
            </a:pPr>
            <a:endParaRPr lang="en-US" sz="2400" dirty="0">
              <a:latin typeface="Acumin Pro" panose="020B0504020202020204"/>
              <a:ea typeface="Open Sans"/>
              <a:cs typeface="Open Sans"/>
            </a:endParaRPr>
          </a:p>
        </p:txBody>
      </p:sp>
      <p:sp>
        <p:nvSpPr>
          <p:cNvPr id="2" name="Title 1">
            <a:extLst>
              <a:ext uri="{FF2B5EF4-FFF2-40B4-BE49-F238E27FC236}">
                <a16:creationId xmlns:a16="http://schemas.microsoft.com/office/drawing/2014/main" id="{F74E057E-70D8-1C88-F961-F8D23C489953}"/>
              </a:ext>
            </a:extLst>
          </p:cNvPr>
          <p:cNvSpPr>
            <a:spLocks noGrp="1"/>
          </p:cNvSpPr>
          <p:nvPr>
            <p:ph type="title"/>
          </p:nvPr>
        </p:nvSpPr>
        <p:spPr>
          <a:xfrm>
            <a:off x="228683" y="457200"/>
            <a:ext cx="11430000" cy="1101599"/>
          </a:xfrm>
        </p:spPr>
        <p:txBody>
          <a:bodyPr/>
          <a:lstStyle/>
          <a:p>
            <a:r>
              <a:rPr lang="en-US" dirty="0"/>
              <a:t>Key Award Management Facts</a:t>
            </a:r>
          </a:p>
        </p:txBody>
      </p:sp>
      <p:sp>
        <p:nvSpPr>
          <p:cNvPr id="4" name="Slide Number Placeholder 3">
            <a:extLst>
              <a:ext uri="{FF2B5EF4-FFF2-40B4-BE49-F238E27FC236}">
                <a16:creationId xmlns:a16="http://schemas.microsoft.com/office/drawing/2014/main" id="{14BB9466-0E16-9FC8-E59F-C985074E8C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CAE6-69AE-D04B-8E7E-F5F188FCE417}"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738028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03D411F6-D006-03B5-A69D-DC7CF455F2B1}"/>
              </a:ext>
            </a:extLst>
          </p:cNvPr>
          <p:cNvSpPr>
            <a:spLocks noGrp="1"/>
          </p:cNvSpPr>
          <p:nvPr>
            <p:ph type="title"/>
          </p:nvPr>
        </p:nvSpPr>
        <p:spPr>
          <a:xfrm>
            <a:off x="1981200" y="271464"/>
            <a:ext cx="8229600" cy="642937"/>
          </a:xfrm>
        </p:spPr>
        <p:txBody>
          <a:bodyPr anchor="t"/>
          <a:lstStyle/>
          <a:p>
            <a:pPr algn="ctr" eaLnBrk="1" hangingPunct="1"/>
            <a:r>
              <a:rPr lang="en-US" altLang="en-US" sz="2800" b="1" dirty="0">
                <a:latin typeface="Helvetica Neue Medium" charset="0"/>
                <a:cs typeface="Helvetica Neue Medium" charset="0"/>
              </a:rPr>
              <a:t>Mechanisms Leading to Health Disparities</a:t>
            </a:r>
          </a:p>
        </p:txBody>
      </p:sp>
      <p:sp>
        <p:nvSpPr>
          <p:cNvPr id="92163" name="Text Placeholder 6">
            <a:extLst>
              <a:ext uri="{FF2B5EF4-FFF2-40B4-BE49-F238E27FC236}">
                <a16:creationId xmlns:a16="http://schemas.microsoft.com/office/drawing/2014/main" id="{E83FDDC7-E915-9E43-7655-02928EF57191}"/>
              </a:ext>
            </a:extLst>
          </p:cNvPr>
          <p:cNvSpPr>
            <a:spLocks noGrp="1"/>
          </p:cNvSpPr>
          <p:nvPr>
            <p:ph type="body" sz="quarter" idx="15"/>
          </p:nvPr>
        </p:nvSpPr>
        <p:spPr>
          <a:xfrm>
            <a:off x="3429001" y="990600"/>
            <a:ext cx="6805613" cy="1358900"/>
          </a:xfrm>
        </p:spPr>
        <p:txBody>
          <a:bodyPr/>
          <a:lstStyle/>
          <a:p>
            <a:r>
              <a:rPr lang="en-US" altLang="en-US" b="1" dirty="0">
                <a:solidFill>
                  <a:srgbClr val="C00000"/>
                </a:solidFill>
                <a:latin typeface="Arial" panose="020B0604020202020204" pitchFamily="34" charset="0"/>
                <a:cs typeface="Helvetica Neue Light" charset="0"/>
              </a:rPr>
              <a:t>Individual Behaviors, Lifestyle, Beliefs and Attitudes</a:t>
            </a:r>
            <a:r>
              <a:rPr lang="en-US" altLang="en-US" b="1" dirty="0">
                <a:latin typeface="Arial" panose="020B0604020202020204" pitchFamily="34" charset="0"/>
                <a:cs typeface="Helvetica Neue Light" charset="0"/>
              </a:rPr>
              <a:t>:  racism, childhood adverse conditions, food insecurity, witness to or victim of violence, immigrant, limited English proficiency, response to chronic stress</a:t>
            </a:r>
          </a:p>
          <a:p>
            <a:endParaRPr lang="en-US" altLang="en-US" dirty="0">
              <a:latin typeface="Helvetica Neue Light" charset="0"/>
              <a:cs typeface="Helvetica Neue Light" charset="0"/>
            </a:endParaRPr>
          </a:p>
        </p:txBody>
      </p:sp>
      <p:sp>
        <p:nvSpPr>
          <p:cNvPr id="92164" name="Text Placeholder 7">
            <a:extLst>
              <a:ext uri="{FF2B5EF4-FFF2-40B4-BE49-F238E27FC236}">
                <a16:creationId xmlns:a16="http://schemas.microsoft.com/office/drawing/2014/main" id="{34B4B14D-B924-371B-EC43-F18975EFF228}"/>
              </a:ext>
            </a:extLst>
          </p:cNvPr>
          <p:cNvSpPr>
            <a:spLocks noGrp="1"/>
          </p:cNvSpPr>
          <p:nvPr>
            <p:ph type="body" sz="quarter" idx="16"/>
          </p:nvPr>
        </p:nvSpPr>
        <p:spPr>
          <a:xfrm>
            <a:off x="3429000" y="2273301"/>
            <a:ext cx="6781800" cy="1370013"/>
          </a:xfrm>
        </p:spPr>
        <p:txBody>
          <a:bodyPr/>
          <a:lstStyle/>
          <a:p>
            <a:r>
              <a:rPr lang="en-US" altLang="en-US" b="1" dirty="0">
                <a:solidFill>
                  <a:srgbClr val="C00000"/>
                </a:solidFill>
                <a:latin typeface="Arial" panose="020B0604020202020204" pitchFamily="34" charset="0"/>
                <a:cs typeface="Helvetica Neue Light" charset="0"/>
              </a:rPr>
              <a:t>Biological Processes and Genetics</a:t>
            </a:r>
            <a:r>
              <a:rPr lang="en-US" altLang="en-US" dirty="0">
                <a:latin typeface="Arial" panose="020B0604020202020204" pitchFamily="34" charset="0"/>
                <a:cs typeface="Helvetica Neue Light" charset="0"/>
              </a:rPr>
              <a:t>: </a:t>
            </a:r>
            <a:r>
              <a:rPr lang="en-US" altLang="en-US" b="1" dirty="0">
                <a:latin typeface="Arial" panose="020B0604020202020204" pitchFamily="34" charset="0"/>
                <a:cs typeface="Helvetica Neue Light" charset="0"/>
              </a:rPr>
              <a:t>earlier age of onset, gene variants, metabolic differences, susceptibility, faster progression or greater severity, brain networks, microbiome, extracellular RNA, sleep</a:t>
            </a:r>
          </a:p>
        </p:txBody>
      </p:sp>
      <p:sp>
        <p:nvSpPr>
          <p:cNvPr id="92165" name="Text Placeholder 8">
            <a:extLst>
              <a:ext uri="{FF2B5EF4-FFF2-40B4-BE49-F238E27FC236}">
                <a16:creationId xmlns:a16="http://schemas.microsoft.com/office/drawing/2014/main" id="{B5E23ACA-5BD2-745E-930D-F6D947EA9B93}"/>
              </a:ext>
            </a:extLst>
          </p:cNvPr>
          <p:cNvSpPr>
            <a:spLocks noGrp="1"/>
          </p:cNvSpPr>
          <p:nvPr>
            <p:ph type="body" sz="quarter" idx="17"/>
          </p:nvPr>
        </p:nvSpPr>
        <p:spPr>
          <a:xfrm>
            <a:off x="3440113" y="3708400"/>
            <a:ext cx="6794500" cy="990600"/>
          </a:xfrm>
        </p:spPr>
        <p:txBody>
          <a:bodyPr/>
          <a:lstStyle/>
          <a:p>
            <a:r>
              <a:rPr lang="en-US" altLang="en-US" b="1" dirty="0">
                <a:solidFill>
                  <a:srgbClr val="C00000"/>
                </a:solidFill>
                <a:latin typeface="Arial" panose="020B0604020202020204" pitchFamily="34" charset="0"/>
                <a:cs typeface="Helvetica Neue Light" charset="0"/>
              </a:rPr>
              <a:t>Physical and Cultural Environment</a:t>
            </a:r>
            <a:r>
              <a:rPr lang="en-US" altLang="en-US" b="1" dirty="0">
                <a:latin typeface="Arial" panose="020B0604020202020204" pitchFamily="34" charset="0"/>
                <a:cs typeface="Helvetica Neue Light" charset="0"/>
              </a:rPr>
              <a:t>: place, social system, neighborhood, infrastructure, family, social interactions, network, community cohesion</a:t>
            </a:r>
          </a:p>
          <a:p>
            <a:endParaRPr lang="en-US" altLang="en-US" dirty="0">
              <a:latin typeface="Helvetica Neue Light" charset="0"/>
              <a:cs typeface="Helvetica Neue Light" charset="0"/>
            </a:endParaRPr>
          </a:p>
        </p:txBody>
      </p:sp>
      <p:sp>
        <p:nvSpPr>
          <p:cNvPr id="93189" name="Text Placeholder 9">
            <a:extLst>
              <a:ext uri="{FF2B5EF4-FFF2-40B4-BE49-F238E27FC236}">
                <a16:creationId xmlns:a16="http://schemas.microsoft.com/office/drawing/2014/main" id="{1E020068-2AB7-CE56-0060-A4611C174B92}"/>
              </a:ext>
            </a:extLst>
          </p:cNvPr>
          <p:cNvSpPr>
            <a:spLocks noGrp="1"/>
          </p:cNvSpPr>
          <p:nvPr>
            <p:ph type="body" sz="quarter" idx="18"/>
          </p:nvPr>
        </p:nvSpPr>
        <p:spPr>
          <a:xfrm>
            <a:off x="3452813" y="4953000"/>
            <a:ext cx="6781800" cy="1066800"/>
          </a:xfrm>
        </p:spPr>
        <p:txBody>
          <a:bodyPr>
            <a:normAutofit lnSpcReduction="10000"/>
          </a:bodyPr>
          <a:lstStyle/>
          <a:p>
            <a:pPr>
              <a:defRPr/>
            </a:pPr>
            <a:r>
              <a:rPr lang="en-US" altLang="en-US" b="1" dirty="0">
                <a:solidFill>
                  <a:srgbClr val="C00000"/>
                </a:solidFill>
                <a:latin typeface="Arial" panose="020B0604020202020204" pitchFamily="34" charset="0"/>
                <a:ea typeface="ＭＳ Ｐゴシック" panose="020B0600070205080204" pitchFamily="34" charset="-128"/>
                <a:cs typeface="Helvetica Neue Light" panose="02000403000000020004" pitchFamily="2" charset="0"/>
              </a:rPr>
              <a:t>Clinical Events and Health Care</a:t>
            </a:r>
            <a:r>
              <a:rPr lang="en-US" altLang="en-US" b="1" dirty="0">
                <a:latin typeface="Arial" panose="020B0604020202020204" pitchFamily="34" charset="0"/>
                <a:ea typeface="ＭＳ Ｐゴシック" panose="020B0600070205080204" pitchFamily="34" charset="-128"/>
                <a:cs typeface="Helvetica Neue Light" panose="02000403000000020004" pitchFamily="2" charset="0"/>
              </a:rPr>
              <a:t>: differential treatments, poor communication, adverse events to medications, falls, progression of disease, access, use/abuse of appropriate services, end of life care</a:t>
            </a:r>
          </a:p>
          <a:p>
            <a:pPr>
              <a:defRPr/>
            </a:pPr>
            <a:endParaRPr lang="en-US" altLang="en-US" dirty="0">
              <a:latin typeface="Helvetica Neue Light" panose="02000403000000020004" pitchFamily="2" charset="0"/>
              <a:ea typeface="ＭＳ Ｐゴシック" panose="020B0600070205080204" pitchFamily="34" charset="-128"/>
              <a:cs typeface="Helvetica Neue Light" panose="02000403000000020004" pitchFamily="2" charset="0"/>
            </a:endParaRPr>
          </a:p>
        </p:txBody>
      </p:sp>
      <p:pic>
        <p:nvPicPr>
          <p:cNvPr id="92167" name="Picture Placeholder 1" descr="&quot; &quot;">
            <a:extLst>
              <a:ext uri="{FF2B5EF4-FFF2-40B4-BE49-F238E27FC236}">
                <a16:creationId xmlns:a16="http://schemas.microsoft.com/office/drawing/2014/main" id="{9A9AD8AA-BC9B-C124-6122-A930120275F3}"/>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1930400" y="965200"/>
            <a:ext cx="1231900" cy="1041400"/>
          </a:xfrm>
        </p:spPr>
      </p:pic>
      <p:pic>
        <p:nvPicPr>
          <p:cNvPr id="92168" name="Picture Placeholder 2" descr="&quot; &quot;">
            <a:extLst>
              <a:ext uri="{FF2B5EF4-FFF2-40B4-BE49-F238E27FC236}">
                <a16:creationId xmlns:a16="http://schemas.microsoft.com/office/drawing/2014/main" id="{B3727CE9-EB03-40CC-3520-F357AFE56E8A}"/>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a:xfrm>
            <a:off x="1930400" y="2324100"/>
            <a:ext cx="1231900" cy="1041400"/>
          </a:xfrm>
        </p:spPr>
      </p:pic>
      <p:pic>
        <p:nvPicPr>
          <p:cNvPr id="92169" name="Picture Placeholder 3" descr="&quot; &quot;">
            <a:extLst>
              <a:ext uri="{FF2B5EF4-FFF2-40B4-BE49-F238E27FC236}">
                <a16:creationId xmlns:a16="http://schemas.microsoft.com/office/drawing/2014/main" id="{61D197BE-4848-8E72-3448-FFDC41E3691A}"/>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a:xfrm>
            <a:off x="1930400" y="3683000"/>
            <a:ext cx="1231900" cy="1041400"/>
          </a:xfrm>
        </p:spPr>
      </p:pic>
      <p:pic>
        <p:nvPicPr>
          <p:cNvPr id="92170" name="Picture Placeholder 4" descr="&quot; &quot;">
            <a:extLst>
              <a:ext uri="{FF2B5EF4-FFF2-40B4-BE49-F238E27FC236}">
                <a16:creationId xmlns:a16="http://schemas.microsoft.com/office/drawing/2014/main" id="{FC423DDE-B99E-4A32-7B80-D6E8E93C026B}"/>
              </a:ext>
            </a:extLst>
          </p:cNvPr>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a:stretch>
            <a:fillRect/>
          </a:stretch>
        </p:blipFill>
        <p:spPr>
          <a:xfrm>
            <a:off x="1930400" y="5041900"/>
            <a:ext cx="1231900" cy="104140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66" y="228941"/>
            <a:ext cx="10972800" cy="1521514"/>
          </a:xfrm>
        </p:spPr>
        <p:txBody>
          <a:bodyPr/>
          <a:lstStyle/>
          <a:p>
            <a:r>
              <a:rPr lang="en-US" dirty="0"/>
              <a:t>PCORI Methodology Standards</a:t>
            </a:r>
          </a:p>
        </p:txBody>
      </p:sp>
      <p:sp>
        <p:nvSpPr>
          <p:cNvPr id="3" name="Text Placeholder 2"/>
          <p:cNvSpPr>
            <a:spLocks noGrp="1"/>
          </p:cNvSpPr>
          <p:nvPr>
            <p:ph idx="1"/>
          </p:nvPr>
        </p:nvSpPr>
        <p:spPr>
          <a:xfrm>
            <a:off x="205987" y="1370169"/>
            <a:ext cx="10972800" cy="4351338"/>
          </a:xfrm>
        </p:spPr>
        <p:txBody>
          <a:bodyPr/>
          <a:lstStyle/>
          <a:p>
            <a:pPr marL="0" indent="0">
              <a:buNone/>
            </a:pPr>
            <a:r>
              <a:rPr lang="en-US" sz="2000"/>
              <a:t>Research funded by PCORI must adhere to the PCORI Methodology Standards, which represent minimal requirements for the design, conduct, analysis, and reporting of patient-centered outcomes research</a:t>
            </a:r>
          </a:p>
          <a:p>
            <a:endParaRPr lang="en-US"/>
          </a:p>
        </p:txBody>
      </p:sp>
      <p:grpSp>
        <p:nvGrpSpPr>
          <p:cNvPr id="4" name="Group 3">
            <a:extLst>
              <a:ext uri="{FF2B5EF4-FFF2-40B4-BE49-F238E27FC236}">
                <a16:creationId xmlns:a16="http://schemas.microsoft.com/office/drawing/2014/main" id="{7D44677D-C94B-F76E-EA7A-007CBF1BDF74}"/>
              </a:ext>
            </a:extLst>
          </p:cNvPr>
          <p:cNvGrpSpPr/>
          <p:nvPr/>
        </p:nvGrpSpPr>
        <p:grpSpPr>
          <a:xfrm>
            <a:off x="586969" y="2426078"/>
            <a:ext cx="11399044" cy="4351338"/>
            <a:chOff x="331787" y="2164177"/>
            <a:chExt cx="11399044" cy="4664039"/>
          </a:xfrm>
        </p:grpSpPr>
        <p:sp>
          <p:nvSpPr>
            <p:cNvPr id="5" name="TextBox 4">
              <a:extLst>
                <a:ext uri="{FF2B5EF4-FFF2-40B4-BE49-F238E27FC236}">
                  <a16:creationId xmlns:a16="http://schemas.microsoft.com/office/drawing/2014/main" id="{88678405-CE8C-EFBD-36D9-7A3680F8A366}"/>
                </a:ext>
              </a:extLst>
            </p:cNvPr>
            <p:cNvSpPr txBox="1"/>
            <p:nvPr/>
          </p:nvSpPr>
          <p:spPr>
            <a:xfrm>
              <a:off x="461169" y="2164177"/>
              <a:ext cx="10069830" cy="400110"/>
            </a:xfrm>
            <a:prstGeom prst="rect">
              <a:avLst/>
            </a:prstGeom>
            <a:solidFill>
              <a:schemeClr val="bg2">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The 65 standards can be grouped into 2 broad categories and 16 topic areas.</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57E2AB4-368B-F82E-E5A0-F44119A328F8}"/>
                </a:ext>
              </a:extLst>
            </p:cNvPr>
            <p:cNvSpPr txBox="1">
              <a:spLocks/>
            </p:cNvSpPr>
            <p:nvPr/>
          </p:nvSpPr>
          <p:spPr>
            <a:xfrm>
              <a:off x="331787" y="2756509"/>
              <a:ext cx="4899431" cy="3074410"/>
            </a:xfrm>
            <a:prstGeom prst="rect">
              <a:avLst/>
            </a:prstGeom>
          </p:spPr>
          <p:txBody>
            <a:bodyPr>
              <a:noAutofit/>
            </a:bodyPr>
            <a:lstStyle>
              <a:lvl1pPr marL="457200" indent="0" algn="l" defTabSz="914400" rtl="0" eaLnBrk="1" latinLnBrk="0" hangingPunct="1">
                <a:lnSpc>
                  <a:spcPct val="90000"/>
                </a:lnSpc>
                <a:spcBef>
                  <a:spcPts val="1000"/>
                </a:spcBef>
                <a:buClr>
                  <a:srgbClr val="7ABF35"/>
                </a:buClr>
                <a:buFont typeface="Arial" panose="020B0604020202020204" pitchFamily="34" charset="0"/>
                <a:buNone/>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1143000" indent="-228600" algn="l" defTabSz="914400" rtl="0" eaLnBrk="1" latinLnBrk="0" hangingPunct="1">
                <a:lnSpc>
                  <a:spcPct val="90000"/>
                </a:lnSpc>
                <a:spcBef>
                  <a:spcPts val="500"/>
                </a:spcBef>
                <a:buClr>
                  <a:srgbClr val="08B0FF"/>
                </a:buClr>
                <a:buFont typeface="Wingdings" panose="05000000000000000000" pitchFamily="2" charset="2"/>
                <a:buChar char="§"/>
                <a:defRPr lang="en-US" sz="240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lang="en-US" sz="240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2057400" indent="-228600" algn="l" defTabSz="914400" rtl="0" eaLnBrk="1" latinLnBrk="0" hangingPunct="1">
                <a:lnSpc>
                  <a:spcPct val="90000"/>
                </a:lnSpc>
                <a:spcBef>
                  <a:spcPts val="500"/>
                </a:spcBef>
                <a:buClr>
                  <a:srgbClr val="92D050"/>
                </a:buClr>
                <a:buFont typeface="Arial" panose="020B0604020202020204" pitchFamily="34" charset="0"/>
                <a:buChar char="•"/>
                <a:defRPr lang="en-US" sz="2400" kern="12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514600" indent="-228600" algn="l" defTabSz="914400" rtl="0" eaLnBrk="1" latinLnBrk="0" hangingPunct="1">
                <a:lnSpc>
                  <a:spcPct val="90000"/>
                </a:lnSpc>
                <a:spcBef>
                  <a:spcPts val="500"/>
                </a:spcBef>
                <a:buClr>
                  <a:schemeClr val="accent6"/>
                </a:buClr>
                <a:buFont typeface="Arial" panose="020B0604020202020204" pitchFamily="34" charset="0"/>
                <a:buChar char="•"/>
                <a:defRPr lang="en-US" sz="2400" kern="12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Clr>
                  <a:schemeClr val="accent4"/>
                </a:buClr>
                <a:buFont typeface="Arial" panose="020B0604020202020204" pitchFamily="34" charset="0"/>
                <a:buChar char="•"/>
                <a:defRPr lang="en-US" sz="2400" kern="1200" dirty="0" smtClean="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600"/>
                </a:spcAft>
                <a:buClr>
                  <a:srgbClr val="08B0FF"/>
                </a:buClr>
                <a:buSzTx/>
                <a:buFont typeface="Wingdings" panose="05000000000000000000" pitchFamily="2" charset="2"/>
                <a:buNone/>
                <a:tabLst/>
                <a:defRPr/>
              </a:pPr>
              <a:r>
                <a:rPr kumimoji="0" lang="en-US" sz="1700" b="1" i="1" u="none" strike="noStrike" kern="1200" cap="none" spc="0" normalizeH="0" baseline="0" noProof="0">
                  <a:ln>
                    <a:noFill/>
                  </a:ln>
                  <a:solidFill>
                    <a:srgbClr val="013A81"/>
                  </a:solidFill>
                  <a:effectLst/>
                  <a:uLnTx/>
                  <a:uFillTx/>
                  <a:latin typeface="Acumin Pro" panose="020B0504020202020204"/>
                  <a:ea typeface="Open Sans" panose="020B0606030504020204" pitchFamily="34" charset="0"/>
                  <a:cs typeface="Open Sans" panose="020B0606030504020204" pitchFamily="34" charset="0"/>
                </a:rPr>
                <a:t>Cross-Cutting Standards</a:t>
              </a:r>
            </a:p>
            <a:p>
              <a:pPr marL="7429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Formulating Research Questions</a:t>
              </a:r>
            </a:p>
            <a:p>
              <a:pPr marL="7429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Patient Centeredness</a:t>
              </a:r>
            </a:p>
            <a:p>
              <a:pPr marL="7429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Data Integrity &amp; Rigorous Analyses</a:t>
              </a:r>
            </a:p>
            <a:p>
              <a:pPr marL="7429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Preventing/Handling Missing Data</a:t>
              </a:r>
            </a:p>
            <a:p>
              <a:pPr marL="7429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Heterogeneity of Treatment Effects</a:t>
              </a:r>
            </a:p>
            <a:p>
              <a:pPr marL="457200" marR="0" lvl="0" indent="0" algn="l" defTabSz="914400" rtl="0" eaLnBrk="1" fontAlgn="auto" latinLnBrk="0" hangingPunct="1">
                <a:lnSpc>
                  <a:spcPct val="90000"/>
                </a:lnSpc>
                <a:spcBef>
                  <a:spcPts val="1000"/>
                </a:spcBef>
                <a:spcAft>
                  <a:spcPts val="0"/>
                </a:spcAft>
                <a:buClr>
                  <a:srgbClr val="7ABF35"/>
                </a:buClr>
                <a:buSzTx/>
                <a:buFont typeface="Arial" panose="020B0604020202020204" pitchFamily="34" charset="0"/>
                <a:buNone/>
                <a:tabLst/>
                <a:defRPr/>
              </a:pPr>
              <a:endParaRPr kumimoji="0" lang="en-US" sz="1800" b="0" i="0" u="none" strike="noStrike" kern="1200" cap="none" spc="0" normalizeH="0" baseline="0" noProof="0">
                <a:ln>
                  <a:noFill/>
                </a:ln>
                <a:solidFill>
                  <a:srgbClr val="30303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FB6366B9-B0FB-529D-5087-D349E5F5B6E3}"/>
                </a:ext>
              </a:extLst>
            </p:cNvPr>
            <p:cNvSpPr txBox="1"/>
            <p:nvPr/>
          </p:nvSpPr>
          <p:spPr>
            <a:xfrm>
              <a:off x="6397345" y="2698880"/>
              <a:ext cx="5333486" cy="41293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500"/>
                </a:spcBef>
                <a:spcAft>
                  <a:spcPts val="600"/>
                </a:spcAft>
                <a:buClrTx/>
                <a:buSzTx/>
                <a:buFontTx/>
                <a:buNone/>
                <a:tabLst/>
                <a:defRPr/>
              </a:pPr>
              <a:r>
                <a:rPr kumimoji="0" lang="en-US" sz="1700" b="1" i="1" u="none" strike="noStrike" kern="1200" cap="none" spc="0" normalizeH="0" baseline="0" noProof="0" dirty="0">
                  <a:ln>
                    <a:noFill/>
                  </a:ln>
                  <a:solidFill>
                    <a:srgbClr val="013A81"/>
                  </a:solidFill>
                  <a:effectLst/>
                  <a:uLnTx/>
                  <a:uFillTx/>
                  <a:latin typeface="Acumin Pro" panose="020B0504020202020204"/>
                  <a:ea typeface="Open Sans" panose="020B0606030504020204" pitchFamily="34" charset="0"/>
                  <a:cs typeface="Open Sans" panose="020B0606030504020204" pitchFamily="34" charset="0"/>
                </a:rPr>
                <a:t>Design-Specific Standards</a:t>
              </a:r>
            </a:p>
            <a:p>
              <a:pPr marL="2857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Data Registries</a:t>
              </a:r>
            </a:p>
            <a:p>
              <a:pPr marL="2857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Data Networks</a:t>
              </a:r>
            </a:p>
            <a:p>
              <a:pPr marL="2857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Causal Inference Methods*</a:t>
              </a:r>
            </a:p>
            <a:p>
              <a:pPr marL="2857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Adaptive &amp; Bayesian Trial Designs</a:t>
              </a:r>
            </a:p>
            <a:p>
              <a:pPr marL="2857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Studies of Medical Tests</a:t>
              </a:r>
            </a:p>
            <a:p>
              <a:pPr marL="2857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Systematic Reviews</a:t>
              </a:r>
            </a:p>
            <a:p>
              <a:pPr marL="2857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Research Designs Using Clusters</a:t>
              </a:r>
            </a:p>
            <a:p>
              <a:pPr marL="2857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Studies of Complex Interventions</a:t>
              </a:r>
            </a:p>
            <a:p>
              <a:pPr marL="2857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Qualitative Methods</a:t>
              </a:r>
            </a:p>
            <a:p>
              <a:pPr marL="2857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Mixed Methods Research</a:t>
              </a:r>
            </a:p>
            <a:p>
              <a:pPr marL="285750" marR="0" lvl="0" indent="-285750" algn="l" defTabSz="914400" rtl="0" eaLnBrk="1" fontAlgn="auto" latinLnBrk="0" hangingPunct="1">
                <a:lnSpc>
                  <a:spcPct val="100000"/>
                </a:lnSpc>
                <a:spcBef>
                  <a:spcPts val="0"/>
                </a:spcBef>
                <a:spcAft>
                  <a:spcPts val="200"/>
                </a:spcAft>
                <a:buClr>
                  <a:srgbClr val="92D050"/>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3030">
                      <a:lumMod val="75000"/>
                      <a:lumOff val="25000"/>
                    </a:srgbClr>
                  </a:solidFill>
                  <a:effectLst/>
                  <a:uLnTx/>
                  <a:uFillTx/>
                  <a:latin typeface="Acumin Pro" panose="020B0504020202020204"/>
                  <a:ea typeface="Open Sans" panose="020B0606030504020204" pitchFamily="34" charset="0"/>
                  <a:cs typeface="Open Sans" panose="020B0606030504020204" pitchFamily="34" charset="0"/>
                </a:rPr>
                <a:t>Individual Participant-Level Data Meta-Analysis (IPD-MA)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0303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DC53581-7807-1098-6F5A-55AE042E3721}"/>
                </a:ext>
              </a:extLst>
            </p:cNvPr>
            <p:cNvSpPr/>
            <p:nvPr/>
          </p:nvSpPr>
          <p:spPr>
            <a:xfrm>
              <a:off x="331787" y="5930534"/>
              <a:ext cx="5131114"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8D048"/>
                  </a:solidFill>
                  <a:effectLst/>
                  <a:uLnTx/>
                  <a:uFillTx/>
                  <a:latin typeface="Calibri" panose="020F0502020204030204"/>
                  <a:ea typeface="+mn-ea"/>
                  <a:cs typeface="+mn-cs"/>
                </a:rPr>
                <a:t>*</a:t>
              </a:r>
              <a:r>
                <a:rPr kumimoji="0" lang="en-US" sz="1400" b="0" i="1" u="none" strike="noStrike" kern="1200" cap="none" spc="0" normalizeH="0" baseline="0" noProof="0">
                  <a:ln>
                    <a:noFill/>
                  </a:ln>
                  <a:solidFill>
                    <a:srgbClr val="00AEEF"/>
                  </a:solidFill>
                  <a:effectLst/>
                  <a:uLnTx/>
                  <a:uFillTx/>
                  <a:latin typeface="Calibri" panose="020F0502020204030204"/>
                  <a:ea typeface="+mn-ea"/>
                  <a:cs typeface="+mn-cs"/>
                </a:rPr>
                <a:t> </a:t>
              </a:r>
              <a:r>
                <a:rPr kumimoji="0" lang="en-US" sz="1400" b="0" i="1" u="none" strike="noStrike" kern="1200" cap="none" spc="0" normalizeH="0" baseline="0" noProof="0">
                  <a:ln>
                    <a:noFill/>
                  </a:ln>
                  <a:solidFill>
                    <a:srgbClr val="303030">
                      <a:lumMod val="75000"/>
                      <a:lumOff val="25000"/>
                    </a:srgbClr>
                  </a:solidFill>
                  <a:effectLst/>
                  <a:uLnTx/>
                  <a:uFillTx/>
                  <a:latin typeface="Calibri" panose="020F0502020204030204"/>
                  <a:ea typeface="+mn-ea"/>
                  <a:cs typeface="+mn-cs"/>
                </a:rPr>
                <a:t>The first standard for Causal Inference Methods (CI-1) is considered cross-cutting and applicable to all PCOR/CER studies.</a:t>
              </a:r>
            </a:p>
          </p:txBody>
        </p:sp>
      </p:grpSp>
    </p:spTree>
    <p:extLst>
      <p:ext uri="{BB962C8B-B14F-4D97-AF65-F5344CB8AC3E}">
        <p14:creationId xmlns:p14="http://schemas.microsoft.com/office/powerpoint/2010/main" val="1559627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E71105C-D4C9-C39D-C618-79E2DBD4CD2C}"/>
              </a:ext>
            </a:extLst>
          </p:cNvPr>
          <p:cNvSpPr>
            <a:spLocks noGrp="1"/>
          </p:cNvSpPr>
          <p:nvPr>
            <p:ph sz="half" idx="2"/>
          </p:nvPr>
        </p:nvSpPr>
        <p:spPr>
          <a:xfrm>
            <a:off x="257052" y="1352550"/>
            <a:ext cx="11553947" cy="3659167"/>
          </a:xfrm>
        </p:spPr>
        <p:txBody>
          <a:bodyPr vert="horz" lIns="0" tIns="45720" rIns="91440" bIns="45720" rtlCol="0" anchor="t">
            <a:noAutofit/>
          </a:bodyPr>
          <a:lstStyle/>
          <a:p>
            <a:pPr>
              <a:lnSpc>
                <a:spcPct val="100000"/>
              </a:lnSpc>
              <a:spcBef>
                <a:spcPts val="600"/>
              </a:spcBef>
            </a:pPr>
            <a:r>
              <a:rPr lang="en-US" dirty="0"/>
              <a:t>Randomized Controlled Trials</a:t>
            </a:r>
          </a:p>
          <a:p>
            <a:pPr>
              <a:lnSpc>
                <a:spcPct val="100000"/>
              </a:lnSpc>
              <a:spcBef>
                <a:spcPts val="600"/>
              </a:spcBef>
            </a:pPr>
            <a:r>
              <a:rPr lang="en-US" dirty="0"/>
              <a:t>Well-Designed Observational Studies</a:t>
            </a:r>
          </a:p>
          <a:p>
            <a:pPr>
              <a:lnSpc>
                <a:spcPct val="100000"/>
              </a:lnSpc>
              <a:spcBef>
                <a:spcPts val="600"/>
              </a:spcBef>
            </a:pPr>
            <a:r>
              <a:rPr lang="en-US" dirty="0"/>
              <a:t>Hybrid Designs</a:t>
            </a:r>
          </a:p>
          <a:p>
            <a:pPr lvl="1">
              <a:lnSpc>
                <a:spcPct val="100000"/>
              </a:lnSpc>
              <a:spcBef>
                <a:spcPts val="600"/>
              </a:spcBef>
            </a:pPr>
            <a:r>
              <a:rPr lang="en-US" sz="2400" dirty="0"/>
              <a:t>Hybrid type 1 and type 2 appropriate for all four National Priorities for Health</a:t>
            </a:r>
          </a:p>
          <a:p>
            <a:pPr lvl="2">
              <a:lnSpc>
                <a:spcPct val="100000"/>
              </a:lnSpc>
              <a:spcBef>
                <a:spcPts val="600"/>
              </a:spcBef>
            </a:pPr>
            <a:r>
              <a:rPr lang="en-US" sz="2400" dirty="0"/>
              <a:t>One of the priority aims </a:t>
            </a:r>
            <a:r>
              <a:rPr lang="en-US" sz="2400" b="1" dirty="0"/>
              <a:t>must</a:t>
            </a:r>
            <a:r>
              <a:rPr lang="en-US" sz="2400" dirty="0"/>
              <a:t> be CER</a:t>
            </a:r>
          </a:p>
          <a:p>
            <a:pPr lvl="1">
              <a:lnSpc>
                <a:spcPct val="100000"/>
              </a:lnSpc>
              <a:spcBef>
                <a:spcPts val="600"/>
              </a:spcBef>
            </a:pPr>
            <a:r>
              <a:rPr lang="en-US" sz="2400" dirty="0"/>
              <a:t>Hybrid type 3 designs focusing on implementation are only considered responsive in certain circumstances, depending on funding opportunity</a:t>
            </a:r>
          </a:p>
          <a:p>
            <a:pPr>
              <a:lnSpc>
                <a:spcPct val="100000"/>
              </a:lnSpc>
              <a:spcBef>
                <a:spcPts val="1200"/>
              </a:spcBef>
            </a:pPr>
            <a:r>
              <a:rPr lang="en-US" dirty="0"/>
              <a:t>Natural Experiments</a:t>
            </a:r>
          </a:p>
          <a:p>
            <a:pPr lvl="1">
              <a:lnSpc>
                <a:spcPct val="100000"/>
              </a:lnSpc>
              <a:spcBef>
                <a:spcPts val="1200"/>
              </a:spcBef>
            </a:pPr>
            <a:r>
              <a:rPr lang="en-US" sz="2400" dirty="0"/>
              <a:t>Rigorously designed studies assessing impact of naturally occurring interventions related to policies, systems-level strategies, and community partnerships may be appropriate</a:t>
            </a:r>
          </a:p>
        </p:txBody>
      </p:sp>
      <p:sp>
        <p:nvSpPr>
          <p:cNvPr id="4" name="Slide Number Placeholder 3">
            <a:extLst>
              <a:ext uri="{FF2B5EF4-FFF2-40B4-BE49-F238E27FC236}">
                <a16:creationId xmlns:a16="http://schemas.microsoft.com/office/drawing/2014/main" id="{14BB9466-0E16-9FC8-E59F-C985074E8C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CAE6-69AE-D04B-8E7E-F5F188FCE417}"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1BDB9483-F850-1787-BFFF-24C9F6707CF1}"/>
              </a:ext>
            </a:extLst>
          </p:cNvPr>
          <p:cNvSpPr txBox="1"/>
          <p:nvPr/>
        </p:nvSpPr>
        <p:spPr>
          <a:xfrm>
            <a:off x="181637" y="683863"/>
            <a:ext cx="63342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highlight>
                  <a:srgbClr val="013A81"/>
                </a:highlight>
                <a:uLnTx/>
                <a:uFillTx/>
                <a:latin typeface="Open Sans Semibold" panose="020B0706030804020204" pitchFamily="34" charset="0"/>
                <a:ea typeface="Open Sans Semibold" panose="020B0706030804020204" pitchFamily="34" charset="0"/>
                <a:cs typeface="Open Sans Semibold" panose="020B0706030804020204" pitchFamily="34" charset="0"/>
              </a:rPr>
              <a:t>Research Designs of Interest</a:t>
            </a:r>
          </a:p>
        </p:txBody>
      </p:sp>
    </p:spTree>
    <p:extLst>
      <p:ext uri="{BB962C8B-B14F-4D97-AF65-F5344CB8AC3E}">
        <p14:creationId xmlns:p14="http://schemas.microsoft.com/office/powerpoint/2010/main" val="21436813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9B051C-6AEB-A20C-6078-DC9E8648C796}"/>
              </a:ext>
            </a:extLst>
          </p:cNvPr>
          <p:cNvSpPr>
            <a:spLocks noGrp="1"/>
          </p:cNvSpPr>
          <p:nvPr>
            <p:ph type="title"/>
          </p:nvPr>
        </p:nvSpPr>
        <p:spPr>
          <a:xfrm>
            <a:off x="178550" y="306335"/>
            <a:ext cx="11430000" cy="1094875"/>
          </a:xfrm>
        </p:spPr>
        <p:txBody>
          <a:bodyPr/>
          <a:lstStyle/>
          <a:p>
            <a:r>
              <a:rPr lang="en-US" dirty="0"/>
              <a:t>Comparative Clinical Effectiveness Research</a:t>
            </a:r>
            <a:br>
              <a:rPr lang="en-US" dirty="0"/>
            </a:br>
            <a:r>
              <a:rPr lang="en-US" sz="2000" dirty="0"/>
              <a:t>CER Portfolio 2020-present</a:t>
            </a:r>
            <a:endParaRPr lang="en-US" dirty="0"/>
          </a:p>
        </p:txBody>
      </p:sp>
      <p:sp>
        <p:nvSpPr>
          <p:cNvPr id="3" name="Slide Number Placeholder 2">
            <a:extLst>
              <a:ext uri="{FF2B5EF4-FFF2-40B4-BE49-F238E27FC236}">
                <a16:creationId xmlns:a16="http://schemas.microsoft.com/office/drawing/2014/main" id="{6FAD9FB3-695F-C71B-44C5-AAE0902EE0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0B610-381F-432D-A853-6CC0B0380E78}"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20" name="Chart 19">
            <a:extLst>
              <a:ext uri="{FF2B5EF4-FFF2-40B4-BE49-F238E27FC236}">
                <a16:creationId xmlns:a16="http://schemas.microsoft.com/office/drawing/2014/main" id="{CA54575B-62BF-BBBC-F051-9D8FA67BA8C1}"/>
              </a:ext>
            </a:extLst>
          </p:cNvPr>
          <p:cNvGraphicFramePr/>
          <p:nvPr/>
        </p:nvGraphicFramePr>
        <p:xfrm>
          <a:off x="567144" y="2279469"/>
          <a:ext cx="4658119" cy="40185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a:extLst>
              <a:ext uri="{FF2B5EF4-FFF2-40B4-BE49-F238E27FC236}">
                <a16:creationId xmlns:a16="http://schemas.microsoft.com/office/drawing/2014/main" id="{5C021332-B9B4-D9C6-A141-C513B853580A}"/>
              </a:ext>
            </a:extLst>
          </p:cNvPr>
          <p:cNvGraphicFramePr/>
          <p:nvPr/>
        </p:nvGraphicFramePr>
        <p:xfrm>
          <a:off x="5893550" y="1820779"/>
          <a:ext cx="5604734" cy="456354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268BA2AC-35B8-977C-CF7D-C8770A9B5DD8}"/>
              </a:ext>
            </a:extLst>
          </p:cNvPr>
          <p:cNvSpPr txBox="1"/>
          <p:nvPr/>
        </p:nvSpPr>
        <p:spPr>
          <a:xfrm rot="16200000">
            <a:off x="4405995" y="3723758"/>
            <a:ext cx="25134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 projects actively managed</a:t>
            </a:r>
          </a:p>
        </p:txBody>
      </p:sp>
      <p:sp>
        <p:nvSpPr>
          <p:cNvPr id="4" name="TextBox 3">
            <a:extLst>
              <a:ext uri="{FF2B5EF4-FFF2-40B4-BE49-F238E27FC236}">
                <a16:creationId xmlns:a16="http://schemas.microsoft.com/office/drawing/2014/main" id="{7ADDD724-B75F-504F-49F9-E012373BDD45}"/>
              </a:ext>
            </a:extLst>
          </p:cNvPr>
          <p:cNvSpPr txBox="1"/>
          <p:nvPr/>
        </p:nvSpPr>
        <p:spPr>
          <a:xfrm rot="5400000" flipH="1">
            <a:off x="10477203" y="3723759"/>
            <a:ext cx="25038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$million contracts managed</a:t>
            </a:r>
          </a:p>
        </p:txBody>
      </p:sp>
      <p:sp>
        <p:nvSpPr>
          <p:cNvPr id="5" name="TextBox 4">
            <a:extLst>
              <a:ext uri="{FF2B5EF4-FFF2-40B4-BE49-F238E27FC236}">
                <a16:creationId xmlns:a16="http://schemas.microsoft.com/office/drawing/2014/main" id="{C6CA4DE1-66EA-50A4-B22B-EB5ECA10AB89}"/>
              </a:ext>
            </a:extLst>
          </p:cNvPr>
          <p:cNvSpPr txBox="1"/>
          <p:nvPr/>
        </p:nvSpPr>
        <p:spPr>
          <a:xfrm>
            <a:off x="10055447" y="2482423"/>
            <a:ext cx="7649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03030"/>
                </a:solidFill>
                <a:effectLst/>
                <a:uLnTx/>
                <a:uFillTx/>
                <a:latin typeface="Calibri" panose="020F0502020204030204"/>
                <a:ea typeface="+mn-ea"/>
                <a:cs typeface="+mn-cs"/>
              </a:rPr>
              <a:t>$1803M</a:t>
            </a:r>
          </a:p>
        </p:txBody>
      </p:sp>
    </p:spTree>
    <p:extLst>
      <p:ext uri="{BB962C8B-B14F-4D97-AF65-F5344CB8AC3E}">
        <p14:creationId xmlns:p14="http://schemas.microsoft.com/office/powerpoint/2010/main" val="3487812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42DC1F-6687-D194-A979-DFC899B807E8}"/>
              </a:ext>
            </a:extLst>
          </p:cNvPr>
          <p:cNvSpPr>
            <a:spLocks noGrp="1"/>
          </p:cNvSpPr>
          <p:nvPr>
            <p:ph type="title"/>
          </p:nvPr>
        </p:nvSpPr>
        <p:spPr>
          <a:xfrm>
            <a:off x="219256" y="340796"/>
            <a:ext cx="11430000" cy="1101599"/>
          </a:xfrm>
        </p:spPr>
        <p:txBody>
          <a:bodyPr>
            <a:normAutofit/>
          </a:bodyPr>
          <a:lstStyle/>
          <a:p>
            <a:r>
              <a:rPr lang="en-US" sz="3200" dirty="0">
                <a:latin typeface="Open Sans Semibold"/>
                <a:ea typeface="Open Sans Semibold"/>
                <a:cs typeface="Open Sans Semibold"/>
              </a:rPr>
              <a:t>Where We Engage Partners: </a:t>
            </a:r>
            <a:endParaRPr lang="en-US" sz="3200" dirty="0"/>
          </a:p>
          <a:p>
            <a:r>
              <a:rPr lang="en-US" sz="2400" b="0" dirty="0">
                <a:latin typeface="Open Sans Semibold"/>
                <a:ea typeface="Open Sans Semibold"/>
                <a:cs typeface="Open Sans Semibold"/>
              </a:rPr>
              <a:t>Engagement in Research</a:t>
            </a:r>
            <a:endParaRPr lang="en-US" sz="2400" dirty="0">
              <a:latin typeface="Open Sans Semibold"/>
              <a:ea typeface="Open Sans Semibold"/>
              <a:cs typeface="Open Sans Semibold"/>
            </a:endParaRPr>
          </a:p>
        </p:txBody>
      </p:sp>
      <p:sp>
        <p:nvSpPr>
          <p:cNvPr id="11" name="Slide Number Placeholder 2"/>
          <p:cNvSpPr>
            <a:spLocks noGrp="1"/>
          </p:cNvSpPr>
          <p:nvPr>
            <p:ph type="sldNum" sz="quarter" idx="1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03030">
                    <a:tint val="75000"/>
                  </a:srgbClr>
                </a:solidFill>
                <a:effectLst/>
                <a:uLnTx/>
                <a:uFillTx/>
                <a:latin typeface="Open Sans"/>
                <a:ea typeface="Open Sans Light" panose="020B0306030504020204" pitchFamily="34" charset="0"/>
                <a:cs typeface="Open Sans Light" panose="020B0306030504020204" pitchFamily="34" charset="0"/>
              </a:rPr>
              <a:t>7</a:t>
            </a:r>
          </a:p>
        </p:txBody>
      </p:sp>
      <p:pic>
        <p:nvPicPr>
          <p:cNvPr id="5" name="Picture 4">
            <a:extLst>
              <a:ext uri="{FF2B5EF4-FFF2-40B4-BE49-F238E27FC236}">
                <a16:creationId xmlns:a16="http://schemas.microsoft.com/office/drawing/2014/main" id="{7D07D63D-3C69-4530-A91B-7CDD45E90A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971"/>
          <a:stretch/>
        </p:blipFill>
        <p:spPr>
          <a:xfrm>
            <a:off x="0" y="2065779"/>
            <a:ext cx="12192000" cy="3763468"/>
          </a:xfrm>
          <a:prstGeom prst="rect">
            <a:avLst/>
          </a:prstGeom>
        </p:spPr>
      </p:pic>
      <p:pic>
        <p:nvPicPr>
          <p:cNvPr id="7" name="Picture 6">
            <a:extLst>
              <a:ext uri="{FF2B5EF4-FFF2-40B4-BE49-F238E27FC236}">
                <a16:creationId xmlns:a16="http://schemas.microsoft.com/office/drawing/2014/main" id="{75DD368E-8863-4131-915C-CDBDBA33BA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48" b="87391"/>
          <a:stretch/>
        </p:blipFill>
        <p:spPr>
          <a:xfrm>
            <a:off x="2790" y="1716792"/>
            <a:ext cx="12192000" cy="295469"/>
          </a:xfrm>
          <a:prstGeom prst="rect">
            <a:avLst/>
          </a:prstGeom>
        </p:spPr>
      </p:pic>
    </p:spTree>
    <p:extLst>
      <p:ext uri="{BB962C8B-B14F-4D97-AF65-F5344CB8AC3E}">
        <p14:creationId xmlns:p14="http://schemas.microsoft.com/office/powerpoint/2010/main" val="3689027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F7AAE-14DE-8CB8-244C-6DB57103B7ED}"/>
              </a:ext>
            </a:extLst>
          </p:cNvPr>
          <p:cNvSpPr>
            <a:spLocks noGrp="1"/>
          </p:cNvSpPr>
          <p:nvPr>
            <p:ph type="title"/>
          </p:nvPr>
        </p:nvSpPr>
        <p:spPr>
          <a:xfrm>
            <a:off x="213697" y="335003"/>
            <a:ext cx="11430000" cy="1094875"/>
          </a:xfrm>
        </p:spPr>
        <p:txBody>
          <a:bodyPr>
            <a:normAutofit/>
          </a:bodyPr>
          <a:lstStyle/>
          <a:p>
            <a:r>
              <a:rPr lang="en-US" dirty="0">
                <a:latin typeface="Open Sans Semibold"/>
                <a:ea typeface="Open Sans Semibold"/>
                <a:cs typeface="Open Sans Semibold"/>
              </a:rPr>
              <a:t>Eugene Washington PCORI </a:t>
            </a:r>
            <a:br>
              <a:rPr lang="en-US" dirty="0">
                <a:latin typeface="Open Sans Semibold"/>
                <a:ea typeface="Open Sans Semibold"/>
                <a:cs typeface="Open Sans Semibold"/>
              </a:rPr>
            </a:br>
            <a:r>
              <a:rPr lang="en-US" dirty="0">
                <a:latin typeface="Open Sans Semibold"/>
                <a:ea typeface="Open Sans Semibold"/>
                <a:cs typeface="Open Sans Semibold"/>
              </a:rPr>
              <a:t>Engagement Award Program</a:t>
            </a:r>
            <a:endParaRPr lang="en-US" dirty="0"/>
          </a:p>
        </p:txBody>
      </p:sp>
      <p:graphicFrame>
        <p:nvGraphicFramePr>
          <p:cNvPr id="5" name="Diagram 4">
            <a:extLst>
              <a:ext uri="{FF2B5EF4-FFF2-40B4-BE49-F238E27FC236}">
                <a16:creationId xmlns:a16="http://schemas.microsoft.com/office/drawing/2014/main" id="{6C5B3F4E-B398-99F2-9441-697652E5B598}"/>
              </a:ext>
            </a:extLst>
          </p:cNvPr>
          <p:cNvGraphicFramePr/>
          <p:nvPr/>
        </p:nvGraphicFramePr>
        <p:xfrm>
          <a:off x="805797" y="1429878"/>
          <a:ext cx="10630510" cy="4970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
            <a:extLst>
              <a:ext uri="{FF2B5EF4-FFF2-40B4-BE49-F238E27FC236}">
                <a16:creationId xmlns:a16="http://schemas.microsoft.com/office/drawing/2014/main" id="{7F670131-9CD4-1EB1-5AB7-864C4D194BD8}"/>
              </a:ext>
            </a:extLst>
          </p:cNvPr>
          <p:cNvSpPr txBox="1"/>
          <p:nvPr/>
        </p:nvSpPr>
        <p:spPr>
          <a:xfrm>
            <a:off x="911024" y="2057156"/>
            <a:ext cx="1354858"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$300,000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Up to 2 years</a:t>
            </a:r>
          </a:p>
        </p:txBody>
      </p:sp>
      <p:sp>
        <p:nvSpPr>
          <p:cNvPr id="15" name="TextBox 1">
            <a:extLst>
              <a:ext uri="{FF2B5EF4-FFF2-40B4-BE49-F238E27FC236}">
                <a16:creationId xmlns:a16="http://schemas.microsoft.com/office/drawing/2014/main" id="{196AF4AD-6DD6-C9F7-B6B1-17701D18FD0C}"/>
              </a:ext>
            </a:extLst>
          </p:cNvPr>
          <p:cNvSpPr txBox="1"/>
          <p:nvPr/>
        </p:nvSpPr>
        <p:spPr>
          <a:xfrm>
            <a:off x="1304678" y="3654615"/>
            <a:ext cx="1354858"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$300,000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Up to 2 years</a:t>
            </a:r>
          </a:p>
        </p:txBody>
      </p:sp>
      <p:sp>
        <p:nvSpPr>
          <p:cNvPr id="16" name="TextBox 1">
            <a:extLst>
              <a:ext uri="{FF2B5EF4-FFF2-40B4-BE49-F238E27FC236}">
                <a16:creationId xmlns:a16="http://schemas.microsoft.com/office/drawing/2014/main" id="{FBE5EEB6-F04A-2A06-8B31-2BDEB4D352B3}"/>
              </a:ext>
            </a:extLst>
          </p:cNvPr>
          <p:cNvSpPr txBox="1"/>
          <p:nvPr/>
        </p:nvSpPr>
        <p:spPr>
          <a:xfrm>
            <a:off x="968731" y="5137222"/>
            <a:ext cx="126509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$100,000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Up to 1 year</a:t>
            </a:r>
          </a:p>
        </p:txBody>
      </p:sp>
      <p:sp>
        <p:nvSpPr>
          <p:cNvPr id="2" name="Slide Number Placeholder 1">
            <a:extLst>
              <a:ext uri="{FF2B5EF4-FFF2-40B4-BE49-F238E27FC236}">
                <a16:creationId xmlns:a16="http://schemas.microsoft.com/office/drawing/2014/main" id="{4117A917-1310-0A69-05AC-EB0A68A3BA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CAE6-69AE-D04B-8E7E-F5F188FCE417}"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743565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F6F861-4953-8F48-84F8-2CCA3D9BFAAF}"/>
              </a:ext>
            </a:extLst>
          </p:cNvPr>
          <p:cNvSpPr>
            <a:spLocks noGrp="1"/>
          </p:cNvSpPr>
          <p:nvPr>
            <p:ph type="title"/>
          </p:nvPr>
        </p:nvSpPr>
        <p:spPr>
          <a:xfrm>
            <a:off x="331429" y="911989"/>
            <a:ext cx="11430000" cy="555260"/>
          </a:xfrm>
        </p:spPr>
        <p:txBody>
          <a:bodyPr/>
          <a:lstStyle/>
          <a:p>
            <a:r>
              <a:rPr lang="en-US" b="0" dirty="0">
                <a:latin typeface="Open Sans Semibold"/>
                <a:ea typeface="Open Sans Semibold"/>
                <a:cs typeface="Open Sans Semibold"/>
              </a:rPr>
              <a:t>HCSRN has strong record of PCORI funding</a:t>
            </a:r>
            <a:endParaRPr lang="en-US" b="0" dirty="0"/>
          </a:p>
          <a:p>
            <a:endParaRPr lang="en-US" dirty="0"/>
          </a:p>
        </p:txBody>
      </p:sp>
      <p:sp>
        <p:nvSpPr>
          <p:cNvPr id="4" name="Slide Number Placeholder 3">
            <a:extLst>
              <a:ext uri="{FF2B5EF4-FFF2-40B4-BE49-F238E27FC236}">
                <a16:creationId xmlns:a16="http://schemas.microsoft.com/office/drawing/2014/main" id="{1DE70358-23E1-F31E-926D-062BBEAADB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CAE6-69AE-D04B-8E7E-F5F188FCE417}"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Content Placeholder 12">
            <a:extLst>
              <a:ext uri="{FF2B5EF4-FFF2-40B4-BE49-F238E27FC236}">
                <a16:creationId xmlns:a16="http://schemas.microsoft.com/office/drawing/2014/main" id="{CF6BDAC3-F80D-7101-A5B6-70E1E0164C3C}"/>
              </a:ext>
            </a:extLst>
          </p:cNvPr>
          <p:cNvSpPr>
            <a:spLocks noGrp="1"/>
          </p:cNvSpPr>
          <p:nvPr>
            <p:ph idx="1"/>
          </p:nvPr>
        </p:nvSpPr>
        <p:spPr>
          <a:xfrm>
            <a:off x="388937" y="1885529"/>
            <a:ext cx="5480950" cy="4687799"/>
          </a:xfrm>
        </p:spPr>
        <p:txBody>
          <a:bodyPr vert="horz" lIns="0" tIns="45720" rIns="91440" bIns="45720" rtlCol="0" anchor="t">
            <a:noAutofit/>
          </a:bodyPr>
          <a:lstStyle/>
          <a:p>
            <a:pPr marL="0" indent="0">
              <a:buNone/>
            </a:pPr>
            <a:r>
              <a:rPr lang="en-US" sz="1800" dirty="0">
                <a:latin typeface="Open Sans"/>
                <a:ea typeface="Open Sans"/>
                <a:cs typeface="Open Sans"/>
              </a:rPr>
              <a:t>PCORI has awarded studies to the following HCSRN members:</a:t>
            </a:r>
            <a:endParaRPr lang="en-US" sz="1800" dirty="0"/>
          </a:p>
          <a:p>
            <a:r>
              <a:rPr lang="en-US" sz="1800" dirty="0">
                <a:latin typeface="Open Sans"/>
                <a:ea typeface="Open Sans"/>
                <a:cs typeface="Open Sans"/>
              </a:rPr>
              <a:t>Advocate Aurora Health</a:t>
            </a:r>
          </a:p>
          <a:p>
            <a:r>
              <a:rPr lang="en-US" sz="1800" dirty="0">
                <a:latin typeface="Open Sans"/>
                <a:ea typeface="Open Sans"/>
                <a:cs typeface="Open Sans"/>
              </a:rPr>
              <a:t>Baylor Scott &amp; White Research Institute</a:t>
            </a:r>
          </a:p>
          <a:p>
            <a:r>
              <a:rPr lang="en-US" sz="1800" dirty="0">
                <a:latin typeface="Open Sans"/>
                <a:ea typeface="Open Sans"/>
                <a:cs typeface="Open Sans"/>
              </a:rPr>
              <a:t>Geisinger Health</a:t>
            </a:r>
            <a:endParaRPr lang="en-US" sz="1800" dirty="0"/>
          </a:p>
          <a:p>
            <a:r>
              <a:rPr lang="en-US" sz="1800" dirty="0">
                <a:latin typeface="Open Sans"/>
                <a:ea typeface="Open Sans"/>
                <a:cs typeface="Open Sans"/>
              </a:rPr>
              <a:t>Harvard Pilgrim Health Care Institute</a:t>
            </a:r>
          </a:p>
          <a:p>
            <a:r>
              <a:rPr lang="en-US" sz="1800" dirty="0">
                <a:latin typeface="Open Sans"/>
                <a:ea typeface="Open Sans"/>
                <a:cs typeface="Open Sans"/>
              </a:rPr>
              <a:t>HealthPartners Institute</a:t>
            </a:r>
          </a:p>
          <a:p>
            <a:r>
              <a:rPr lang="en-US" sz="1800" dirty="0">
                <a:latin typeface="Open Sans"/>
                <a:ea typeface="Open Sans"/>
                <a:cs typeface="Open Sans"/>
              </a:rPr>
              <a:t>Henry Ford Health</a:t>
            </a:r>
          </a:p>
          <a:p>
            <a:r>
              <a:rPr lang="en-US" sz="1800" dirty="0">
                <a:latin typeface="Open Sans"/>
                <a:ea typeface="Open Sans"/>
                <a:cs typeface="Open Sans"/>
              </a:rPr>
              <a:t>Kaiser Permanente (multiple plans) </a:t>
            </a:r>
          </a:p>
          <a:p>
            <a:r>
              <a:rPr lang="en-US" sz="1800" dirty="0">
                <a:latin typeface="Open Sans"/>
                <a:ea typeface="Open Sans"/>
                <a:cs typeface="Open Sans"/>
              </a:rPr>
              <a:t>Kaiser Foundation Research Institute</a:t>
            </a:r>
          </a:p>
        </p:txBody>
      </p:sp>
      <p:sp>
        <p:nvSpPr>
          <p:cNvPr id="14" name="TextBox 13">
            <a:extLst>
              <a:ext uri="{FF2B5EF4-FFF2-40B4-BE49-F238E27FC236}">
                <a16:creationId xmlns:a16="http://schemas.microsoft.com/office/drawing/2014/main" id="{CDBAF54F-4119-6AAC-9E19-7E77295F2E9F}"/>
              </a:ext>
            </a:extLst>
          </p:cNvPr>
          <p:cNvSpPr txBox="1"/>
          <p:nvPr/>
        </p:nvSpPr>
        <p:spPr>
          <a:xfrm>
            <a:off x="5863085" y="2158617"/>
            <a:ext cx="5897528"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3A81"/>
                </a:solidFill>
                <a:effectLst/>
                <a:uLnTx/>
                <a:uFillTx/>
                <a:latin typeface="Open Sans"/>
                <a:ea typeface="Open Sans"/>
                <a:cs typeface="Calibri"/>
              </a:rPr>
              <a:t>51 Studies Funded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13A81"/>
                </a:solidFill>
                <a:effectLst/>
                <a:uLnTx/>
                <a:uFillTx/>
                <a:latin typeface="Open Sans"/>
                <a:ea typeface="Open Sans"/>
                <a:cs typeface="Calibri"/>
              </a:rPr>
              <a:t>6 Dissemination and Implementation Awards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13A81"/>
                </a:solidFill>
                <a:effectLst/>
                <a:uLnTx/>
                <a:uFillTx/>
                <a:latin typeface="Open Sans"/>
                <a:ea typeface="Open Sans"/>
                <a:cs typeface="Calibri"/>
              </a:rPr>
              <a:t>15 Engagement Awards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13A81"/>
                </a:solidFill>
                <a:effectLst/>
                <a:uLnTx/>
                <a:uFillTx/>
                <a:latin typeface="Open Sans"/>
                <a:ea typeface="Open Sans"/>
                <a:cs typeface="Calibri"/>
              </a:rPr>
              <a:t>28 Clinical Comparative Effectiveness Research Awards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13A81"/>
                </a:solidFill>
                <a:effectLst/>
                <a:uLnTx/>
                <a:uFillTx/>
                <a:latin typeface="Open Sans"/>
                <a:ea typeface="Open Sans"/>
                <a:cs typeface="Calibri"/>
              </a:rPr>
              <a:t>2 Infrastructure Awards</a:t>
            </a:r>
            <a:endParaRPr kumimoji="0" lang="en-US" sz="1800" b="0" i="0" u="none" strike="noStrike" kern="1200" cap="none" spc="0" normalizeH="0" baseline="0" noProof="0" dirty="0">
              <a:ln>
                <a:noFill/>
              </a:ln>
              <a:solidFill>
                <a:srgbClr val="013A81"/>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srgbClr val="013A81"/>
              </a:solidFill>
              <a:effectLst/>
              <a:uLnTx/>
              <a:uFillTx/>
              <a:latin typeface="Open Sans"/>
              <a:ea typeface="Open San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13A81"/>
              </a:solidFill>
              <a:effectLst/>
              <a:uLnTx/>
              <a:uFillTx/>
              <a:latin typeface="Open Sans"/>
              <a:ea typeface="Open San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3A81"/>
                </a:solidFill>
                <a:effectLst/>
                <a:uLnTx/>
                <a:uFillTx/>
                <a:latin typeface="Open Sans"/>
                <a:ea typeface="Open Sans"/>
                <a:cs typeface="Calibri"/>
              </a:rPr>
              <a:t>$115 million of funding</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13A81"/>
                </a:solidFill>
                <a:effectLst/>
                <a:uLnTx/>
                <a:uFillTx/>
                <a:latin typeface="Open Sans"/>
                <a:ea typeface="Calibri" panose="020F0502020204030204"/>
                <a:cs typeface="Calibri" panose="020F0502020204030204"/>
              </a:rPr>
              <a:t>$90 million in funding for Comparative Clinical Effectiveness Research </a:t>
            </a:r>
            <a:endParaRPr kumimoji="0" lang="en-US" sz="2000" b="1" i="0" u="none" strike="noStrike" kern="1200" cap="none" spc="0" normalizeH="0" baseline="0" noProof="0" dirty="0">
              <a:ln>
                <a:noFill/>
              </a:ln>
              <a:solidFill>
                <a:srgbClr val="013A81"/>
              </a:solidFill>
              <a:effectLst/>
              <a:uLnTx/>
              <a:uFillTx/>
              <a:latin typeface="Open Sans"/>
              <a:ea typeface="Calibri" panose="020F0502020204030204"/>
              <a:cs typeface="Calibri" panose="020F0502020204030204"/>
            </a:endParaRPr>
          </a:p>
        </p:txBody>
      </p:sp>
    </p:spTree>
    <p:extLst>
      <p:ext uri="{BB962C8B-B14F-4D97-AF65-F5344CB8AC3E}">
        <p14:creationId xmlns:p14="http://schemas.microsoft.com/office/powerpoint/2010/main" val="11687955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E5A17D8-D9FB-B0DB-9010-5664665506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CAE6-69AE-D04B-8E7E-F5F188FCE417}"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id="{490995BF-BA83-7074-503A-1C25EEA37946}"/>
              </a:ext>
            </a:extLst>
          </p:cNvPr>
          <p:cNvSpPr>
            <a:spLocks noGrp="1"/>
          </p:cNvSpPr>
          <p:nvPr>
            <p:ph type="body" sz="quarter" idx="11"/>
          </p:nvPr>
        </p:nvSpPr>
        <p:spPr>
          <a:xfrm>
            <a:off x="1389621" y="2632488"/>
            <a:ext cx="4754880" cy="512191"/>
          </a:xfrm>
        </p:spPr>
        <p:txBody>
          <a:bodyPr/>
          <a:lstStyle/>
          <a:p>
            <a:r>
              <a:rPr lang="en-US" dirty="0"/>
              <a:t>202-827-7700</a:t>
            </a:r>
          </a:p>
        </p:txBody>
      </p:sp>
      <p:sp>
        <p:nvSpPr>
          <p:cNvPr id="4" name="Text Placeholder 3">
            <a:extLst>
              <a:ext uri="{FF2B5EF4-FFF2-40B4-BE49-F238E27FC236}">
                <a16:creationId xmlns:a16="http://schemas.microsoft.com/office/drawing/2014/main" id="{F7BA7EFA-C98C-90BA-E463-55B4C5788F51}"/>
              </a:ext>
            </a:extLst>
          </p:cNvPr>
          <p:cNvSpPr>
            <a:spLocks noGrp="1"/>
          </p:cNvSpPr>
          <p:nvPr>
            <p:ph type="body" sz="quarter" idx="12"/>
          </p:nvPr>
        </p:nvSpPr>
        <p:spPr>
          <a:xfrm>
            <a:off x="1389621" y="3411138"/>
            <a:ext cx="4754880" cy="512191"/>
          </a:xfrm>
        </p:spPr>
        <p:txBody>
          <a:bodyPr/>
          <a:lstStyle/>
          <a:p>
            <a:r>
              <a:rPr lang="en-US" dirty="0"/>
              <a:t>sclauser@pcori.org</a:t>
            </a:r>
          </a:p>
        </p:txBody>
      </p:sp>
      <p:sp>
        <p:nvSpPr>
          <p:cNvPr id="10" name="Text Placeholder 9">
            <a:extLst>
              <a:ext uri="{FF2B5EF4-FFF2-40B4-BE49-F238E27FC236}">
                <a16:creationId xmlns:a16="http://schemas.microsoft.com/office/drawing/2014/main" id="{B7D2990E-90AE-AD56-7AE8-6381D5D68951}"/>
              </a:ext>
            </a:extLst>
          </p:cNvPr>
          <p:cNvSpPr>
            <a:spLocks noGrp="1"/>
          </p:cNvSpPr>
          <p:nvPr>
            <p:ph type="body" sz="quarter" idx="13"/>
          </p:nvPr>
        </p:nvSpPr>
        <p:spPr/>
        <p:txBody>
          <a:bodyPr>
            <a:normAutofit fontScale="85000" lnSpcReduction="10000"/>
          </a:bodyPr>
          <a:lstStyle/>
          <a:p>
            <a:r>
              <a:rPr lang="en-US" dirty="0"/>
              <a:t>Steve Clauser, </a:t>
            </a:r>
            <a:r>
              <a:rPr lang="en-US" b="0" dirty="0"/>
              <a:t>Director, </a:t>
            </a:r>
            <a:r>
              <a:rPr lang="en-US" sz="2800" b="0" dirty="0">
                <a:latin typeface="Open Sans"/>
                <a:ea typeface="Open Sans"/>
                <a:cs typeface="Open Sans"/>
              </a:rPr>
              <a:t>Systems Comparative Clinical Effectiveness Research</a:t>
            </a:r>
            <a:r>
              <a:rPr lang="en-US" b="0" dirty="0"/>
              <a:t> </a:t>
            </a:r>
          </a:p>
        </p:txBody>
      </p:sp>
      <p:sp>
        <p:nvSpPr>
          <p:cNvPr id="2" name="Title 1">
            <a:extLst>
              <a:ext uri="{FF2B5EF4-FFF2-40B4-BE49-F238E27FC236}">
                <a16:creationId xmlns:a16="http://schemas.microsoft.com/office/drawing/2014/main" id="{3540BF23-2862-775F-24D8-1786812EC1B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0453783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0A6A-1721-4FFE-B412-66A6A9C0A331}"/>
              </a:ext>
            </a:extLst>
          </p:cNvPr>
          <p:cNvSpPr>
            <a:spLocks noGrp="1"/>
          </p:cNvSpPr>
          <p:nvPr>
            <p:ph type="ctrTitle"/>
          </p:nvPr>
        </p:nvSpPr>
        <p:spPr>
          <a:xfrm>
            <a:off x="2667000" y="1927622"/>
            <a:ext cx="6858000" cy="1790700"/>
          </a:xfrm>
        </p:spPr>
        <p:txBody>
          <a:bodyPr anchor="ctr">
            <a:noAutofit/>
          </a:bodyPr>
          <a:lstStyle/>
          <a:p>
            <a:r>
              <a:rPr lang="en-US" sz="3600" b="1" dirty="0">
                <a:solidFill>
                  <a:srgbClr val="0D6EB1"/>
                </a:solidFill>
                <a:latin typeface="Oswald" panose="00000500000000000000" pitchFamily="2" charset="0"/>
              </a:rPr>
              <a:t>Welcome to the </a:t>
            </a:r>
            <a:br>
              <a:rPr lang="en-US" sz="3600" b="1" dirty="0">
                <a:solidFill>
                  <a:srgbClr val="0D6EB1"/>
                </a:solidFill>
                <a:latin typeface="Oswald" panose="00000500000000000000" pitchFamily="2" charset="0"/>
              </a:rPr>
            </a:br>
            <a:r>
              <a:rPr lang="en-US" sz="3600" b="1" dirty="0">
                <a:solidFill>
                  <a:srgbClr val="0D6EB1"/>
                </a:solidFill>
                <a:latin typeface="Oswald" panose="00000500000000000000" pitchFamily="2" charset="0"/>
              </a:rPr>
              <a:t>2024 Health Care Systems Research Network Conference</a:t>
            </a:r>
            <a:endParaRPr lang="en-US" sz="3600" dirty="0"/>
          </a:p>
        </p:txBody>
      </p:sp>
      <p:sp>
        <p:nvSpPr>
          <p:cNvPr id="3" name="Subtitle 2">
            <a:extLst>
              <a:ext uri="{FF2B5EF4-FFF2-40B4-BE49-F238E27FC236}">
                <a16:creationId xmlns:a16="http://schemas.microsoft.com/office/drawing/2014/main" id="{ED8F6C9F-662A-4BF5-A17A-755668A35238}"/>
              </a:ext>
            </a:extLst>
          </p:cNvPr>
          <p:cNvSpPr>
            <a:spLocks noGrp="1"/>
          </p:cNvSpPr>
          <p:nvPr>
            <p:ph type="subTitle" idx="1"/>
          </p:nvPr>
        </p:nvSpPr>
        <p:spPr>
          <a:xfrm>
            <a:off x="2667000" y="3917156"/>
            <a:ext cx="6858000" cy="1241822"/>
          </a:xfrm>
        </p:spPr>
        <p:txBody>
          <a:bodyPr/>
          <a:lstStyle/>
          <a:p>
            <a:r>
              <a:rPr lang="en-US" dirty="0">
                <a:solidFill>
                  <a:srgbClr val="0D6EB1"/>
                </a:solidFill>
                <a:latin typeface="Oswald" panose="00000500000000000000" pitchFamily="2" charset="0"/>
              </a:rPr>
              <a:t>April 9-11, 2024</a:t>
            </a:r>
          </a:p>
          <a:p>
            <a:r>
              <a:rPr lang="en-US" dirty="0">
                <a:solidFill>
                  <a:srgbClr val="0D6EB1"/>
                </a:solidFill>
                <a:latin typeface="Oswald" panose="00000500000000000000" pitchFamily="2" charset="0"/>
              </a:rPr>
              <a:t>Milwaukee, WI</a:t>
            </a:r>
          </a:p>
        </p:txBody>
      </p:sp>
    </p:spTree>
    <p:extLst>
      <p:ext uri="{BB962C8B-B14F-4D97-AF65-F5344CB8AC3E}">
        <p14:creationId xmlns:p14="http://schemas.microsoft.com/office/powerpoint/2010/main" val="833741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B321ED-85F1-4E0C-AA1C-8A4C6ADB73E3}"/>
              </a:ext>
            </a:extLst>
          </p:cNvPr>
          <p:cNvSpPr>
            <a:spLocks noGrp="1"/>
          </p:cNvSpPr>
          <p:nvPr>
            <p:ph idx="1"/>
          </p:nvPr>
        </p:nvSpPr>
        <p:spPr>
          <a:xfrm>
            <a:off x="2152650" y="2149492"/>
            <a:ext cx="7886700" cy="3263504"/>
          </a:xfrm>
        </p:spPr>
        <p:txBody>
          <a:bodyPr anchor="ctr">
            <a:normAutofit fontScale="92500" lnSpcReduction="10000"/>
          </a:bodyPr>
          <a:lstStyle/>
          <a:p>
            <a:pPr marL="0" indent="0" algn="ctr">
              <a:buNone/>
            </a:pPr>
            <a:r>
              <a:rPr lang="en-US" sz="2700" b="1" dirty="0">
                <a:solidFill>
                  <a:srgbClr val="3E95B9"/>
                </a:solidFill>
                <a:latin typeface="Grotesque" panose="020B0504020202020204" pitchFamily="34" charset="0"/>
              </a:rPr>
              <a:t>Jana </a:t>
            </a:r>
            <a:r>
              <a:rPr lang="en-US" sz="2700" b="1" dirty="0" err="1">
                <a:solidFill>
                  <a:srgbClr val="3E95B9"/>
                </a:solidFill>
                <a:latin typeface="Grotesque" panose="020B0504020202020204" pitchFamily="34" charset="0"/>
              </a:rPr>
              <a:t>Hirschtick</a:t>
            </a:r>
            <a:r>
              <a:rPr lang="en-US" sz="2700" b="1" dirty="0">
                <a:solidFill>
                  <a:srgbClr val="3E95B9"/>
                </a:solidFill>
                <a:latin typeface="Grotesque" panose="020B0504020202020204" pitchFamily="34" charset="0"/>
              </a:rPr>
              <a:t>, PhD, MPH</a:t>
            </a:r>
          </a:p>
          <a:p>
            <a:pPr marL="0" indent="0" algn="ctr">
              <a:buNone/>
            </a:pPr>
            <a:r>
              <a:rPr lang="en-US" sz="2700" b="1" dirty="0">
                <a:solidFill>
                  <a:srgbClr val="3E95B9"/>
                </a:solidFill>
                <a:latin typeface="Grotesque" panose="020B0504020202020204" pitchFamily="34" charset="0"/>
              </a:rPr>
              <a:t>Research Scientist</a:t>
            </a:r>
          </a:p>
          <a:p>
            <a:pPr marL="0" indent="0" algn="ctr">
              <a:buNone/>
            </a:pPr>
            <a:endParaRPr lang="en-US" sz="2700" b="1" dirty="0">
              <a:solidFill>
                <a:srgbClr val="3E95B9"/>
              </a:solidFill>
              <a:latin typeface="Grotesque" panose="020B0504020202020204" pitchFamily="34" charset="0"/>
            </a:endParaRPr>
          </a:p>
          <a:p>
            <a:pPr marL="0" indent="0" algn="ctr">
              <a:buNone/>
            </a:pPr>
            <a:r>
              <a:rPr lang="en-US" sz="2700" b="1" dirty="0">
                <a:solidFill>
                  <a:srgbClr val="52B736"/>
                </a:solidFill>
                <a:latin typeface="Grotesque" panose="020B0504020202020204" pitchFamily="34" charset="0"/>
              </a:rPr>
              <a:t>Advocate Aurora Research Institute</a:t>
            </a:r>
          </a:p>
          <a:p>
            <a:pPr algn="ctr"/>
            <a:endParaRPr lang="en-US" dirty="0">
              <a:latin typeface="Grotesque" panose="020B0504020202020204" pitchFamily="34" charset="0"/>
            </a:endParaRPr>
          </a:p>
          <a:p>
            <a:pPr marL="0" indent="0" algn="ctr">
              <a:buNone/>
            </a:pPr>
            <a:r>
              <a:rPr lang="en-US" b="1" i="1" dirty="0">
                <a:solidFill>
                  <a:srgbClr val="C00000"/>
                </a:solidFill>
                <a:latin typeface="Grotesque" panose="020B0504020202020204" pitchFamily="34" charset="0"/>
              </a:rPr>
              <a:t>Estimating Underdiagnosis Using the Electronic Health Record: A Long COVID Case Study</a:t>
            </a:r>
          </a:p>
        </p:txBody>
      </p:sp>
      <p:sp>
        <p:nvSpPr>
          <p:cNvPr id="2" name="Title 1">
            <a:extLst>
              <a:ext uri="{FF2B5EF4-FFF2-40B4-BE49-F238E27FC236}">
                <a16:creationId xmlns:a16="http://schemas.microsoft.com/office/drawing/2014/main" id="{68F0D4F2-6D75-464D-96C6-A154B7C1ECEF}"/>
              </a:ext>
            </a:extLst>
          </p:cNvPr>
          <p:cNvSpPr>
            <a:spLocks noGrp="1"/>
          </p:cNvSpPr>
          <p:nvPr>
            <p:ph type="title" idx="4294967295"/>
          </p:nvPr>
        </p:nvSpPr>
        <p:spPr>
          <a:xfrm>
            <a:off x="5630917" y="143118"/>
            <a:ext cx="2640012" cy="993775"/>
          </a:xfrm>
        </p:spPr>
        <p:txBody>
          <a:bodyPr>
            <a:normAutofit/>
          </a:bodyPr>
          <a:lstStyle/>
          <a:p>
            <a:pPr algn="ctr"/>
            <a:r>
              <a:rPr lang="en-US" sz="2700" b="1" dirty="0">
                <a:solidFill>
                  <a:schemeClr val="bg1"/>
                </a:solidFill>
                <a:latin typeface="+mn-lt"/>
              </a:rPr>
              <a:t>Poster Session I Winner</a:t>
            </a:r>
            <a:endParaRPr lang="en-US" sz="2700" dirty="0">
              <a:solidFill>
                <a:schemeClr val="bg1"/>
              </a:solidFill>
              <a:latin typeface="+mn-lt"/>
            </a:endParaRPr>
          </a:p>
        </p:txBody>
      </p:sp>
    </p:spTree>
    <p:extLst>
      <p:ext uri="{BB962C8B-B14F-4D97-AF65-F5344CB8AC3E}">
        <p14:creationId xmlns:p14="http://schemas.microsoft.com/office/powerpoint/2010/main" val="100980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6BAF6-F06D-61C2-BE22-38822864E6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33F75-5E6D-4878-0715-EA3BF4FC41A3}"/>
              </a:ext>
            </a:extLst>
          </p:cNvPr>
          <p:cNvSpPr>
            <a:spLocks noGrp="1"/>
          </p:cNvSpPr>
          <p:nvPr>
            <p:ph idx="1"/>
          </p:nvPr>
        </p:nvSpPr>
        <p:spPr>
          <a:xfrm>
            <a:off x="1959623" y="2065516"/>
            <a:ext cx="8272754" cy="3263504"/>
          </a:xfrm>
        </p:spPr>
        <p:txBody>
          <a:bodyPr anchor="ctr">
            <a:normAutofit fontScale="92500" lnSpcReduction="20000"/>
          </a:bodyPr>
          <a:lstStyle/>
          <a:p>
            <a:pPr marL="0" indent="0" algn="ctr">
              <a:buNone/>
            </a:pPr>
            <a:r>
              <a:rPr lang="en-US" sz="2700" b="1" dirty="0">
                <a:solidFill>
                  <a:srgbClr val="3E95B9"/>
                </a:solidFill>
                <a:latin typeface="Grotesque" panose="020B0504020202020204" pitchFamily="34" charset="0"/>
              </a:rPr>
              <a:t>Amandeep Mann-Grewal, MPH</a:t>
            </a:r>
          </a:p>
          <a:p>
            <a:pPr marL="0" indent="0" algn="ctr">
              <a:buNone/>
            </a:pPr>
            <a:r>
              <a:rPr lang="en-US" sz="2700" b="1" dirty="0">
                <a:solidFill>
                  <a:srgbClr val="3E95B9"/>
                </a:solidFill>
                <a:latin typeface="Grotesque" panose="020B0504020202020204" pitchFamily="34" charset="0"/>
              </a:rPr>
              <a:t>Statistical Analyst</a:t>
            </a:r>
          </a:p>
          <a:p>
            <a:pPr marL="0" indent="0" algn="ctr">
              <a:buNone/>
            </a:pPr>
            <a:endParaRPr lang="en-US" sz="2700" b="1" dirty="0">
              <a:solidFill>
                <a:srgbClr val="3E95B9"/>
              </a:solidFill>
              <a:latin typeface="Grotesque" panose="020B0504020202020204" pitchFamily="34" charset="0"/>
            </a:endParaRPr>
          </a:p>
          <a:p>
            <a:pPr marL="0" indent="0" algn="ctr">
              <a:buNone/>
            </a:pPr>
            <a:r>
              <a:rPr lang="en-US" sz="2700" b="1" dirty="0">
                <a:solidFill>
                  <a:srgbClr val="52B736"/>
                </a:solidFill>
                <a:latin typeface="Grotesque" panose="020B0504020202020204" pitchFamily="34" charset="0"/>
              </a:rPr>
              <a:t>Sutter Health Research Center For Health Systems Research</a:t>
            </a:r>
          </a:p>
          <a:p>
            <a:pPr algn="ctr"/>
            <a:endParaRPr lang="en-US" dirty="0">
              <a:latin typeface="Grotesque" panose="020B0504020202020204" pitchFamily="34" charset="0"/>
            </a:endParaRPr>
          </a:p>
          <a:p>
            <a:pPr marL="0" indent="0" algn="ctr">
              <a:buNone/>
            </a:pPr>
            <a:r>
              <a:rPr lang="en-US" b="1" i="1" dirty="0">
                <a:solidFill>
                  <a:srgbClr val="C00000"/>
                </a:solidFill>
                <a:latin typeface="Grotesque" panose="020B0504020202020204" pitchFamily="34" charset="0"/>
              </a:rPr>
              <a:t>Self-Reported Survey Results about Experience of Virtual Reality Headset on Reducing Anxiety in Pediatric Urgent Care Clinic</a:t>
            </a:r>
            <a:endParaRPr lang="en-US" b="1" dirty="0">
              <a:solidFill>
                <a:srgbClr val="3E95B9"/>
              </a:solidFill>
              <a:latin typeface="Grotesque" panose="020B0504020202020204" pitchFamily="34" charset="0"/>
            </a:endParaRPr>
          </a:p>
        </p:txBody>
      </p:sp>
      <p:sp>
        <p:nvSpPr>
          <p:cNvPr id="2" name="Title 1">
            <a:extLst>
              <a:ext uri="{FF2B5EF4-FFF2-40B4-BE49-F238E27FC236}">
                <a16:creationId xmlns:a16="http://schemas.microsoft.com/office/drawing/2014/main" id="{F9F89D76-A9E8-87EC-6AA5-CA4CC8D7C2A5}"/>
              </a:ext>
            </a:extLst>
          </p:cNvPr>
          <p:cNvSpPr>
            <a:spLocks noGrp="1"/>
          </p:cNvSpPr>
          <p:nvPr>
            <p:ph type="title" idx="4294967295"/>
          </p:nvPr>
        </p:nvSpPr>
        <p:spPr>
          <a:xfrm>
            <a:off x="5615419" y="112121"/>
            <a:ext cx="2640012" cy="993775"/>
          </a:xfrm>
        </p:spPr>
        <p:txBody>
          <a:bodyPr>
            <a:normAutofit/>
          </a:bodyPr>
          <a:lstStyle/>
          <a:p>
            <a:pPr algn="ctr"/>
            <a:r>
              <a:rPr lang="en-US" sz="2700" b="1" dirty="0">
                <a:solidFill>
                  <a:schemeClr val="bg1"/>
                </a:solidFill>
                <a:latin typeface="+mn-lt"/>
              </a:rPr>
              <a:t>Poster Session II Winner</a:t>
            </a:r>
            <a:endParaRPr lang="en-US" sz="2700" dirty="0">
              <a:solidFill>
                <a:schemeClr val="bg1"/>
              </a:solidFill>
              <a:latin typeface="+mn-lt"/>
            </a:endParaRPr>
          </a:p>
        </p:txBody>
      </p:sp>
    </p:spTree>
    <p:extLst>
      <p:ext uri="{BB962C8B-B14F-4D97-AF65-F5344CB8AC3E}">
        <p14:creationId xmlns:p14="http://schemas.microsoft.com/office/powerpoint/2010/main" val="1507983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7">
            <a:extLst>
              <a:ext uri="{FF2B5EF4-FFF2-40B4-BE49-F238E27FC236}">
                <a16:creationId xmlns:a16="http://schemas.microsoft.com/office/drawing/2014/main" id="{11F08AD2-0BD0-9748-B4C1-2443CFA2F314}"/>
              </a:ext>
            </a:extLst>
          </p:cNvPr>
          <p:cNvSpPr>
            <a:spLocks noGrp="1"/>
          </p:cNvSpPr>
          <p:nvPr>
            <p:ph type="title" idx="4294967295"/>
          </p:nvPr>
        </p:nvSpPr>
        <p:spPr>
          <a:xfrm>
            <a:off x="1524000" y="271464"/>
            <a:ext cx="9144000" cy="553727"/>
          </a:xfrm>
        </p:spPr>
        <p:txBody>
          <a:bodyPr>
            <a:normAutofit/>
          </a:bodyPr>
          <a:lstStyle/>
          <a:p>
            <a:pPr algn="ctr"/>
            <a:r>
              <a:rPr lang="en-US" altLang="en-US" sz="3200" b="1" dirty="0">
                <a:solidFill>
                  <a:srgbClr val="5D2884"/>
                </a:solidFill>
                <a:latin typeface="Helvetica Neue" panose="02000503000000020004" pitchFamily="2" charset="0"/>
                <a:ea typeface="Helvetica Neue" panose="02000503000000020004" pitchFamily="2" charset="0"/>
                <a:cs typeface="Helvetica Neue" panose="02000503000000020004" pitchFamily="2" charset="0"/>
              </a:rPr>
              <a:t>NIMHD Extramural Research Interest Areas</a:t>
            </a:r>
          </a:p>
        </p:txBody>
      </p:sp>
      <p:graphicFrame>
        <p:nvGraphicFramePr>
          <p:cNvPr id="6" name="Content Placeholder 5" descr="Three stock photos of medical doctors examining an x-ray, generic model of DNA, and a group of people laughing together.">
            <a:extLst>
              <a:ext uri="{FF2B5EF4-FFF2-40B4-BE49-F238E27FC236}">
                <a16:creationId xmlns:a16="http://schemas.microsoft.com/office/drawing/2014/main" id="{379E804F-2307-4C38-85A1-ACB24D755163}"/>
              </a:ext>
            </a:extLst>
          </p:cNvPr>
          <p:cNvGraphicFramePr>
            <a:graphicFrameLocks noGrp="1"/>
          </p:cNvGraphicFramePr>
          <p:nvPr>
            <p:ph idx="4294967295"/>
          </p:nvPr>
        </p:nvGraphicFramePr>
        <p:xfrm>
          <a:off x="1524002" y="1182029"/>
          <a:ext cx="9143999" cy="4761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74229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4F4233-7497-E013-91B9-96B3E2A25A0C}"/>
              </a:ext>
            </a:extLst>
          </p:cNvPr>
          <p:cNvSpPr/>
          <p:nvPr/>
        </p:nvSpPr>
        <p:spPr>
          <a:xfrm>
            <a:off x="0" y="1"/>
            <a:ext cx="12192000" cy="1331650"/>
          </a:xfrm>
          <a:prstGeom prst="rect">
            <a:avLst/>
          </a:prstGeom>
          <a:solidFill>
            <a:srgbClr val="388C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CF1984D-3575-E1FE-2974-98CBFA6D2E75}"/>
              </a:ext>
            </a:extLst>
          </p:cNvPr>
          <p:cNvSpPr/>
          <p:nvPr/>
        </p:nvSpPr>
        <p:spPr>
          <a:xfrm>
            <a:off x="0" y="5526350"/>
            <a:ext cx="12192000" cy="1331650"/>
          </a:xfrm>
          <a:prstGeom prst="rect">
            <a:avLst/>
          </a:prstGeom>
          <a:solidFill>
            <a:srgbClr val="61BD3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7B7A92-7753-8AF1-A784-E019FAA3D7A6}"/>
              </a:ext>
            </a:extLst>
          </p:cNvPr>
          <p:cNvSpPr txBox="1"/>
          <p:nvPr/>
        </p:nvSpPr>
        <p:spPr>
          <a:xfrm>
            <a:off x="4127156" y="2028616"/>
            <a:ext cx="8064843" cy="280076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43021"/>
                </a:solidFill>
                <a:effectLst/>
                <a:uLnTx/>
                <a:uFillTx/>
                <a:latin typeface="Aptos" panose="020B0004020202020204" pitchFamily="34" charset="0"/>
                <a:ea typeface="Calibri" panose="020F0502020204030204" pitchFamily="34" charset="0"/>
                <a:cs typeface="+mn-cs"/>
              </a:rPr>
              <a:t>Advancing High Quality, Equitable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43021"/>
                </a:solidFill>
                <a:effectLst/>
                <a:uLnTx/>
                <a:uFillTx/>
                <a:latin typeface="Aptos" panose="020B0004020202020204" pitchFamily="34" charset="0"/>
                <a:ea typeface="Calibri" panose="020F0502020204030204" pitchFamily="34" charset="0"/>
                <a:cs typeface="+mn-cs"/>
              </a:rPr>
              <a:t>in the Age of 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43021"/>
                </a:solidFill>
                <a:effectLst/>
                <a:uLnTx/>
                <a:uFillTx/>
                <a:latin typeface="Aptos" panose="020B0004020202020204" pitchFamily="34" charset="0"/>
                <a:ea typeface="Calibri" panose="020F0502020204030204" pitchFamily="34" charset="0"/>
                <a:cs typeface="+mn-cs"/>
              </a:rPr>
              <a:t>Health Care Technologies</a:t>
            </a:r>
            <a:endParaRPr kumimoji="0" lang="en-US" sz="4400" b="1" i="0" u="none" strike="noStrike" kern="1200" cap="none" spc="0" normalizeH="0" baseline="0" noProof="0" dirty="0">
              <a:ln>
                <a:noFill/>
              </a:ln>
              <a:solidFill>
                <a:srgbClr val="E43021"/>
              </a:solidFill>
              <a:effectLst/>
              <a:uLnTx/>
              <a:uFillTx/>
              <a:latin typeface="Aptos" panose="020B0004020202020204" pitchFamily="34" charset="0"/>
              <a:ea typeface="+mn-ea"/>
              <a:cs typeface="+mn-cs"/>
            </a:endParaRPr>
          </a:p>
        </p:txBody>
      </p:sp>
      <p:pic>
        <p:nvPicPr>
          <p:cNvPr id="1026" name="Picture 2">
            <a:extLst>
              <a:ext uri="{FF2B5EF4-FFF2-40B4-BE49-F238E27FC236}">
                <a16:creationId xmlns:a16="http://schemas.microsoft.com/office/drawing/2014/main" id="{217B3444-FB81-F207-8043-3FCBC2482C54}"/>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p:blipFill>
        <p:spPr bwMode="auto">
          <a:xfrm>
            <a:off x="356309" y="1349729"/>
            <a:ext cx="4158541" cy="4158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5423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B321ED-85F1-4E0C-AA1C-8A4C6ADB73E3}"/>
              </a:ext>
            </a:extLst>
          </p:cNvPr>
          <p:cNvSpPr>
            <a:spLocks noGrp="1"/>
          </p:cNvSpPr>
          <p:nvPr>
            <p:ph idx="4294967295"/>
          </p:nvPr>
        </p:nvSpPr>
        <p:spPr>
          <a:xfrm>
            <a:off x="1535502" y="1601337"/>
            <a:ext cx="9480430" cy="3514126"/>
          </a:xfrm>
        </p:spPr>
        <p:txBody>
          <a:bodyPr anchor="ctr"/>
          <a:lstStyle/>
          <a:p>
            <a:pPr marL="0" indent="0" algn="ctr">
              <a:buNone/>
            </a:pPr>
            <a:r>
              <a:rPr lang="en-US" b="1" u="sng" dirty="0">
                <a:solidFill>
                  <a:srgbClr val="3E95B9"/>
                </a:solidFill>
                <a:latin typeface="Aptos" panose="020B0004020202020204" pitchFamily="34" charset="0"/>
              </a:rPr>
              <a:t>Lunch will not be Provided</a:t>
            </a:r>
          </a:p>
          <a:p>
            <a:pPr marL="0" indent="0" algn="ctr">
              <a:buNone/>
            </a:pPr>
            <a:endParaRPr lang="en-US" b="1" dirty="0">
              <a:solidFill>
                <a:srgbClr val="3E95B9"/>
              </a:solidFill>
              <a:latin typeface="Aptos" panose="020B0004020202020204" pitchFamily="34" charset="0"/>
            </a:endParaRPr>
          </a:p>
          <a:p>
            <a:pPr marL="0" indent="0" algn="ctr">
              <a:buNone/>
            </a:pPr>
            <a:r>
              <a:rPr lang="en-US" b="1" dirty="0">
                <a:solidFill>
                  <a:srgbClr val="E43021"/>
                </a:solidFill>
                <a:latin typeface="Aptos" panose="020B0004020202020204" pitchFamily="34" charset="0"/>
              </a:rPr>
              <a:t>Thursday, April 11</a:t>
            </a:r>
          </a:p>
          <a:p>
            <a:pPr marL="0" indent="0" algn="ctr">
              <a:buNone/>
            </a:pPr>
            <a:endParaRPr lang="en-US" b="1" dirty="0">
              <a:latin typeface="Aptos" panose="020B0004020202020204" pitchFamily="34" charset="0"/>
            </a:endParaRPr>
          </a:p>
        </p:txBody>
      </p:sp>
    </p:spTree>
    <p:extLst>
      <p:ext uri="{BB962C8B-B14F-4D97-AF65-F5344CB8AC3E}">
        <p14:creationId xmlns:p14="http://schemas.microsoft.com/office/powerpoint/2010/main" val="31223446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B321ED-85F1-4E0C-AA1C-8A4C6ADB73E3}"/>
              </a:ext>
            </a:extLst>
          </p:cNvPr>
          <p:cNvSpPr>
            <a:spLocks noGrp="1"/>
          </p:cNvSpPr>
          <p:nvPr>
            <p:ph idx="4294967295"/>
          </p:nvPr>
        </p:nvSpPr>
        <p:spPr>
          <a:xfrm>
            <a:off x="1552754" y="1684876"/>
            <a:ext cx="9687465" cy="3488247"/>
          </a:xfrm>
        </p:spPr>
        <p:txBody>
          <a:bodyPr anchor="ctr"/>
          <a:lstStyle/>
          <a:p>
            <a:pPr marL="0" indent="0" algn="ctr">
              <a:buNone/>
            </a:pPr>
            <a:r>
              <a:rPr lang="en-US" b="1" dirty="0">
                <a:solidFill>
                  <a:srgbClr val="3E95B9"/>
                </a:solidFill>
                <a:latin typeface="Aptos" panose="020B0004020202020204" pitchFamily="34" charset="0"/>
              </a:rPr>
              <a:t>Make Your Voice Heard.</a:t>
            </a:r>
          </a:p>
          <a:p>
            <a:pPr marL="0" indent="0" algn="ctr">
              <a:buNone/>
            </a:pPr>
            <a:endParaRPr lang="en-US" b="1" dirty="0">
              <a:solidFill>
                <a:srgbClr val="3E95B9"/>
              </a:solidFill>
              <a:latin typeface="Aptos" panose="020B0004020202020204" pitchFamily="34" charset="0"/>
            </a:endParaRPr>
          </a:p>
          <a:p>
            <a:pPr marL="0" indent="0" algn="ctr">
              <a:buNone/>
            </a:pPr>
            <a:endParaRPr lang="en-US" b="1" dirty="0">
              <a:solidFill>
                <a:srgbClr val="ED7D31"/>
              </a:solidFill>
              <a:latin typeface="Aptos" panose="020B0004020202020204" pitchFamily="34" charset="0"/>
            </a:endParaRPr>
          </a:p>
          <a:p>
            <a:pPr marL="0" indent="0" algn="ctr">
              <a:buNone/>
            </a:pPr>
            <a:r>
              <a:rPr lang="en-US" b="1" dirty="0">
                <a:solidFill>
                  <a:srgbClr val="E43021"/>
                </a:solidFill>
                <a:latin typeface="Aptos" panose="020B0004020202020204" pitchFamily="34" charset="0"/>
              </a:rPr>
              <a:t>Complete the Conference Evaluation</a:t>
            </a:r>
          </a:p>
          <a:p>
            <a:pPr marL="0" indent="0" algn="ctr">
              <a:buNone/>
            </a:pPr>
            <a:r>
              <a:rPr lang="en-US" b="1" dirty="0">
                <a:solidFill>
                  <a:srgbClr val="E43021"/>
                </a:solidFill>
                <a:latin typeface="Aptos" panose="020B0004020202020204" pitchFamily="34" charset="0"/>
              </a:rPr>
              <a:t> via the Emailed Link!</a:t>
            </a:r>
          </a:p>
        </p:txBody>
      </p:sp>
    </p:spTree>
    <p:extLst>
      <p:ext uri="{BB962C8B-B14F-4D97-AF65-F5344CB8AC3E}">
        <p14:creationId xmlns:p14="http://schemas.microsoft.com/office/powerpoint/2010/main" val="20732389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4F4233-7497-E013-91B9-96B3E2A25A0C}"/>
              </a:ext>
            </a:extLst>
          </p:cNvPr>
          <p:cNvSpPr/>
          <p:nvPr/>
        </p:nvSpPr>
        <p:spPr>
          <a:xfrm>
            <a:off x="0" y="1"/>
            <a:ext cx="12192000" cy="1331650"/>
          </a:xfrm>
          <a:prstGeom prst="rect">
            <a:avLst/>
          </a:prstGeom>
          <a:solidFill>
            <a:srgbClr val="388C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Thank You For Your Support</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CF1984D-3575-E1FE-2974-98CBFA6D2E75}"/>
              </a:ext>
            </a:extLst>
          </p:cNvPr>
          <p:cNvSpPr/>
          <p:nvPr/>
        </p:nvSpPr>
        <p:spPr>
          <a:xfrm>
            <a:off x="0" y="5526350"/>
            <a:ext cx="12192000" cy="1331650"/>
          </a:xfrm>
          <a:prstGeom prst="rect">
            <a:avLst/>
          </a:prstGeom>
          <a:solidFill>
            <a:srgbClr val="61BD3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217B3444-FB81-F207-8043-3FCBC2482C54}"/>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p:blipFill>
        <p:spPr bwMode="auto">
          <a:xfrm>
            <a:off x="-1" y="1344480"/>
            <a:ext cx="4282751" cy="4169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94174A7-7391-D4AC-67F3-8E69CBFE76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07697" y="1483079"/>
            <a:ext cx="4833258" cy="4051710"/>
          </a:xfrm>
          <a:prstGeom prst="rect">
            <a:avLst/>
          </a:prstGeom>
        </p:spPr>
      </p:pic>
    </p:spTree>
    <p:extLst>
      <p:ext uri="{BB962C8B-B14F-4D97-AF65-F5344CB8AC3E}">
        <p14:creationId xmlns:p14="http://schemas.microsoft.com/office/powerpoint/2010/main" val="3077381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4F4233-7497-E013-91B9-96B3E2A25A0C}"/>
              </a:ext>
            </a:extLst>
          </p:cNvPr>
          <p:cNvSpPr/>
          <p:nvPr/>
        </p:nvSpPr>
        <p:spPr>
          <a:xfrm>
            <a:off x="0" y="1"/>
            <a:ext cx="12192000" cy="1331650"/>
          </a:xfrm>
          <a:prstGeom prst="rect">
            <a:avLst/>
          </a:prstGeom>
          <a:solidFill>
            <a:srgbClr val="388C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CF1984D-3575-E1FE-2974-98CBFA6D2E75}"/>
              </a:ext>
            </a:extLst>
          </p:cNvPr>
          <p:cNvSpPr/>
          <p:nvPr/>
        </p:nvSpPr>
        <p:spPr>
          <a:xfrm>
            <a:off x="0" y="5526350"/>
            <a:ext cx="12192000" cy="1331650"/>
          </a:xfrm>
          <a:prstGeom prst="rect">
            <a:avLst/>
          </a:prstGeom>
          <a:solidFill>
            <a:srgbClr val="61BD3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7B7A92-7753-8AF1-A784-E019FAA3D7A6}"/>
              </a:ext>
            </a:extLst>
          </p:cNvPr>
          <p:cNvSpPr txBox="1"/>
          <p:nvPr/>
        </p:nvSpPr>
        <p:spPr>
          <a:xfrm>
            <a:off x="4127156" y="2028616"/>
            <a:ext cx="8064843" cy="280076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D3221"/>
                </a:solidFill>
                <a:effectLst/>
                <a:uLnTx/>
                <a:uFillTx/>
                <a:latin typeface="Aptos" panose="020B0004020202020204" pitchFamily="34" charset="0"/>
                <a:ea typeface="Calibri" panose="020F0502020204030204" pitchFamily="34" charset="0"/>
                <a:cs typeface="+mn-cs"/>
              </a:rPr>
              <a:t>Advancing High Quality, Equitable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D3221"/>
                </a:solidFill>
                <a:effectLst/>
                <a:uLnTx/>
                <a:uFillTx/>
                <a:latin typeface="Aptos" panose="020B0004020202020204" pitchFamily="34" charset="0"/>
                <a:ea typeface="Calibri" panose="020F0502020204030204" pitchFamily="34" charset="0"/>
                <a:cs typeface="+mn-cs"/>
              </a:rPr>
              <a:t>in the Age of 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D3221"/>
                </a:solidFill>
                <a:effectLst/>
                <a:uLnTx/>
                <a:uFillTx/>
                <a:latin typeface="Aptos" panose="020B0004020202020204" pitchFamily="34" charset="0"/>
                <a:ea typeface="Calibri" panose="020F0502020204030204" pitchFamily="34" charset="0"/>
                <a:cs typeface="+mn-cs"/>
              </a:rPr>
              <a:t>Health Care Technologies</a:t>
            </a:r>
            <a:endParaRPr kumimoji="0" lang="en-US" sz="4400" b="1" i="0" u="none" strike="noStrike" kern="1200" cap="none" spc="0" normalizeH="0" baseline="0" noProof="0" dirty="0">
              <a:ln>
                <a:noFill/>
              </a:ln>
              <a:solidFill>
                <a:srgbClr val="DD3221"/>
              </a:solidFill>
              <a:effectLst/>
              <a:uLnTx/>
              <a:uFillTx/>
              <a:latin typeface="Aptos" panose="020B0004020202020204" pitchFamily="34" charset="0"/>
              <a:ea typeface="+mn-ea"/>
              <a:cs typeface="+mn-cs"/>
            </a:endParaRPr>
          </a:p>
        </p:txBody>
      </p:sp>
      <p:pic>
        <p:nvPicPr>
          <p:cNvPr id="1026" name="Picture 2">
            <a:extLst>
              <a:ext uri="{FF2B5EF4-FFF2-40B4-BE49-F238E27FC236}">
                <a16:creationId xmlns:a16="http://schemas.microsoft.com/office/drawing/2014/main" id="{217B3444-FB81-F207-8043-3FCBC2482C54}"/>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p:blipFill>
        <p:spPr bwMode="auto">
          <a:xfrm>
            <a:off x="356309" y="1349729"/>
            <a:ext cx="4158541" cy="4158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618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5C3AF69-2756-4F17-AD51-264073FD0950}"/>
              </a:ext>
            </a:extLst>
          </p:cNvPr>
          <p:cNvSpPr>
            <a:spLocks noGrp="1"/>
          </p:cNvSpPr>
          <p:nvPr>
            <p:ph type="title"/>
          </p:nvPr>
        </p:nvSpPr>
        <p:spPr>
          <a:xfrm>
            <a:off x="2651554" y="177085"/>
            <a:ext cx="6888892" cy="844438"/>
          </a:xfrm>
        </p:spPr>
        <p:txBody>
          <a:bodyPr>
            <a:noAutofit/>
          </a:bodyPr>
          <a:lstStyle/>
          <a:p>
            <a:pPr algn="ctr"/>
            <a:r>
              <a:rPr lang="en-US" sz="2800" b="1" dirty="0">
                <a:effectLst>
                  <a:outerShdw blurRad="38100" dist="38100" dir="2700000" algn="tl">
                    <a:srgbClr val="000000">
                      <a:alpha val="43137"/>
                    </a:srgbClr>
                  </a:outerShdw>
                </a:effectLst>
                <a:latin typeface="+mn-lt"/>
                <a:cs typeface="Arial" panose="020B0604020202020204" pitchFamily="34" charset="0"/>
              </a:rPr>
              <a:t>Clinical and Health Services Research</a:t>
            </a:r>
          </a:p>
        </p:txBody>
      </p:sp>
      <p:graphicFrame>
        <p:nvGraphicFramePr>
          <p:cNvPr id="3" name="Diagram 2">
            <a:extLst>
              <a:ext uri="{FF2B5EF4-FFF2-40B4-BE49-F238E27FC236}">
                <a16:creationId xmlns:a16="http://schemas.microsoft.com/office/drawing/2014/main" id="{31779390-E4FC-429E-BA25-1E444AAB0E8C}"/>
              </a:ext>
            </a:extLst>
          </p:cNvPr>
          <p:cNvGraphicFramePr/>
          <p:nvPr>
            <p:extLst>
              <p:ext uri="{D42A27DB-BD31-4B8C-83A1-F6EECF244321}">
                <p14:modId xmlns:p14="http://schemas.microsoft.com/office/powerpoint/2010/main" val="1865731074"/>
              </p:ext>
            </p:extLst>
          </p:nvPr>
        </p:nvGraphicFramePr>
        <p:xfrm>
          <a:off x="2141839" y="1445742"/>
          <a:ext cx="7821826" cy="4812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2480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36D6C17B-4983-49D3-B0E1-2258290D8C5D}"/>
                                            </p:graphicEl>
                                          </p:spTgt>
                                        </p:tgtEl>
                                        <p:attrNameLst>
                                          <p:attrName>style.visibility</p:attrName>
                                        </p:attrNameLst>
                                      </p:cBhvr>
                                      <p:to>
                                        <p:strVal val="visible"/>
                                      </p:to>
                                    </p:set>
                                    <p:animEffect transition="in" filter="fade">
                                      <p:cBhvr>
                                        <p:cTn id="7" dur="500"/>
                                        <p:tgtEl>
                                          <p:spTgt spid="3">
                                            <p:graphicEl>
                                              <a:dgm id="{36D6C17B-4983-49D3-B0E1-2258290D8C5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1DDDD9CB-93BE-42EB-B7FE-84D5D664DDF8}"/>
                                            </p:graphicEl>
                                          </p:spTgt>
                                        </p:tgtEl>
                                        <p:attrNameLst>
                                          <p:attrName>style.visibility</p:attrName>
                                        </p:attrNameLst>
                                      </p:cBhvr>
                                      <p:to>
                                        <p:strVal val="visible"/>
                                      </p:to>
                                    </p:set>
                                    <p:animEffect transition="in" filter="fade">
                                      <p:cBhvr>
                                        <p:cTn id="12" dur="500"/>
                                        <p:tgtEl>
                                          <p:spTgt spid="3">
                                            <p:graphicEl>
                                              <a:dgm id="{1DDDD9CB-93BE-42EB-B7FE-84D5D664DDF8}"/>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1D84DDED-882A-4BF6-9914-9DA647304CD0}"/>
                                            </p:graphicEl>
                                          </p:spTgt>
                                        </p:tgtEl>
                                        <p:attrNameLst>
                                          <p:attrName>style.visibility</p:attrName>
                                        </p:attrNameLst>
                                      </p:cBhvr>
                                      <p:to>
                                        <p:strVal val="visible"/>
                                      </p:to>
                                    </p:set>
                                    <p:animEffect transition="in" filter="fade">
                                      <p:cBhvr>
                                        <p:cTn id="15" dur="500"/>
                                        <p:tgtEl>
                                          <p:spTgt spid="3">
                                            <p:graphicEl>
                                              <a:dgm id="{1D84DDED-882A-4BF6-9914-9DA647304CD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E4E0A6A0-B776-4174-870E-ABB8E3257560}"/>
                                            </p:graphicEl>
                                          </p:spTgt>
                                        </p:tgtEl>
                                        <p:attrNameLst>
                                          <p:attrName>style.visibility</p:attrName>
                                        </p:attrNameLst>
                                      </p:cBhvr>
                                      <p:to>
                                        <p:strVal val="visible"/>
                                      </p:to>
                                    </p:set>
                                    <p:animEffect transition="in" filter="fade">
                                      <p:cBhvr>
                                        <p:cTn id="20" dur="500"/>
                                        <p:tgtEl>
                                          <p:spTgt spid="3">
                                            <p:graphicEl>
                                              <a:dgm id="{E4E0A6A0-B776-4174-870E-ABB8E3257560}"/>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06614B73-DD4E-4AF5-9EC7-40EC5E4D25C0}"/>
                                            </p:graphicEl>
                                          </p:spTgt>
                                        </p:tgtEl>
                                        <p:attrNameLst>
                                          <p:attrName>style.visibility</p:attrName>
                                        </p:attrNameLst>
                                      </p:cBhvr>
                                      <p:to>
                                        <p:strVal val="visible"/>
                                      </p:to>
                                    </p:set>
                                    <p:animEffect transition="in" filter="fade">
                                      <p:cBhvr>
                                        <p:cTn id="23" dur="500"/>
                                        <p:tgtEl>
                                          <p:spTgt spid="3">
                                            <p:graphicEl>
                                              <a:dgm id="{06614B73-DD4E-4AF5-9EC7-40EC5E4D25C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DE0453FE-1328-4EE0-BAD0-C8E8CFB1153E}"/>
                                            </p:graphicEl>
                                          </p:spTgt>
                                        </p:tgtEl>
                                        <p:attrNameLst>
                                          <p:attrName>style.visibility</p:attrName>
                                        </p:attrNameLst>
                                      </p:cBhvr>
                                      <p:to>
                                        <p:strVal val="visible"/>
                                      </p:to>
                                    </p:set>
                                    <p:animEffect transition="in" filter="fade">
                                      <p:cBhvr>
                                        <p:cTn id="28" dur="500"/>
                                        <p:tgtEl>
                                          <p:spTgt spid="3">
                                            <p:graphicEl>
                                              <a:dgm id="{DE0453FE-1328-4EE0-BAD0-C8E8CFB1153E}"/>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graphicEl>
                                              <a:dgm id="{EB7FC42D-B986-4CA2-BB2A-92B2B379C852}"/>
                                            </p:graphicEl>
                                          </p:spTgt>
                                        </p:tgtEl>
                                        <p:attrNameLst>
                                          <p:attrName>style.visibility</p:attrName>
                                        </p:attrNameLst>
                                      </p:cBhvr>
                                      <p:to>
                                        <p:strVal val="visible"/>
                                      </p:to>
                                    </p:set>
                                    <p:animEffect transition="in" filter="fade">
                                      <p:cBhvr>
                                        <p:cTn id="31" dur="500"/>
                                        <p:tgtEl>
                                          <p:spTgt spid="3">
                                            <p:graphicEl>
                                              <a:dgm id="{EB7FC42D-B986-4CA2-BB2A-92B2B379C85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D80071A0-F7A5-4088-8CFC-839D7BAA1114}"/>
                                            </p:graphicEl>
                                          </p:spTgt>
                                        </p:tgtEl>
                                        <p:attrNameLst>
                                          <p:attrName>style.visibility</p:attrName>
                                        </p:attrNameLst>
                                      </p:cBhvr>
                                      <p:to>
                                        <p:strVal val="visible"/>
                                      </p:to>
                                    </p:set>
                                    <p:animEffect transition="in" filter="fade">
                                      <p:cBhvr>
                                        <p:cTn id="36" dur="500"/>
                                        <p:tgtEl>
                                          <p:spTgt spid="3">
                                            <p:graphicEl>
                                              <a:dgm id="{D80071A0-F7A5-4088-8CFC-839D7BAA1114}"/>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graphicEl>
                                              <a:dgm id="{B48AE509-5026-45BA-AE79-ED3EF08631C4}"/>
                                            </p:graphicEl>
                                          </p:spTgt>
                                        </p:tgtEl>
                                        <p:attrNameLst>
                                          <p:attrName>style.visibility</p:attrName>
                                        </p:attrNameLst>
                                      </p:cBhvr>
                                      <p:to>
                                        <p:strVal val="visible"/>
                                      </p:to>
                                    </p:set>
                                    <p:animEffect transition="in" filter="fade">
                                      <p:cBhvr>
                                        <p:cTn id="39" dur="500"/>
                                        <p:tgtEl>
                                          <p:spTgt spid="3">
                                            <p:graphicEl>
                                              <a:dgm id="{B48AE509-5026-45BA-AE79-ED3EF08631C4}"/>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graphicEl>
                                              <a:dgm id="{32F3EC21-178D-4839-AE8E-4465EB617C9E}"/>
                                            </p:graphicEl>
                                          </p:spTgt>
                                        </p:tgtEl>
                                        <p:attrNameLst>
                                          <p:attrName>style.visibility</p:attrName>
                                        </p:attrNameLst>
                                      </p:cBhvr>
                                      <p:to>
                                        <p:strVal val="visible"/>
                                      </p:to>
                                    </p:set>
                                    <p:animEffect transition="in" filter="fade">
                                      <p:cBhvr>
                                        <p:cTn id="44" dur="500"/>
                                        <p:tgtEl>
                                          <p:spTgt spid="3">
                                            <p:graphicEl>
                                              <a:dgm id="{32F3EC21-178D-4839-AE8E-4465EB617C9E}"/>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graphicEl>
                                              <a:dgm id="{EBA1FDFF-0EC1-4D4B-A3C1-CE10E396B508}"/>
                                            </p:graphicEl>
                                          </p:spTgt>
                                        </p:tgtEl>
                                        <p:attrNameLst>
                                          <p:attrName>style.visibility</p:attrName>
                                        </p:attrNameLst>
                                      </p:cBhvr>
                                      <p:to>
                                        <p:strVal val="visible"/>
                                      </p:to>
                                    </p:set>
                                    <p:animEffect transition="in" filter="fade">
                                      <p:cBhvr>
                                        <p:cTn id="47" dur="500"/>
                                        <p:tgtEl>
                                          <p:spTgt spid="3">
                                            <p:graphicEl>
                                              <a:dgm id="{EBA1FDFF-0EC1-4D4B-A3C1-CE10E396B5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4714D-9019-9F6E-1187-456A3559EDE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A0BD250-C5A7-0F5C-72FB-0EA68FCF6DA4}"/>
              </a:ext>
            </a:extLst>
          </p:cNvPr>
          <p:cNvSpPr>
            <a:spLocks noGrp="1"/>
          </p:cNvSpPr>
          <p:nvPr>
            <p:ph type="title"/>
          </p:nvPr>
        </p:nvSpPr>
        <p:spPr>
          <a:xfrm>
            <a:off x="2651554" y="177085"/>
            <a:ext cx="6888892" cy="844438"/>
          </a:xfrm>
        </p:spPr>
        <p:txBody>
          <a:bodyPr>
            <a:noAutofit/>
          </a:bodyPr>
          <a:lstStyle/>
          <a:p>
            <a:pPr algn="ctr"/>
            <a:r>
              <a:rPr lang="en-US" sz="2800" b="1" dirty="0">
                <a:effectLst>
                  <a:outerShdw blurRad="38100" dist="38100" dir="2700000" algn="tl">
                    <a:srgbClr val="000000">
                      <a:alpha val="43137"/>
                    </a:srgbClr>
                  </a:outerShdw>
                </a:effectLst>
                <a:latin typeface="+mn-lt"/>
                <a:cs typeface="Arial" panose="020B0604020202020204" pitchFamily="34" charset="0"/>
              </a:rPr>
              <a:t>Integrative Biological and Behavioral Sciences</a:t>
            </a:r>
          </a:p>
        </p:txBody>
      </p:sp>
      <p:graphicFrame>
        <p:nvGraphicFramePr>
          <p:cNvPr id="3" name="Diagram 2">
            <a:extLst>
              <a:ext uri="{FF2B5EF4-FFF2-40B4-BE49-F238E27FC236}">
                <a16:creationId xmlns:a16="http://schemas.microsoft.com/office/drawing/2014/main" id="{B484351E-C8F3-9084-312C-A908872FC90C}"/>
              </a:ext>
            </a:extLst>
          </p:cNvPr>
          <p:cNvGraphicFramePr/>
          <p:nvPr>
            <p:extLst>
              <p:ext uri="{D42A27DB-BD31-4B8C-83A1-F6EECF244321}">
                <p14:modId xmlns:p14="http://schemas.microsoft.com/office/powerpoint/2010/main" val="2823416081"/>
              </p:ext>
            </p:extLst>
          </p:nvPr>
        </p:nvGraphicFramePr>
        <p:xfrm>
          <a:off x="2141839" y="1445742"/>
          <a:ext cx="7821826" cy="4812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1741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36D6C17B-4983-49D3-B0E1-2258290D8C5D}"/>
                                            </p:graphicEl>
                                          </p:spTgt>
                                        </p:tgtEl>
                                        <p:attrNameLst>
                                          <p:attrName>style.visibility</p:attrName>
                                        </p:attrNameLst>
                                      </p:cBhvr>
                                      <p:to>
                                        <p:strVal val="visible"/>
                                      </p:to>
                                    </p:set>
                                    <p:animEffect transition="in" filter="fade">
                                      <p:cBhvr>
                                        <p:cTn id="7" dur="500"/>
                                        <p:tgtEl>
                                          <p:spTgt spid="3">
                                            <p:graphicEl>
                                              <a:dgm id="{36D6C17B-4983-49D3-B0E1-2258290D8C5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1DDDD9CB-93BE-42EB-B7FE-84D5D664DDF8}"/>
                                            </p:graphicEl>
                                          </p:spTgt>
                                        </p:tgtEl>
                                        <p:attrNameLst>
                                          <p:attrName>style.visibility</p:attrName>
                                        </p:attrNameLst>
                                      </p:cBhvr>
                                      <p:to>
                                        <p:strVal val="visible"/>
                                      </p:to>
                                    </p:set>
                                    <p:animEffect transition="in" filter="fade">
                                      <p:cBhvr>
                                        <p:cTn id="12" dur="500"/>
                                        <p:tgtEl>
                                          <p:spTgt spid="3">
                                            <p:graphicEl>
                                              <a:dgm id="{1DDDD9CB-93BE-42EB-B7FE-84D5D664DDF8}"/>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1D84DDED-882A-4BF6-9914-9DA647304CD0}"/>
                                            </p:graphicEl>
                                          </p:spTgt>
                                        </p:tgtEl>
                                        <p:attrNameLst>
                                          <p:attrName>style.visibility</p:attrName>
                                        </p:attrNameLst>
                                      </p:cBhvr>
                                      <p:to>
                                        <p:strVal val="visible"/>
                                      </p:to>
                                    </p:set>
                                    <p:animEffect transition="in" filter="fade">
                                      <p:cBhvr>
                                        <p:cTn id="15" dur="500"/>
                                        <p:tgtEl>
                                          <p:spTgt spid="3">
                                            <p:graphicEl>
                                              <a:dgm id="{1D84DDED-882A-4BF6-9914-9DA647304CD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E4E0A6A0-B776-4174-870E-ABB8E3257560}"/>
                                            </p:graphicEl>
                                          </p:spTgt>
                                        </p:tgtEl>
                                        <p:attrNameLst>
                                          <p:attrName>style.visibility</p:attrName>
                                        </p:attrNameLst>
                                      </p:cBhvr>
                                      <p:to>
                                        <p:strVal val="visible"/>
                                      </p:to>
                                    </p:set>
                                    <p:animEffect transition="in" filter="fade">
                                      <p:cBhvr>
                                        <p:cTn id="20" dur="500"/>
                                        <p:tgtEl>
                                          <p:spTgt spid="3">
                                            <p:graphicEl>
                                              <a:dgm id="{E4E0A6A0-B776-4174-870E-ABB8E3257560}"/>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06614B73-DD4E-4AF5-9EC7-40EC5E4D25C0}"/>
                                            </p:graphicEl>
                                          </p:spTgt>
                                        </p:tgtEl>
                                        <p:attrNameLst>
                                          <p:attrName>style.visibility</p:attrName>
                                        </p:attrNameLst>
                                      </p:cBhvr>
                                      <p:to>
                                        <p:strVal val="visible"/>
                                      </p:to>
                                    </p:set>
                                    <p:animEffect transition="in" filter="fade">
                                      <p:cBhvr>
                                        <p:cTn id="23" dur="500"/>
                                        <p:tgtEl>
                                          <p:spTgt spid="3">
                                            <p:graphicEl>
                                              <a:dgm id="{06614B73-DD4E-4AF5-9EC7-40EC5E4D25C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DE0453FE-1328-4EE0-BAD0-C8E8CFB1153E}"/>
                                            </p:graphicEl>
                                          </p:spTgt>
                                        </p:tgtEl>
                                        <p:attrNameLst>
                                          <p:attrName>style.visibility</p:attrName>
                                        </p:attrNameLst>
                                      </p:cBhvr>
                                      <p:to>
                                        <p:strVal val="visible"/>
                                      </p:to>
                                    </p:set>
                                    <p:animEffect transition="in" filter="fade">
                                      <p:cBhvr>
                                        <p:cTn id="28" dur="500"/>
                                        <p:tgtEl>
                                          <p:spTgt spid="3">
                                            <p:graphicEl>
                                              <a:dgm id="{DE0453FE-1328-4EE0-BAD0-C8E8CFB1153E}"/>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graphicEl>
                                              <a:dgm id="{EB7FC42D-B986-4CA2-BB2A-92B2B379C852}"/>
                                            </p:graphicEl>
                                          </p:spTgt>
                                        </p:tgtEl>
                                        <p:attrNameLst>
                                          <p:attrName>style.visibility</p:attrName>
                                        </p:attrNameLst>
                                      </p:cBhvr>
                                      <p:to>
                                        <p:strVal val="visible"/>
                                      </p:to>
                                    </p:set>
                                    <p:animEffect transition="in" filter="fade">
                                      <p:cBhvr>
                                        <p:cTn id="31" dur="500"/>
                                        <p:tgtEl>
                                          <p:spTgt spid="3">
                                            <p:graphicEl>
                                              <a:dgm id="{EB7FC42D-B986-4CA2-BB2A-92B2B379C85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D80071A0-F7A5-4088-8CFC-839D7BAA1114}"/>
                                            </p:graphicEl>
                                          </p:spTgt>
                                        </p:tgtEl>
                                        <p:attrNameLst>
                                          <p:attrName>style.visibility</p:attrName>
                                        </p:attrNameLst>
                                      </p:cBhvr>
                                      <p:to>
                                        <p:strVal val="visible"/>
                                      </p:to>
                                    </p:set>
                                    <p:animEffect transition="in" filter="fade">
                                      <p:cBhvr>
                                        <p:cTn id="36" dur="500"/>
                                        <p:tgtEl>
                                          <p:spTgt spid="3">
                                            <p:graphicEl>
                                              <a:dgm id="{D80071A0-F7A5-4088-8CFC-839D7BAA1114}"/>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graphicEl>
                                              <a:dgm id="{B48AE509-5026-45BA-AE79-ED3EF08631C4}"/>
                                            </p:graphicEl>
                                          </p:spTgt>
                                        </p:tgtEl>
                                        <p:attrNameLst>
                                          <p:attrName>style.visibility</p:attrName>
                                        </p:attrNameLst>
                                      </p:cBhvr>
                                      <p:to>
                                        <p:strVal val="visible"/>
                                      </p:to>
                                    </p:set>
                                    <p:animEffect transition="in" filter="fade">
                                      <p:cBhvr>
                                        <p:cTn id="39" dur="500"/>
                                        <p:tgtEl>
                                          <p:spTgt spid="3">
                                            <p:graphicEl>
                                              <a:dgm id="{B48AE509-5026-45BA-AE79-ED3EF08631C4}"/>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graphicEl>
                                              <a:dgm id="{32F3EC21-178D-4839-AE8E-4465EB617C9E}"/>
                                            </p:graphicEl>
                                          </p:spTgt>
                                        </p:tgtEl>
                                        <p:attrNameLst>
                                          <p:attrName>style.visibility</p:attrName>
                                        </p:attrNameLst>
                                      </p:cBhvr>
                                      <p:to>
                                        <p:strVal val="visible"/>
                                      </p:to>
                                    </p:set>
                                    <p:animEffect transition="in" filter="fade">
                                      <p:cBhvr>
                                        <p:cTn id="44" dur="500"/>
                                        <p:tgtEl>
                                          <p:spTgt spid="3">
                                            <p:graphicEl>
                                              <a:dgm id="{32F3EC21-178D-4839-AE8E-4465EB617C9E}"/>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graphicEl>
                                              <a:dgm id="{EBA1FDFF-0EC1-4D4B-A3C1-CE10E396B508}"/>
                                            </p:graphicEl>
                                          </p:spTgt>
                                        </p:tgtEl>
                                        <p:attrNameLst>
                                          <p:attrName>style.visibility</p:attrName>
                                        </p:attrNameLst>
                                      </p:cBhvr>
                                      <p:to>
                                        <p:strVal val="visible"/>
                                      </p:to>
                                    </p:set>
                                    <p:animEffect transition="in" filter="fade">
                                      <p:cBhvr>
                                        <p:cTn id="47" dur="500"/>
                                        <p:tgtEl>
                                          <p:spTgt spid="3">
                                            <p:graphicEl>
                                              <a:dgm id="{EBA1FDFF-0EC1-4D4B-A3C1-CE10E396B5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2|0.9|18.1|23.8|33.3|27.9"/>
</p:tagLst>
</file>

<file path=ppt/tags/tag2.xml><?xml version="1.0" encoding="utf-8"?>
<p:tagLst xmlns:a="http://schemas.openxmlformats.org/drawingml/2006/main" xmlns:r="http://schemas.openxmlformats.org/officeDocument/2006/relationships" xmlns:p="http://schemas.openxmlformats.org/presentationml/2006/main">
  <p:tag name="TIMING" val="|12.2|0.9|18.1|23.8|33.3|27.9"/>
</p:tagLst>
</file>

<file path=ppt/tags/tag3.xml><?xml version="1.0" encoding="utf-8"?>
<p:tagLst xmlns:a="http://schemas.openxmlformats.org/drawingml/2006/main" xmlns:r="http://schemas.openxmlformats.org/officeDocument/2006/relationships" xmlns:p="http://schemas.openxmlformats.org/presentationml/2006/main">
  <p:tag name="TIMING" val="|12.2|0.9|18.1|23.8|33.3|27.9"/>
</p:tagLst>
</file>

<file path=ppt/theme/theme1.xml><?xml version="1.0" encoding="utf-8"?>
<a:theme xmlns:a="http://schemas.openxmlformats.org/drawingml/2006/main" name="NIMHD Staff PowerPoint Template">
  <a:themeElements>
    <a:clrScheme name="NIMHD-ColorPalette 1">
      <a:dk1>
        <a:srgbClr val="000000"/>
      </a:dk1>
      <a:lt1>
        <a:srgbClr val="FFFFFF"/>
      </a:lt1>
      <a:dk2>
        <a:srgbClr val="6C3A77"/>
      </a:dk2>
      <a:lt2>
        <a:srgbClr val="DE8A00"/>
      </a:lt2>
      <a:accent1>
        <a:srgbClr val="70A087"/>
      </a:accent1>
      <a:accent2>
        <a:srgbClr val="756660"/>
      </a:accent2>
      <a:accent3>
        <a:srgbClr val="F6CE3C"/>
      </a:accent3>
      <a:accent4>
        <a:srgbClr val="D74022"/>
      </a:accent4>
      <a:accent5>
        <a:srgbClr val="9E1B64"/>
      </a:accent5>
      <a:accent6>
        <a:srgbClr val="005CB8"/>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ff_flatten_color (002) [Read-Only]" id="{7012266D-B566-480A-8790-9E8D8A331DDF}" vid="{27ACA1D1-384F-4CB5-8C2C-04DC80A936F0}"/>
    </a:ext>
  </a:extLst>
</a:theme>
</file>

<file path=ppt/theme/theme10.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1_PCORI 2023 Template">
  <a:themeElements>
    <a:clrScheme name="PCORI Palette">
      <a:dk1>
        <a:srgbClr val="303030"/>
      </a:dk1>
      <a:lt1>
        <a:srgbClr val="FFFFFF"/>
      </a:lt1>
      <a:dk2>
        <a:srgbClr val="00AEEF"/>
      </a:dk2>
      <a:lt2>
        <a:srgbClr val="76BC20"/>
      </a:lt2>
      <a:accent1>
        <a:srgbClr val="267D9E"/>
      </a:accent1>
      <a:accent2>
        <a:srgbClr val="001E61"/>
      </a:accent2>
      <a:accent3>
        <a:srgbClr val="013A81"/>
      </a:accent3>
      <a:accent4>
        <a:srgbClr val="7F2A6E"/>
      </a:accent4>
      <a:accent5>
        <a:srgbClr val="E6552C"/>
      </a:accent5>
      <a:accent6>
        <a:srgbClr val="F8D048"/>
      </a:accent6>
      <a:hlink>
        <a:srgbClr val="2C40C5"/>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ORI_2023-template" id="{7CA6EC4A-C45B-5B4D-8A2D-B140B02F56BA}" vid="{44296EB4-A6A3-624A-9703-ACEDAC693CA8}"/>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NIMHD Director PowerPoint Template">
  <a:themeElements>
    <a:clrScheme name="NIMHD-ColorPalette 1">
      <a:dk1>
        <a:srgbClr val="000000"/>
      </a:dk1>
      <a:lt1>
        <a:srgbClr val="FFFFFF"/>
      </a:lt1>
      <a:dk2>
        <a:srgbClr val="6C3A77"/>
      </a:dk2>
      <a:lt2>
        <a:srgbClr val="DE8A00"/>
      </a:lt2>
      <a:accent1>
        <a:srgbClr val="70A087"/>
      </a:accent1>
      <a:accent2>
        <a:srgbClr val="756660"/>
      </a:accent2>
      <a:accent3>
        <a:srgbClr val="F6CE3C"/>
      </a:accent3>
      <a:accent4>
        <a:srgbClr val="D74022"/>
      </a:accent4>
      <a:accent5>
        <a:srgbClr val="9E1B64"/>
      </a:accent5>
      <a:accent6>
        <a:srgbClr val="005CB8"/>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rectors_flatten_color (002) [Read-Only]" id="{8E475A85-CA13-4383-B9C8-CCA8DBEC3D00}" vid="{FEDA864F-EC13-4D30-959C-9B2B85F647FD}"/>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ont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SC Sty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t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SC Sty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RWJF Purple">
  <a:themeElements>
    <a:clrScheme name="RWJF_Purple">
      <a:dk1>
        <a:srgbClr val="06080A"/>
      </a:dk1>
      <a:lt1>
        <a:srgbClr val="FFFFFF"/>
      </a:lt1>
      <a:dk2>
        <a:srgbClr val="675C53"/>
      </a:dk2>
      <a:lt2>
        <a:srgbClr val="C8C3BE"/>
      </a:lt2>
      <a:accent1>
        <a:srgbClr val="E37F1C"/>
      </a:accent1>
      <a:accent2>
        <a:srgbClr val="1FADBF"/>
      </a:accent2>
      <a:accent3>
        <a:srgbClr val="97B03D"/>
      </a:accent3>
      <a:accent4>
        <a:srgbClr val="A1006B"/>
      </a:accent4>
      <a:accent5>
        <a:srgbClr val="7E1D78"/>
      </a:accent5>
      <a:accent6>
        <a:srgbClr val="4E2774"/>
      </a:accent6>
      <a:hlink>
        <a:srgbClr val="065293"/>
      </a:hlink>
      <a:folHlink>
        <a:srgbClr val="15336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CORI 2023 Template">
  <a:themeElements>
    <a:clrScheme name="PCORI Palette">
      <a:dk1>
        <a:srgbClr val="303030"/>
      </a:dk1>
      <a:lt1>
        <a:srgbClr val="FFFFFF"/>
      </a:lt1>
      <a:dk2>
        <a:srgbClr val="00AEEF"/>
      </a:dk2>
      <a:lt2>
        <a:srgbClr val="76BC20"/>
      </a:lt2>
      <a:accent1>
        <a:srgbClr val="267D9E"/>
      </a:accent1>
      <a:accent2>
        <a:srgbClr val="001E61"/>
      </a:accent2>
      <a:accent3>
        <a:srgbClr val="013A81"/>
      </a:accent3>
      <a:accent4>
        <a:srgbClr val="7F2A6E"/>
      </a:accent4>
      <a:accent5>
        <a:srgbClr val="E6552C"/>
      </a:accent5>
      <a:accent6>
        <a:srgbClr val="F8D048"/>
      </a:accent6>
      <a:hlink>
        <a:srgbClr val="2C40C5"/>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ORI_2023-template" id="{7CA6EC4A-C45B-5B4D-8A2D-B140B02F56BA}" vid="{44296EB4-A6A3-624A-9703-ACEDAC693CA8}"/>
    </a:ext>
  </a:extLst>
</a:theme>
</file>

<file path=docProps/app.xml><?xml version="1.0" encoding="utf-8"?>
<Properties xmlns="http://schemas.openxmlformats.org/officeDocument/2006/extended-properties" xmlns:vt="http://schemas.openxmlformats.org/officeDocument/2006/docPropsVTypes">
  <Template>Office Theme</Template>
  <TotalTime>5119</TotalTime>
  <Words>6820</Words>
  <Application>Microsoft Office PowerPoint</Application>
  <PresentationFormat>Widescreen</PresentationFormat>
  <Paragraphs>812</Paragraphs>
  <Slides>74</Slides>
  <Notes>48</Notes>
  <HiddenSlides>0</HiddenSlides>
  <MMClips>0</MMClips>
  <ScaleCrop>false</ScaleCrop>
  <HeadingPairs>
    <vt:vector size="6" baseType="variant">
      <vt:variant>
        <vt:lpstr>Fonts Used</vt:lpstr>
      </vt:variant>
      <vt:variant>
        <vt:i4>30</vt:i4>
      </vt:variant>
      <vt:variant>
        <vt:lpstr>Theme</vt:lpstr>
      </vt:variant>
      <vt:variant>
        <vt:i4>13</vt:i4>
      </vt:variant>
      <vt:variant>
        <vt:lpstr>Slide Titles</vt:lpstr>
      </vt:variant>
      <vt:variant>
        <vt:i4>74</vt:i4>
      </vt:variant>
    </vt:vector>
  </HeadingPairs>
  <TitlesOfParts>
    <vt:vector size="117" baseType="lpstr">
      <vt:lpstr>MS PGothic</vt:lpstr>
      <vt:lpstr>MS PGothic</vt:lpstr>
      <vt:lpstr>.HelveticaNeueDeskInterface-Regular</vt:lpstr>
      <vt:lpstr>Acumin Pro</vt:lpstr>
      <vt:lpstr>Aptos</vt:lpstr>
      <vt:lpstr>Arial</vt:lpstr>
      <vt:lpstr>Arimo</vt:lpstr>
      <vt:lpstr>Bodoni MT</vt:lpstr>
      <vt:lpstr>Calibri</vt:lpstr>
      <vt:lpstr>Calibri Light</vt:lpstr>
      <vt:lpstr>Century Gothic</vt:lpstr>
      <vt:lpstr>Cochin</vt:lpstr>
      <vt:lpstr>Courier New</vt:lpstr>
      <vt:lpstr>Gadugi</vt:lpstr>
      <vt:lpstr>Grotesque</vt:lpstr>
      <vt:lpstr>Helvetica</vt:lpstr>
      <vt:lpstr>Helvetica Neue</vt:lpstr>
      <vt:lpstr>Helvetica Neue Light</vt:lpstr>
      <vt:lpstr>Helvetica Neue Medium</vt:lpstr>
      <vt:lpstr>Libre Franklin</vt:lpstr>
      <vt:lpstr>LucidaGrande</vt:lpstr>
      <vt:lpstr>Open Sans</vt:lpstr>
      <vt:lpstr>Open Sans Light</vt:lpstr>
      <vt:lpstr>Open Sans Semibold</vt:lpstr>
      <vt:lpstr>Oswald</vt:lpstr>
      <vt:lpstr>Source Sans Pro</vt:lpstr>
      <vt:lpstr>System Font Regular</vt:lpstr>
      <vt:lpstr>Times</vt:lpstr>
      <vt:lpstr>Verdana</vt:lpstr>
      <vt:lpstr>Wingdings</vt:lpstr>
      <vt:lpstr>NIMHD Staff PowerPoint Template</vt:lpstr>
      <vt:lpstr>6_NIMHD Director PowerPoint Template</vt:lpstr>
      <vt:lpstr>Custom Design</vt:lpstr>
      <vt:lpstr>2_Content Slide</vt:lpstr>
      <vt:lpstr>3_Content Slide</vt:lpstr>
      <vt:lpstr>1_Custom Design</vt:lpstr>
      <vt:lpstr>Office Theme</vt:lpstr>
      <vt:lpstr>RWJF Purple</vt:lpstr>
      <vt:lpstr>PCORI 2023 Template</vt:lpstr>
      <vt:lpstr>Office 2013 - 2022 Theme</vt:lpstr>
      <vt:lpstr>1_PCORI 2023 Template</vt:lpstr>
      <vt:lpstr>1_Office Theme</vt:lpstr>
      <vt:lpstr>1_Office 2013 - 2022 Theme</vt:lpstr>
      <vt:lpstr>Welcome to the  2024 Health Care Systems Research Network Conference</vt:lpstr>
      <vt:lpstr>Advancing High Quality , Equitable Research in the Age of New Health Care Technologies  Health Care Systems Research Network Milwaukee, Wisconsin April 9-11, 2024</vt:lpstr>
      <vt:lpstr>NIMHD Mission </vt:lpstr>
      <vt:lpstr>Minority Health Definition</vt:lpstr>
      <vt:lpstr>Health Disparities Definition</vt:lpstr>
      <vt:lpstr>Mechanisms Leading to Health Disparities</vt:lpstr>
      <vt:lpstr>NIMHD Extramural Research Interest Areas</vt:lpstr>
      <vt:lpstr>Clinical and Health Services Research</vt:lpstr>
      <vt:lpstr>Integrative Biological and Behavioral Sciences</vt:lpstr>
      <vt:lpstr>Community Health and Population Science Research</vt:lpstr>
      <vt:lpstr>NIMHD Research Framework</vt:lpstr>
      <vt:lpstr>Special Issue of AJPH: New Perspectives to Advance Minority Health and Health Disparities Research  Supplement 1, 2019, Vol 109, No S1</vt:lpstr>
      <vt:lpstr>NIH Peer Review of Applications</vt:lpstr>
      <vt:lpstr>Peer Review Meeting - Expertise</vt:lpstr>
      <vt:lpstr>Peer Review Meeting - Scoring</vt:lpstr>
      <vt:lpstr>Score Descriptors for Overall Impact Score</vt:lpstr>
      <vt:lpstr>  Final IMPACT Scores</vt:lpstr>
      <vt:lpstr>Notices of Funding Opportunities</vt:lpstr>
      <vt:lpstr>PowerPoint Presentation</vt:lpstr>
      <vt:lpstr>Opportunities for Early-Stage Investigators</vt:lpstr>
      <vt:lpstr>NIMHD Health Disparities  Research Institute</vt:lpstr>
      <vt:lpstr>RESOURCES</vt:lpstr>
      <vt:lpstr>The Science of Health Disparities  Research</vt:lpstr>
      <vt:lpstr>NIMHD SCIENCE VISION  New Perspectives to Advance Minority Health and Health Disparities Research  AJPH 2019, Vol 109, No. S1</vt:lpstr>
      <vt:lpstr>National Institutes of Health, Minority Health and Health Disparities Strategic Plan 2021-2025 – Taking the Next Steps</vt:lpstr>
      <vt:lpstr>PowerPoint Presentation</vt:lpstr>
      <vt:lpstr>Health Care Systems Research Network Funding from the Agency for Healthcare Research and Quality</vt:lpstr>
      <vt:lpstr>AHRQ’s Mission</vt:lpstr>
      <vt:lpstr> AHRQ’s  Unique Role  </vt:lpstr>
      <vt:lpstr>AHRQ Improves  Healthcare Delivery</vt:lpstr>
      <vt:lpstr>Research Priorities</vt:lpstr>
      <vt:lpstr>AHRQ Budget 2023</vt:lpstr>
      <vt:lpstr>Visit www.ahrq.gov/funding</vt:lpstr>
      <vt:lpstr>Standard Grant Funding Opportunities</vt:lpstr>
      <vt:lpstr>PowerPoint Presentation</vt:lpstr>
      <vt:lpstr>PowerPoint Presentation</vt:lpstr>
      <vt:lpstr>Additional Funding Opportunities</vt:lpstr>
      <vt:lpstr>Additional Funding Opportunities (cont’d)</vt:lpstr>
      <vt:lpstr>Core Review Criteria</vt:lpstr>
      <vt:lpstr>Additional Review Criteria (Unscored)</vt:lpstr>
      <vt:lpstr>What Determines Which Awards Are Made?</vt:lpstr>
      <vt:lpstr>General Tips</vt:lpstr>
      <vt:lpstr>Upcoming!</vt:lpstr>
      <vt:lpstr>Thank you!</vt:lpstr>
      <vt:lpstr>Building a Culture of Health </vt:lpstr>
      <vt:lpstr>RWJF: Who We Are</vt:lpstr>
      <vt:lpstr>PowerPoint Presentation</vt:lpstr>
      <vt:lpstr>Current System: The Imbalance of Power</vt:lpstr>
      <vt:lpstr>RWJF Research Grantees are Focused on:</vt:lpstr>
      <vt:lpstr>Recent Call for Proposals</vt:lpstr>
      <vt:lpstr>What We are Looking for</vt:lpstr>
      <vt:lpstr>Where to look for RWJF funding opportunities</vt:lpstr>
      <vt:lpstr>PCORI – Funding Opportunities in Patient Centered Research </vt:lpstr>
      <vt:lpstr>Patient-Centered Outcomes Research Institute </vt:lpstr>
      <vt:lpstr>Key Features of PCORI-funded Research</vt:lpstr>
      <vt:lpstr>National Priorities for Health</vt:lpstr>
      <vt:lpstr>Topical funding announcements will guide near term funding in the next few years </vt:lpstr>
      <vt:lpstr>Research Award Funding Opportunitites</vt:lpstr>
      <vt:lpstr>Key Award Management Facts</vt:lpstr>
      <vt:lpstr>PCORI Methodology Standards</vt:lpstr>
      <vt:lpstr>PowerPoint Presentation</vt:lpstr>
      <vt:lpstr>Comparative Clinical Effectiveness Research CER Portfolio 2020-present</vt:lpstr>
      <vt:lpstr>Where We Engage Partners:  Engagement in Research</vt:lpstr>
      <vt:lpstr>Eugene Washington PCORI  Engagement Award Program</vt:lpstr>
      <vt:lpstr>HCSRN has strong record of PCORI funding </vt:lpstr>
      <vt:lpstr>Thank you!</vt:lpstr>
      <vt:lpstr>Welcome to the  2024 Health Care Systems Research Network Conference</vt:lpstr>
      <vt:lpstr>Poster Session I Winner</vt:lpstr>
      <vt:lpstr>Poster Session II Winner</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NIMHD Extramural Scientific Programs</dc:title>
  <dc:creator>Mark Gifford</dc:creator>
  <cp:lastModifiedBy>Joseph Rosario</cp:lastModifiedBy>
  <cp:revision>89</cp:revision>
  <dcterms:created xsi:type="dcterms:W3CDTF">2021-08-03T20:05:23Z</dcterms:created>
  <dcterms:modified xsi:type="dcterms:W3CDTF">2024-04-10T19:35:30Z</dcterms:modified>
</cp:coreProperties>
</file>