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31B9_E27FAC39.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DECFE_2ACFCE94.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748" r:id="rId5"/>
  </p:sldMasterIdLst>
  <p:notesMasterIdLst>
    <p:notesMasterId r:id="rId36"/>
  </p:notesMasterIdLst>
  <p:handoutMasterIdLst>
    <p:handoutMasterId r:id="rId37"/>
  </p:handoutMasterIdLst>
  <p:sldIdLst>
    <p:sldId id="266" r:id="rId6"/>
    <p:sldId id="12639" r:id="rId7"/>
    <p:sldId id="12620" r:id="rId8"/>
    <p:sldId id="12730" r:id="rId9"/>
    <p:sldId id="12733" r:id="rId10"/>
    <p:sldId id="12734" r:id="rId11"/>
    <p:sldId id="2147347716" r:id="rId12"/>
    <p:sldId id="12729" r:id="rId13"/>
    <p:sldId id="2147347713" r:id="rId14"/>
    <p:sldId id="12713" r:id="rId15"/>
    <p:sldId id="12702" r:id="rId16"/>
    <p:sldId id="12686" r:id="rId17"/>
    <p:sldId id="2147347710" r:id="rId18"/>
    <p:sldId id="2147347737" r:id="rId19"/>
    <p:sldId id="2147347736" r:id="rId20"/>
    <p:sldId id="2147347729" r:id="rId21"/>
    <p:sldId id="2147347730" r:id="rId22"/>
    <p:sldId id="2147347731" r:id="rId23"/>
    <p:sldId id="2147347732" r:id="rId24"/>
    <p:sldId id="2147347733" r:id="rId25"/>
    <p:sldId id="2147347734" r:id="rId26"/>
    <p:sldId id="2147347735" r:id="rId27"/>
    <p:sldId id="4227" r:id="rId28"/>
    <p:sldId id="12692" r:id="rId29"/>
    <p:sldId id="2147347721" r:id="rId30"/>
    <p:sldId id="2147347722" r:id="rId31"/>
    <p:sldId id="2147327540" r:id="rId32"/>
    <p:sldId id="2147347725" r:id="rId33"/>
    <p:sldId id="12732" r:id="rId34"/>
    <p:sldId id="1265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FEs of Partnerships" id="{9724EE25-58AB-4145-B678-D7824C12D7B5}">
          <p14:sldIdLst>
            <p14:sldId id="266"/>
            <p14:sldId id="12639"/>
            <p14:sldId id="12620"/>
            <p14:sldId id="12730"/>
            <p14:sldId id="12733"/>
            <p14:sldId id="12734"/>
            <p14:sldId id="2147347716"/>
          </p14:sldIdLst>
        </p14:section>
        <p14:section name="Foundational Expectations" id="{A0FD08F3-A575-4A7C-96E0-C044836ABB5E}">
          <p14:sldIdLst>
            <p14:sldId id="12729"/>
            <p14:sldId id="2147347713"/>
            <p14:sldId id="12713"/>
            <p14:sldId id="12702"/>
            <p14:sldId id="12686"/>
            <p14:sldId id="2147347710"/>
            <p14:sldId id="2147347737"/>
            <p14:sldId id="2147347736"/>
            <p14:sldId id="2147347729"/>
            <p14:sldId id="2147347730"/>
            <p14:sldId id="2147347731"/>
            <p14:sldId id="2147347732"/>
            <p14:sldId id="2147347733"/>
            <p14:sldId id="2147347734"/>
            <p14:sldId id="2147347735"/>
          </p14:sldIdLst>
        </p14:section>
        <p14:section name="Future Presentations and Publications about the FEs" id="{15D0A97C-1C13-480A-8BF0-15B50E3B99B1}">
          <p14:sldIdLst>
            <p14:sldId id="4227"/>
            <p14:sldId id="12692"/>
            <p14:sldId id="2147347721"/>
            <p14:sldId id="2147347722"/>
            <p14:sldId id="2147327540"/>
            <p14:sldId id="2147347725"/>
            <p14:sldId id="12732"/>
            <p14:sldId id="12657"/>
          </p14:sldIdLst>
        </p14:section>
      </p14:sectionLst>
    </p:ext>
    <p:ext uri="{EFAFB233-063F-42B5-8137-9DF3F51BA10A}">
      <p15:sldGuideLst xmlns:p15="http://schemas.microsoft.com/office/powerpoint/2012/main">
        <p15:guide id="1" pos="1344" userDrawn="1">
          <p15:clr>
            <a:srgbClr val="A4A3A4"/>
          </p15:clr>
        </p15:guide>
        <p15:guide id="2" orient="horz" pos="1852"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1DCA05-9BBE-9D33-A18D-40DC69093445}" name="Alicia Thomas" initials="AT" userId="S::athomas@pcori.org::e0089242-440b-4064-90be-6b5ec5d6c6aa" providerId="AD"/>
  <p188:author id="{2D468707-0024-EE5A-E4C2-049FB2E639FB}" name="Melluso, Emily" initials="ME" userId="S::emelluso@air.org::a08880ee-fc10-4780-ad34-6bb0a5bd9249" providerId="AD"/>
  <p188:author id="{779F550E-CBD4-7518-0836-A7D7AA4AA77B}" name="Lavelle, Mary" initials="ML" userId="S::mlavelle@air.org::a3568170-1356-4cf0-a6ec-f719cc7fcf92" providerId="AD"/>
  <p188:author id="{1A1AAD1F-13E6-8730-B2F5-14F188134BBE}" name="Dutta, Tania" initials="DT" userId="S::tdutta@air.org::f7f00fdc-9d5a-4e0e-9d17-631b47e7d99c" providerId="AD"/>
  <p188:author id="{A3CC7A24-A3FA-5CF5-D704-3C77BEAD7A8F}" name="Tasha Parker" initials="TP" userId="S::nparker@pcori.org::46b46f6c-5517-43e3-a7e3-b0ba13228bec" providerId="AD"/>
  <p188:author id="{3EC96C3E-6A49-77F4-EC28-672B7B61B671}" name="Thompson, Lee" initials="LT" userId="S::lthompson@air.org::f26dc160-05e3-435c-970e-ce3e19f3f74d" providerId="AD"/>
  <p188:author id="{1140373F-9452-E3CB-8049-047BB8BC45A1}" name="Steven Lane" initials="SL" userId="S::slane@pcori.org::05b16721-8316-47ec-b8ac-b5bdce26589e" providerId="AD"/>
  <p188:author id="{A11FA941-F310-8CC4-162A-A3F2C80C520D}" name="Marci Better" initials="MB" userId="S::mbetter@pcori.org::92857195-6c2d-406d-a883-5cec5e9f8017" providerId="AD"/>
  <p188:author id="{3D879E4F-DBFF-5107-EBCA-E73B344E3D84}" name="Christine Frey" initials="CF" userId="S::cfrey@pcori.org::33bbdab8-a2aa-45d5-ba20-38703d969a12" providerId="AD"/>
  <p188:author id="{EBB20058-3A19-498A-F5F6-CA4A3EB9A157}" name="Aaron Shifreen" initials="AS" userId="S::ashifreen@pcori.org::35768907-42c2-4696-80a8-ed66287b3e24" providerId="AD"/>
  <p188:author id="{48A60769-7DFA-E34B-D36C-CBAE8C8AAB39}" name="Laura Lyman Rodriguez" initials="LLR" userId="S::llrodriguez@pcori.org::86a8220c-a763-493d-805c-95e8a29c49dd" providerId="AD"/>
  <p188:author id="{E136697D-9573-DC56-0CA0-1D459924780A}" name="Emma Kopleff" initials="EK" userId="S::ekopleff@pcori.org::f9bc33d0-be70-4534-a488-61746e6a610d" providerId="AD"/>
  <p188:author id="{6D9EECAB-94D1-19D4-02B0-23A72F264BEF}" name="Maurer, Maureen" initials="MM" userId="S::mmaurer@air.org::19304191-499e-4b87-9c70-5884ff8c848e" providerId="AD"/>
  <p188:author id="{6F17C4B0-19CE-841B-D0C9-D295136BE297}" name="Michele Blevins" initials="MB" userId="S::mblevins@pcori.org::b108d5d4-a913-4b66-86ca-1c0b9b0cf62a" providerId="AD"/>
  <p188:author id="{10E585C4-51F6-0BD3-1D26-A62566E9B053}" name="Frazier, Karen" initials="FK" userId="Frazier, Karen" providerId="None"/>
  <p188:author id="{3F1A94DD-55D0-5313-4031-7565C6DAA0F3}" name="Kristin Carman" initials="KC" userId="S::kcarman@pcori.org::d3e6fac2-b733-47c8-92b1-f46e69062e59" providerId="AD"/>
  <p188:author id="{65EDB1F0-4616-7349-1DFF-6F559160119A}" name="Laura Forsythe" initials="LF" userId="S::lforsythe@pcori.org::95924269-209d-4700-bf77-a3fb12c565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A6E"/>
    <a:srgbClr val="D8ECDB"/>
    <a:srgbClr val="E8F7FE"/>
    <a:srgbClr val="FFFFFF"/>
    <a:srgbClr val="EEF3FF"/>
    <a:srgbClr val="E6EDFF"/>
    <a:srgbClr val="013A81"/>
    <a:srgbClr val="750404"/>
    <a:srgbClr val="E6552C"/>
    <a:srgbClr val="267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E9B27-CA43-44A2-84AE-B7C569398CDD}" v="1" dt="2024-03-25T22:25:29.722"/>
    <p1510:client id="{90BCCABE-F5B1-4158-899D-6BA5689FD3FB}" v="40" vWet="40" dt="2024-03-25T20:53:01.762"/>
    <p1510:client id="{A5BC80D2-91E2-0B38-0BDE-AF1BDE9DA6A9}" v="346" dt="2024-03-25T20:53:02.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pos="1344"/>
        <p:guide orient="horz" pos="1852"/>
        <p:guide orient="horz" pos="22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Davis" userId="S::cdavis@pcori.org::dbbe6e6e-0f27-48af-917d-899c2b3acaa3" providerId="AD" clId="Web-{A5BC80D2-91E2-0B38-0BDE-AF1BDE9DA6A9}"/>
    <pc:docChg chg="addSld delSld modSld sldOrd modSection">
      <pc:chgData name="Caroline Davis" userId="S::cdavis@pcori.org::dbbe6e6e-0f27-48af-917d-899c2b3acaa3" providerId="AD" clId="Web-{A5BC80D2-91E2-0B38-0BDE-AF1BDE9DA6A9}" dt="2024-03-25T20:53:02.513" v="317"/>
      <pc:docMkLst>
        <pc:docMk/>
      </pc:docMkLst>
      <pc:sldChg chg="del">
        <pc:chgData name="Caroline Davis" userId="S::cdavis@pcori.org::dbbe6e6e-0f27-48af-917d-899c2b3acaa3" providerId="AD" clId="Web-{A5BC80D2-91E2-0B38-0BDE-AF1BDE9DA6A9}" dt="2024-03-25T15:41:24.488" v="12"/>
        <pc:sldMkLst>
          <pc:docMk/>
          <pc:sldMk cId="1296860195" sldId="8567"/>
        </pc:sldMkLst>
      </pc:sldChg>
      <pc:sldChg chg="del mod modShow">
        <pc:chgData name="Caroline Davis" userId="S::cdavis@pcori.org::dbbe6e6e-0f27-48af-917d-899c2b3acaa3" providerId="AD" clId="Web-{A5BC80D2-91E2-0B38-0BDE-AF1BDE9DA6A9}" dt="2024-03-25T17:00:01.730" v="312"/>
        <pc:sldMkLst>
          <pc:docMk/>
          <pc:sldMk cId="3884457735" sldId="12665"/>
        </pc:sldMkLst>
      </pc:sldChg>
      <pc:sldChg chg="modNotes">
        <pc:chgData name="Caroline Davis" userId="S::cdavis@pcori.org::dbbe6e6e-0f27-48af-917d-899c2b3acaa3" providerId="AD" clId="Web-{A5BC80D2-91E2-0B38-0BDE-AF1BDE9DA6A9}" dt="2024-03-25T20:53:01.232" v="316"/>
        <pc:sldMkLst>
          <pc:docMk/>
          <pc:sldMk cId="3708925941" sldId="12713"/>
        </pc:sldMkLst>
      </pc:sldChg>
      <pc:sldChg chg="modCm">
        <pc:chgData name="Caroline Davis" userId="S::cdavis@pcori.org::dbbe6e6e-0f27-48af-917d-899c2b3acaa3" providerId="AD" clId="Web-{A5BC80D2-91E2-0B38-0BDE-AF1BDE9DA6A9}" dt="2024-03-25T15:54:01.755" v="310"/>
        <pc:sldMkLst>
          <pc:docMk/>
          <pc:sldMk cId="3800017977" sldId="12729"/>
        </pc:sldMkLst>
        <pc:extLst>
          <p:ext xmlns:p="http://schemas.openxmlformats.org/presentationml/2006/main" uri="{D6D511B9-2390-475A-947B-AFAB55BFBCF1}">
            <pc226:cmChg xmlns:pc226="http://schemas.microsoft.com/office/powerpoint/2022/06/main/command" chg="mod">
              <pc226:chgData name="Caroline Davis" userId="S::cdavis@pcori.org::dbbe6e6e-0f27-48af-917d-899c2b3acaa3" providerId="AD" clId="Web-{A5BC80D2-91E2-0B38-0BDE-AF1BDE9DA6A9}" dt="2024-03-25T15:54:01.755" v="310"/>
              <pc2:cmMkLst xmlns:pc2="http://schemas.microsoft.com/office/powerpoint/2019/9/main/command">
                <pc:docMk/>
                <pc:sldMk cId="3800017977" sldId="12729"/>
                <pc2:cmMk id="{9CA0F6A5-B251-4024-B900-30B0FEC60B76}"/>
              </pc2:cmMkLst>
            </pc226:cmChg>
          </p:ext>
        </pc:extLst>
      </pc:sldChg>
      <pc:sldChg chg="del mod modShow">
        <pc:chgData name="Caroline Davis" userId="S::cdavis@pcori.org::dbbe6e6e-0f27-48af-917d-899c2b3acaa3" providerId="AD" clId="Web-{A5BC80D2-91E2-0B38-0BDE-AF1BDE9DA6A9}" dt="2024-03-25T16:59:43.385" v="311"/>
        <pc:sldMkLst>
          <pc:docMk/>
          <pc:sldMk cId="1802508633" sldId="2147347701"/>
        </pc:sldMkLst>
      </pc:sldChg>
      <pc:sldChg chg="modCm">
        <pc:chgData name="Caroline Davis" userId="S::cdavis@pcori.org::dbbe6e6e-0f27-48af-917d-899c2b3acaa3" providerId="AD" clId="Web-{A5BC80D2-91E2-0B38-0BDE-AF1BDE9DA6A9}" dt="2024-03-25T15:51:58.156" v="299"/>
        <pc:sldMkLst>
          <pc:docMk/>
          <pc:sldMk cId="718261908" sldId="2147347710"/>
        </pc:sldMkLst>
        <pc:extLst>
          <p:ext xmlns:p="http://schemas.openxmlformats.org/presentationml/2006/main" uri="{D6D511B9-2390-475A-947B-AFAB55BFBCF1}">
            <pc226:cmChg xmlns:pc226="http://schemas.microsoft.com/office/powerpoint/2022/06/main/command" chg="mod">
              <pc226:chgData name="Caroline Davis" userId="S::cdavis@pcori.org::dbbe6e6e-0f27-48af-917d-899c2b3acaa3" providerId="AD" clId="Web-{A5BC80D2-91E2-0B38-0BDE-AF1BDE9DA6A9}" dt="2024-03-25T15:51:58.156" v="299"/>
              <pc2:cmMkLst xmlns:pc2="http://schemas.microsoft.com/office/powerpoint/2019/9/main/command">
                <pc:docMk/>
                <pc:sldMk cId="718261908" sldId="2147347710"/>
                <pc2:cmMk id="{DF3430BB-3EA1-491F-A9B4-9E662533FE83}"/>
              </pc2:cmMkLst>
            </pc226:cmChg>
          </p:ext>
        </pc:extLst>
      </pc:sldChg>
      <pc:sldChg chg="modSp ord">
        <pc:chgData name="Caroline Davis" userId="S::cdavis@pcori.org::dbbe6e6e-0f27-48af-917d-899c2b3acaa3" providerId="AD" clId="Web-{A5BC80D2-91E2-0B38-0BDE-AF1BDE9DA6A9}" dt="2024-03-25T15:53:09.784" v="307" actId="14100"/>
        <pc:sldMkLst>
          <pc:docMk/>
          <pc:sldMk cId="3779489361" sldId="2147347713"/>
        </pc:sldMkLst>
        <pc:spChg chg="mod">
          <ac:chgData name="Caroline Davis" userId="S::cdavis@pcori.org::dbbe6e6e-0f27-48af-917d-899c2b3acaa3" providerId="AD" clId="Web-{A5BC80D2-91E2-0B38-0BDE-AF1BDE9DA6A9}" dt="2024-03-25T15:53:09.784" v="307" actId="14100"/>
          <ac:spMkLst>
            <pc:docMk/>
            <pc:sldMk cId="3779489361" sldId="2147347713"/>
            <ac:spMk id="2" creationId="{DC34059D-3B6C-FBF6-85C5-399DD93F62B1}"/>
          </ac:spMkLst>
        </pc:spChg>
      </pc:sldChg>
      <pc:sldChg chg="modSp delCm">
        <pc:chgData name="Caroline Davis" userId="S::cdavis@pcori.org::dbbe6e6e-0f27-48af-917d-899c2b3acaa3" providerId="AD" clId="Web-{A5BC80D2-91E2-0B38-0BDE-AF1BDE9DA6A9}" dt="2024-03-25T15:41:27.988" v="13"/>
        <pc:sldMkLst>
          <pc:docMk/>
          <pc:sldMk cId="136671213" sldId="2147347716"/>
        </pc:sldMkLst>
        <pc:spChg chg="mod">
          <ac:chgData name="Caroline Davis" userId="S::cdavis@pcori.org::dbbe6e6e-0f27-48af-917d-899c2b3acaa3" providerId="AD" clId="Web-{A5BC80D2-91E2-0B38-0BDE-AF1BDE9DA6A9}" dt="2024-03-25T15:41:19.675" v="11" actId="20577"/>
          <ac:spMkLst>
            <pc:docMk/>
            <pc:sldMk cId="136671213" sldId="2147347716"/>
            <ac:spMk id="3" creationId="{F1C6BF83-0B38-07D9-FD85-337F2AF3AFB6}"/>
          </ac:spMkLst>
        </pc:spChg>
        <pc:extLst>
          <p:ext xmlns:p="http://schemas.openxmlformats.org/presentationml/2006/main" uri="{D6D511B9-2390-475A-947B-AFAB55BFBCF1}">
            <pc226:cmChg xmlns:pc226="http://schemas.microsoft.com/office/powerpoint/2022/06/main/command" chg="del">
              <pc226:chgData name="Caroline Davis" userId="S::cdavis@pcori.org::dbbe6e6e-0f27-48af-917d-899c2b3acaa3" providerId="AD" clId="Web-{A5BC80D2-91E2-0B38-0BDE-AF1BDE9DA6A9}" dt="2024-03-25T15:41:27.988" v="13"/>
              <pc2:cmMkLst xmlns:pc2="http://schemas.microsoft.com/office/powerpoint/2019/9/main/command">
                <pc:docMk/>
                <pc:sldMk cId="136671213" sldId="2147347716"/>
                <pc2:cmMk id="{5323FCA6-47D1-4841-B412-067758EE7BCF}"/>
              </pc2:cmMkLst>
            </pc226:cmChg>
          </p:ext>
        </pc:extLst>
      </pc:sldChg>
      <pc:sldChg chg="ord">
        <pc:chgData name="Caroline Davis" userId="S::cdavis@pcori.org::dbbe6e6e-0f27-48af-917d-899c2b3acaa3" providerId="AD" clId="Web-{A5BC80D2-91E2-0B38-0BDE-AF1BDE9DA6A9}" dt="2024-03-25T17:00:16.606" v="313"/>
        <pc:sldMkLst>
          <pc:docMk/>
          <pc:sldMk cId="1767397863" sldId="2147347736"/>
        </pc:sldMkLst>
      </pc:sldChg>
      <pc:sldChg chg="addSp delSp modSp new">
        <pc:chgData name="Caroline Davis" userId="S::cdavis@pcori.org::dbbe6e6e-0f27-48af-917d-899c2b3acaa3" providerId="AD" clId="Web-{A5BC80D2-91E2-0B38-0BDE-AF1BDE9DA6A9}" dt="2024-03-25T15:51:54.030" v="298" actId="20577"/>
        <pc:sldMkLst>
          <pc:docMk/>
          <pc:sldMk cId="1626664665" sldId="2147347737"/>
        </pc:sldMkLst>
        <pc:spChg chg="del">
          <ac:chgData name="Caroline Davis" userId="S::cdavis@pcori.org::dbbe6e6e-0f27-48af-917d-899c2b3acaa3" providerId="AD" clId="Web-{A5BC80D2-91E2-0B38-0BDE-AF1BDE9DA6A9}" dt="2024-03-25T15:43:46.713" v="15"/>
          <ac:spMkLst>
            <pc:docMk/>
            <pc:sldMk cId="1626664665" sldId="2147347737"/>
            <ac:spMk id="2" creationId="{C17DA8F3-1093-5894-DC82-3F93BC96C9B7}"/>
          </ac:spMkLst>
        </pc:spChg>
        <pc:spChg chg="mod">
          <ac:chgData name="Caroline Davis" userId="S::cdavis@pcori.org::dbbe6e6e-0f27-48af-917d-899c2b3acaa3" providerId="AD" clId="Web-{A5BC80D2-91E2-0B38-0BDE-AF1BDE9DA6A9}" dt="2024-03-25T15:51:54.030" v="298" actId="20577"/>
          <ac:spMkLst>
            <pc:docMk/>
            <pc:sldMk cId="1626664665" sldId="2147347737"/>
            <ac:spMk id="3" creationId="{C553DEE4-D67C-AE47-64ED-CC1E7F110E60}"/>
          </ac:spMkLst>
        </pc:spChg>
        <pc:graphicFrameChg chg="add del modGraphic">
          <ac:chgData name="Caroline Davis" userId="S::cdavis@pcori.org::dbbe6e6e-0f27-48af-917d-899c2b3acaa3" providerId="AD" clId="Web-{A5BC80D2-91E2-0B38-0BDE-AF1BDE9DA6A9}" dt="2024-03-25T15:44:09.682" v="19"/>
          <ac:graphicFrameMkLst>
            <pc:docMk/>
            <pc:sldMk cId="1626664665" sldId="2147347737"/>
            <ac:graphicFrameMk id="5" creationId="{B4FFC60D-0390-DA34-CFB8-21609D530BC2}"/>
          </ac:graphicFrameMkLst>
        </pc:graphicFrameChg>
        <pc:graphicFrameChg chg="add mod modGraphic">
          <ac:chgData name="Caroline Davis" userId="S::cdavis@pcori.org::dbbe6e6e-0f27-48af-917d-899c2b3acaa3" providerId="AD" clId="Web-{A5BC80D2-91E2-0B38-0BDE-AF1BDE9DA6A9}" dt="2024-03-25T15:51:44.327" v="296" actId="1076"/>
          <ac:graphicFrameMkLst>
            <pc:docMk/>
            <pc:sldMk cId="1626664665" sldId="2147347737"/>
            <ac:graphicFrameMk id="6" creationId="{3370FECB-5F4F-28E0-0F8C-8B3C58B3D80B}"/>
          </ac:graphicFrameMkLst>
        </pc:graphicFrameChg>
      </pc:sldChg>
      <pc:sldChg chg="add del mod modShow">
        <pc:chgData name="Caroline Davis" userId="S::cdavis@pcori.org::dbbe6e6e-0f27-48af-917d-899c2b3acaa3" providerId="AD" clId="Web-{A5BC80D2-91E2-0B38-0BDE-AF1BDE9DA6A9}" dt="2024-03-25T20:53:02.513" v="317"/>
        <pc:sldMkLst>
          <pc:docMk/>
          <pc:sldMk cId="3521192456" sldId="2147347738"/>
        </pc:sldMkLst>
      </pc:sldChg>
    </pc:docChg>
  </pc:docChgLst>
  <pc:docChgLst>
    <pc:chgData name="Caroline Davis" userId="S::cdavis@pcori.org::dbbe6e6e-0f27-48af-917d-899c2b3acaa3" providerId="AD" clId="Web-{AB89A114-8E41-DA0A-4E63-0D267DFA316A}"/>
    <pc:docChg chg="addSld modSection">
      <pc:chgData name="Caroline Davis" userId="S::cdavis@pcori.org::dbbe6e6e-0f27-48af-917d-899c2b3acaa3" providerId="AD" clId="Web-{AB89A114-8E41-DA0A-4E63-0D267DFA316A}" dt="2024-03-22T18:59:50.448" v="1"/>
      <pc:docMkLst>
        <pc:docMk/>
      </pc:docMkLst>
      <pc:sldChg chg="add">
        <pc:chgData name="Caroline Davis" userId="S::cdavis@pcori.org::dbbe6e6e-0f27-48af-917d-899c2b3acaa3" providerId="AD" clId="Web-{AB89A114-8E41-DA0A-4E63-0D267DFA316A}" dt="2024-03-22T18:59:50.448" v="1"/>
        <pc:sldMkLst>
          <pc:docMk/>
          <pc:sldMk cId="1296860195" sldId="8567"/>
        </pc:sldMkLst>
      </pc:sldChg>
      <pc:sldChg chg="add">
        <pc:chgData name="Caroline Davis" userId="S::cdavis@pcori.org::dbbe6e6e-0f27-48af-917d-899c2b3acaa3" providerId="AD" clId="Web-{AB89A114-8E41-DA0A-4E63-0D267DFA316A}" dt="2024-03-22T18:59:33.651" v="0"/>
        <pc:sldMkLst>
          <pc:docMk/>
          <pc:sldMk cId="1802508633" sldId="2147347701"/>
        </pc:sldMkLst>
      </pc:sldChg>
    </pc:docChg>
  </pc:docChgLst>
  <pc:docChgLst>
    <pc:chgData name="Kristin Carman" userId="S::kcarman@pcori.org::d3e6fac2-b733-47c8-92b1-f46e69062e59" providerId="AD" clId="Web-{85B24EE0-C0EA-8C1D-48F9-BBC1C31F70C7}"/>
    <pc:docChg chg="mod">
      <pc:chgData name="Kristin Carman" userId="S::kcarman@pcori.org::d3e6fac2-b733-47c8-92b1-f46e69062e59" providerId="AD" clId="Web-{85B24EE0-C0EA-8C1D-48F9-BBC1C31F70C7}" dt="2024-03-22T20:11:44.709" v="5"/>
      <pc:docMkLst>
        <pc:docMk/>
      </pc:docMkLst>
      <pc:sldChg chg="addCm">
        <pc:chgData name="Kristin Carman" userId="S::kcarman@pcori.org::d3e6fac2-b733-47c8-92b1-f46e69062e59" providerId="AD" clId="Web-{85B24EE0-C0EA-8C1D-48F9-BBC1C31F70C7}" dt="2024-03-22T20:08:39.025" v="3"/>
        <pc:sldMkLst>
          <pc:docMk/>
          <pc:sldMk cId="1296860195" sldId="8567"/>
        </pc:sldMkLst>
        <pc:extLst>
          <p:ext xmlns:p="http://schemas.openxmlformats.org/presentationml/2006/main" uri="{D6D511B9-2390-475A-947B-AFAB55BFBCF1}">
            <pc226:cmChg xmlns:pc226="http://schemas.microsoft.com/office/powerpoint/2022/06/main/command" chg="add">
              <pc226:chgData name="Kristin Carman" userId="S::kcarman@pcori.org::d3e6fac2-b733-47c8-92b1-f46e69062e59" providerId="AD" clId="Web-{85B24EE0-C0EA-8C1D-48F9-BBC1C31F70C7}" dt="2024-03-22T20:08:39.025" v="3"/>
              <pc2:cmMkLst xmlns:pc2="http://schemas.microsoft.com/office/powerpoint/2019/9/main/command">
                <pc:docMk/>
                <pc:sldMk cId="1296860195" sldId="8567"/>
                <pc2:cmMk id="{A146093E-1171-427F-8FC1-D2F3BCB14CD8}"/>
              </pc2:cmMkLst>
            </pc226:cmChg>
          </p:ext>
        </pc:extLst>
      </pc:sldChg>
      <pc:sldChg chg="addCm">
        <pc:chgData name="Kristin Carman" userId="S::kcarman@pcori.org::d3e6fac2-b733-47c8-92b1-f46e69062e59" providerId="AD" clId="Web-{85B24EE0-C0EA-8C1D-48F9-BBC1C31F70C7}" dt="2024-03-22T20:11:44.709" v="5"/>
        <pc:sldMkLst>
          <pc:docMk/>
          <pc:sldMk cId="3884457735" sldId="12665"/>
        </pc:sldMkLst>
        <pc:extLst>
          <p:ext xmlns:p="http://schemas.openxmlformats.org/presentationml/2006/main" uri="{D6D511B9-2390-475A-947B-AFAB55BFBCF1}">
            <pc226:cmChg xmlns:pc226="http://schemas.microsoft.com/office/powerpoint/2022/06/main/command" chg="add">
              <pc226:chgData name="Kristin Carman" userId="S::kcarman@pcori.org::d3e6fac2-b733-47c8-92b1-f46e69062e59" providerId="AD" clId="Web-{85B24EE0-C0EA-8C1D-48F9-BBC1C31F70C7}" dt="2024-03-22T20:11:44.709" v="5"/>
              <pc2:cmMkLst xmlns:pc2="http://schemas.microsoft.com/office/powerpoint/2019/9/main/command">
                <pc:docMk/>
                <pc:sldMk cId="3884457735" sldId="12665"/>
                <pc2:cmMk id="{E7F5D462-12BA-4760-BEF4-8468311E5046}"/>
              </pc2:cmMkLst>
            </pc226:cmChg>
          </p:ext>
        </pc:extLst>
      </pc:sldChg>
      <pc:sldChg chg="addCm">
        <pc:chgData name="Kristin Carman" userId="S::kcarman@pcori.org::d3e6fac2-b733-47c8-92b1-f46e69062e59" providerId="AD" clId="Web-{85B24EE0-C0EA-8C1D-48F9-BBC1C31F70C7}" dt="2024-03-22T20:07:55.412" v="2"/>
        <pc:sldMkLst>
          <pc:docMk/>
          <pc:sldMk cId="3800017977" sldId="12729"/>
        </pc:sldMkLst>
        <pc:extLst>
          <p:ext xmlns:p="http://schemas.openxmlformats.org/presentationml/2006/main" uri="{D6D511B9-2390-475A-947B-AFAB55BFBCF1}">
            <pc226:cmChg xmlns:pc226="http://schemas.microsoft.com/office/powerpoint/2022/06/main/command" chg="add">
              <pc226:chgData name="Kristin Carman" userId="S::kcarman@pcori.org::d3e6fac2-b733-47c8-92b1-f46e69062e59" providerId="AD" clId="Web-{85B24EE0-C0EA-8C1D-48F9-BBC1C31F70C7}" dt="2024-03-22T20:07:55.412" v="2"/>
              <pc2:cmMkLst xmlns:pc2="http://schemas.microsoft.com/office/powerpoint/2019/9/main/command">
                <pc:docMk/>
                <pc:sldMk cId="3800017977" sldId="12729"/>
                <pc2:cmMk id="{9CA0F6A5-B251-4024-B900-30B0FEC60B76}"/>
              </pc2:cmMkLst>
            </pc226:cmChg>
          </p:ext>
        </pc:extLst>
      </pc:sldChg>
      <pc:sldChg chg="addCm">
        <pc:chgData name="Kristin Carman" userId="S::kcarman@pcori.org::d3e6fac2-b733-47c8-92b1-f46e69062e59" providerId="AD" clId="Web-{85B24EE0-C0EA-8C1D-48F9-BBC1C31F70C7}" dt="2024-03-22T20:10:00.968" v="4"/>
        <pc:sldMkLst>
          <pc:docMk/>
          <pc:sldMk cId="718261908" sldId="2147347710"/>
        </pc:sldMkLst>
        <pc:extLst>
          <p:ext xmlns:p="http://schemas.openxmlformats.org/presentationml/2006/main" uri="{D6D511B9-2390-475A-947B-AFAB55BFBCF1}">
            <pc226:cmChg xmlns:pc226="http://schemas.microsoft.com/office/powerpoint/2022/06/main/command" chg="add">
              <pc226:chgData name="Kristin Carman" userId="S::kcarman@pcori.org::d3e6fac2-b733-47c8-92b1-f46e69062e59" providerId="AD" clId="Web-{85B24EE0-C0EA-8C1D-48F9-BBC1C31F70C7}" dt="2024-03-22T20:10:00.968" v="4"/>
              <pc2:cmMkLst xmlns:pc2="http://schemas.microsoft.com/office/powerpoint/2019/9/main/command">
                <pc:docMk/>
                <pc:sldMk cId="718261908" sldId="2147347710"/>
                <pc2:cmMk id="{DF3430BB-3EA1-491F-A9B4-9E662533FE83}"/>
              </pc2:cmMkLst>
            </pc226:cmChg>
          </p:ext>
        </pc:extLst>
      </pc:sldChg>
      <pc:sldChg chg="addCm">
        <pc:chgData name="Kristin Carman" userId="S::kcarman@pcori.org::d3e6fac2-b733-47c8-92b1-f46e69062e59" providerId="AD" clId="Web-{85B24EE0-C0EA-8C1D-48F9-BBC1C31F70C7}" dt="2024-03-22T20:06:59.346" v="1"/>
        <pc:sldMkLst>
          <pc:docMk/>
          <pc:sldMk cId="136671213" sldId="2147347716"/>
        </pc:sldMkLst>
        <pc:extLst>
          <p:ext xmlns:p="http://schemas.openxmlformats.org/presentationml/2006/main" uri="{D6D511B9-2390-475A-947B-AFAB55BFBCF1}">
            <pc226:cmChg xmlns:pc226="http://schemas.microsoft.com/office/powerpoint/2022/06/main/command" chg="add">
              <pc226:chgData name="Kristin Carman" userId="S::kcarman@pcori.org::d3e6fac2-b733-47c8-92b1-f46e69062e59" providerId="AD" clId="Web-{85B24EE0-C0EA-8C1D-48F9-BBC1C31F70C7}" dt="2024-03-22T20:06:59.346" v="1"/>
              <pc2:cmMkLst xmlns:pc2="http://schemas.microsoft.com/office/powerpoint/2019/9/main/command">
                <pc:docMk/>
                <pc:sldMk cId="136671213" sldId="2147347716"/>
                <pc2:cmMk id="{5323FCA6-47D1-4841-B412-067758EE7BCF}"/>
              </pc2:cmMkLst>
            </pc226:cmChg>
          </p:ext>
        </pc:extLst>
      </pc:sldChg>
    </pc:docChg>
  </pc:docChgLst>
  <pc:docChgLst>
    <pc:chgData name="Kathryn Martucci" userId="bb418f87-49e0-4699-8328-e7fd37040d71" providerId="ADAL" clId="{44FE9B27-CA43-44A2-84AE-B7C569398CDD}"/>
    <pc:docChg chg="addSld modSld sldOrd">
      <pc:chgData name="Kathryn Martucci" userId="bb418f87-49e0-4699-8328-e7fd37040d71" providerId="ADAL" clId="{44FE9B27-CA43-44A2-84AE-B7C569398CDD}" dt="2024-03-25T22:25:53.317" v="4"/>
      <pc:docMkLst>
        <pc:docMk/>
      </pc:docMkLst>
      <pc:sldChg chg="add">
        <pc:chgData name="Kathryn Martucci" userId="bb418f87-49e0-4699-8328-e7fd37040d71" providerId="ADAL" clId="{44FE9B27-CA43-44A2-84AE-B7C569398CDD}" dt="2024-03-25T22:25:29.720" v="0"/>
        <pc:sldMkLst>
          <pc:docMk/>
          <pc:sldMk cId="805268641" sldId="12620"/>
        </pc:sldMkLst>
      </pc:sldChg>
      <pc:sldChg chg="add">
        <pc:chgData name="Kathryn Martucci" userId="bb418f87-49e0-4699-8328-e7fd37040d71" providerId="ADAL" clId="{44FE9B27-CA43-44A2-84AE-B7C569398CDD}" dt="2024-03-25T22:25:29.720" v="0"/>
        <pc:sldMkLst>
          <pc:docMk/>
          <pc:sldMk cId="2899505011" sldId="12639"/>
        </pc:sldMkLst>
      </pc:sldChg>
      <pc:sldChg chg="ord">
        <pc:chgData name="Kathryn Martucci" userId="bb418f87-49e0-4699-8328-e7fd37040d71" providerId="ADAL" clId="{44FE9B27-CA43-44A2-84AE-B7C569398CDD}" dt="2024-03-25T22:25:53.317" v="4"/>
        <pc:sldMkLst>
          <pc:docMk/>
          <pc:sldMk cId="897165734" sldId="12730"/>
        </pc:sldMkLst>
      </pc:sldChg>
    </pc:docChg>
  </pc:docChgLst>
  <pc:docChgLst>
    <pc:chgData name="Mabel Crescioni" userId="b80eebd3-6fd2-442f-a6fc-150bb34ab59d" providerId="ADAL" clId="{90BCCABE-F5B1-4158-899D-6BA5689FD3FB}"/>
    <pc:docChg chg="modSld sldOrd">
      <pc:chgData name="Mabel Crescioni" userId="b80eebd3-6fd2-442f-a6fc-150bb34ab59d" providerId="ADAL" clId="{90BCCABE-F5B1-4158-899D-6BA5689FD3FB}" dt="2024-03-25T20:53:01.762" v="41" actId="20577"/>
      <pc:docMkLst>
        <pc:docMk/>
      </pc:docMkLst>
      <pc:sldChg chg="modNotesTx">
        <pc:chgData name="Mabel Crescioni" userId="b80eebd3-6fd2-442f-a6fc-150bb34ab59d" providerId="ADAL" clId="{90BCCABE-F5B1-4158-899D-6BA5689FD3FB}" dt="2024-03-25T20:52:20.783" v="33" actId="20577"/>
        <pc:sldMkLst>
          <pc:docMk/>
          <pc:sldMk cId="2908866086" sldId="12686"/>
        </pc:sldMkLst>
      </pc:sldChg>
      <pc:sldChg chg="modNotesTx">
        <pc:chgData name="Mabel Crescioni" userId="b80eebd3-6fd2-442f-a6fc-150bb34ab59d" providerId="ADAL" clId="{90BCCABE-F5B1-4158-899D-6BA5689FD3FB}" dt="2024-03-25T20:52:13.283" v="31" actId="20577"/>
        <pc:sldMkLst>
          <pc:docMk/>
          <pc:sldMk cId="2491020595" sldId="12702"/>
        </pc:sldMkLst>
      </pc:sldChg>
      <pc:sldChg chg="modNotesTx">
        <pc:chgData name="Mabel Crescioni" userId="b80eebd3-6fd2-442f-a6fc-150bb34ab59d" providerId="ADAL" clId="{90BCCABE-F5B1-4158-899D-6BA5689FD3FB}" dt="2024-03-25T20:53:01.762" v="41" actId="20577"/>
        <pc:sldMkLst>
          <pc:docMk/>
          <pc:sldMk cId="3708925941" sldId="12713"/>
        </pc:sldMkLst>
      </pc:sldChg>
      <pc:sldChg chg="modNotesTx">
        <pc:chgData name="Mabel Crescioni" userId="b80eebd3-6fd2-442f-a6fc-150bb34ab59d" providerId="ADAL" clId="{90BCCABE-F5B1-4158-899D-6BA5689FD3FB}" dt="2024-03-25T20:51:40.480" v="22" actId="20577"/>
        <pc:sldMkLst>
          <pc:docMk/>
          <pc:sldMk cId="3800017977" sldId="12729"/>
        </pc:sldMkLst>
      </pc:sldChg>
      <pc:sldChg chg="modNotesTx">
        <pc:chgData name="Mabel Crescioni" userId="b80eebd3-6fd2-442f-a6fc-150bb34ab59d" providerId="ADAL" clId="{90BCCABE-F5B1-4158-899D-6BA5689FD3FB}" dt="2024-03-25T20:52:32.877" v="37" actId="20577"/>
        <pc:sldMkLst>
          <pc:docMk/>
          <pc:sldMk cId="718261908" sldId="2147347710"/>
        </pc:sldMkLst>
      </pc:sldChg>
      <pc:sldChg chg="modSp mod ord modNotesTx">
        <pc:chgData name="Mabel Crescioni" userId="b80eebd3-6fd2-442f-a6fc-150bb34ab59d" providerId="ADAL" clId="{90BCCABE-F5B1-4158-899D-6BA5689FD3FB}" dt="2024-03-25T20:51:49.252" v="25" actId="20577"/>
        <pc:sldMkLst>
          <pc:docMk/>
          <pc:sldMk cId="3779489361" sldId="2147347713"/>
        </pc:sldMkLst>
        <pc:spChg chg="mod">
          <ac:chgData name="Mabel Crescioni" userId="b80eebd3-6fd2-442f-a6fc-150bb34ab59d" providerId="ADAL" clId="{90BCCABE-F5B1-4158-899D-6BA5689FD3FB}" dt="2024-03-25T17:33:47.948" v="18" actId="14100"/>
          <ac:spMkLst>
            <pc:docMk/>
            <pc:sldMk cId="3779489361" sldId="2147347713"/>
            <ac:spMk id="2" creationId="{DC34059D-3B6C-FBF6-85C5-399DD93F62B1}"/>
          </ac:spMkLst>
        </pc:spChg>
      </pc:sldChg>
      <pc:sldChg chg="modNotesTx">
        <pc:chgData name="Mabel Crescioni" userId="b80eebd3-6fd2-442f-a6fc-150bb34ab59d" providerId="ADAL" clId="{90BCCABE-F5B1-4158-899D-6BA5689FD3FB}" dt="2024-03-25T20:51:45.701" v="23" actId="20577"/>
        <pc:sldMkLst>
          <pc:docMk/>
          <pc:sldMk cId="136671213" sldId="2147347716"/>
        </pc:sldMkLst>
      </pc:sldChg>
      <pc:sldChg chg="modNotesTx">
        <pc:chgData name="Mabel Crescioni" userId="b80eebd3-6fd2-442f-a6fc-150bb34ab59d" providerId="ADAL" clId="{90BCCABE-F5B1-4158-899D-6BA5689FD3FB}" dt="2024-03-25T20:52:26.369" v="35" actId="20577"/>
        <pc:sldMkLst>
          <pc:docMk/>
          <pc:sldMk cId="1767397863" sldId="2147347736"/>
        </pc:sldMkLst>
      </pc:sldChg>
      <pc:sldChg chg="modNotesTx">
        <pc:chgData name="Mabel Crescioni" userId="b80eebd3-6fd2-442f-a6fc-150bb34ab59d" providerId="ADAL" clId="{90BCCABE-F5B1-4158-899D-6BA5689FD3FB}" dt="2024-03-25T20:52:37.571" v="39" actId="20577"/>
        <pc:sldMkLst>
          <pc:docMk/>
          <pc:sldMk cId="1626664665" sldId="2147347737"/>
        </pc:sldMkLst>
      </pc:sldChg>
      <pc:sldChg chg="modNotesTx">
        <pc:chgData name="Mabel Crescioni" userId="b80eebd3-6fd2-442f-a6fc-150bb34ab59d" providerId="ADAL" clId="{90BCCABE-F5B1-4158-899D-6BA5689FD3FB}" dt="2024-03-25T20:51:54.771" v="27" actId="20577"/>
        <pc:sldMkLst>
          <pc:docMk/>
          <pc:sldMk cId="3521192456" sldId="2147347738"/>
        </pc:sldMkLst>
      </pc:sldChg>
    </pc:docChg>
  </pc:docChgLst>
</pc:chgInfo>
</file>

<file path=ppt/comments/modernComment_31B9_E27FAC39.xml><?xml version="1.0" encoding="utf-8"?>
<p188:cmLst xmlns:a="http://schemas.openxmlformats.org/drawingml/2006/main" xmlns:r="http://schemas.openxmlformats.org/officeDocument/2006/relationships" xmlns:p188="http://schemas.microsoft.com/office/powerpoint/2018/8/main">
  <p188:cm id="{9CA0F6A5-B251-4024-B900-30B0FEC60B76}" authorId="{3F1A94DD-55D0-5313-4031-7565C6DAA0F3}" status="resolved" created="2024-03-22T20:07:55.412" complete="100000">
    <pc:sldMkLst xmlns:pc="http://schemas.microsoft.com/office/powerpoint/2013/main/command">
      <pc:docMk/>
      <pc:sldMk cId="3800017977" sldId="12729"/>
    </pc:sldMkLst>
    <p188:txBody>
      <a:bodyPr/>
      <a:lstStyle/>
      <a:p>
        <a:r>
          <a:rPr lang="en-US"/>
          <a:t>I think we need a better slide that explains why we created the new expectations before we launch into them</a:t>
        </a:r>
      </a:p>
    </p188:txBody>
  </p188:cm>
</p188:cmLst>
</file>

<file path=ppt/comments/modernComment_7FFDECFE_2ACFCE94.xml><?xml version="1.0" encoding="utf-8"?>
<p188:cmLst xmlns:a="http://schemas.openxmlformats.org/drawingml/2006/main" xmlns:r="http://schemas.openxmlformats.org/officeDocument/2006/relationships" xmlns:p188="http://schemas.microsoft.com/office/powerpoint/2018/8/main">
  <p188:cm id="{DF3430BB-3EA1-491F-A9B4-9E662533FE83}" authorId="{3F1A94DD-55D0-5313-4031-7565C6DAA0F3}" status="resolved" created="2024-03-22T20:10:00.968" complete="100000">
    <pc:sldMkLst xmlns:pc="http://schemas.microsoft.com/office/powerpoint/2013/main/command">
      <pc:docMk/>
      <pc:sldMk cId="718261908" sldId="2147347710"/>
    </pc:sldMkLst>
    <p188:txBody>
      <a:bodyPr/>
      <a:lstStyle/>
      <a:p>
        <a:r>
          <a:rPr lang="en-US"/>
          <a:t>We need an example after this to provide an example, and do we have the slide that provides the short version of each expectation to add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1D5C4F-A665-3042-242C-DD928C2F6A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56F65A-F729-4EC3-869C-1DFAC6C10B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20E498-D165-5D43-8976-72CDCF0CB862}" type="datetimeFigureOut">
              <a:rPr lang="en-US" smtClean="0"/>
              <a:t>3/25/2024</a:t>
            </a:fld>
            <a:endParaRPr lang="en-US"/>
          </a:p>
        </p:txBody>
      </p:sp>
      <p:sp>
        <p:nvSpPr>
          <p:cNvPr id="4" name="Footer Placeholder 3">
            <a:extLst>
              <a:ext uri="{FF2B5EF4-FFF2-40B4-BE49-F238E27FC236}">
                <a16:creationId xmlns:a16="http://schemas.microsoft.com/office/drawing/2014/main" id="{E1EFDDB5-BFCC-5ACC-06D1-AFFF9C10A5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A3B19B-E007-121E-062B-E081CB2209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7F1E08-B006-2041-AEAA-EC484C8055CB}" type="slidenum">
              <a:rPr lang="en-US" smtClean="0"/>
              <a:t>‹#›</a:t>
            </a:fld>
            <a:endParaRPr lang="en-US"/>
          </a:p>
        </p:txBody>
      </p:sp>
    </p:spTree>
    <p:extLst>
      <p:ext uri="{BB962C8B-B14F-4D97-AF65-F5344CB8AC3E}">
        <p14:creationId xmlns:p14="http://schemas.microsoft.com/office/powerpoint/2010/main" val="378214445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BFC34-5D19-094B-8E05-29A9D53FD616}"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55F89-EEC4-AA45-B254-4E8B0F0EFC19}" type="slidenum">
              <a:rPr lang="en-US" smtClean="0"/>
              <a:t>‹#›</a:t>
            </a:fld>
            <a:endParaRPr lang="en-US"/>
          </a:p>
        </p:txBody>
      </p:sp>
    </p:spTree>
    <p:extLst>
      <p:ext uri="{BB962C8B-B14F-4D97-AF65-F5344CB8AC3E}">
        <p14:creationId xmlns:p14="http://schemas.microsoft.com/office/powerpoint/2010/main" val="125458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99050-ADAA-47A6-9D8E-6A7DDA42B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67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a:t>
            </a:r>
          </a:p>
        </p:txBody>
      </p:sp>
      <p:sp>
        <p:nvSpPr>
          <p:cNvPr id="4" name="Slide Number Placeholder 3"/>
          <p:cNvSpPr>
            <a:spLocks noGrp="1"/>
          </p:cNvSpPr>
          <p:nvPr>
            <p:ph type="sldNum" sz="quarter" idx="5"/>
          </p:nvPr>
        </p:nvSpPr>
        <p:spPr/>
        <p:txBody>
          <a:bodyPr/>
          <a:lstStyle/>
          <a:p>
            <a:fld id="{66C132CB-2907-4965-8320-6AA98967B9B1}" type="slidenum">
              <a:rPr lang="en-US" smtClean="0"/>
              <a:t>13</a:t>
            </a:fld>
            <a:endParaRPr lang="en-US"/>
          </a:p>
        </p:txBody>
      </p:sp>
    </p:spTree>
    <p:extLst>
      <p:ext uri="{BB962C8B-B14F-4D97-AF65-F5344CB8AC3E}">
        <p14:creationId xmlns:p14="http://schemas.microsoft.com/office/powerpoint/2010/main" val="171176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a:t>
            </a:r>
          </a:p>
        </p:txBody>
      </p:sp>
      <p:sp>
        <p:nvSpPr>
          <p:cNvPr id="4" name="Slide Number Placeholder 3"/>
          <p:cNvSpPr>
            <a:spLocks noGrp="1"/>
          </p:cNvSpPr>
          <p:nvPr>
            <p:ph type="sldNum" sz="quarter" idx="5"/>
          </p:nvPr>
        </p:nvSpPr>
        <p:spPr/>
        <p:txBody>
          <a:bodyPr/>
          <a:lstStyle/>
          <a:p>
            <a:fld id="{14C55F89-EEC4-AA45-B254-4E8B0F0EFC19}" type="slidenum">
              <a:rPr lang="en-US" smtClean="0"/>
              <a:t>14</a:t>
            </a:fld>
            <a:endParaRPr lang="en-US"/>
          </a:p>
        </p:txBody>
      </p:sp>
    </p:spTree>
    <p:extLst>
      <p:ext uri="{BB962C8B-B14F-4D97-AF65-F5344CB8AC3E}">
        <p14:creationId xmlns:p14="http://schemas.microsoft.com/office/powerpoint/2010/main" val="80651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a:t>
            </a:r>
          </a:p>
        </p:txBody>
      </p:sp>
      <p:sp>
        <p:nvSpPr>
          <p:cNvPr id="4" name="Slide Number Placeholder 3"/>
          <p:cNvSpPr>
            <a:spLocks noGrp="1"/>
          </p:cNvSpPr>
          <p:nvPr>
            <p:ph type="sldNum" sz="quarter" idx="5"/>
          </p:nvPr>
        </p:nvSpPr>
        <p:spPr/>
        <p:txBody>
          <a:bodyPr/>
          <a:lstStyle/>
          <a:p>
            <a:fld id="{14C55F89-EEC4-AA45-B254-4E8B0F0EFC19}" type="slidenum">
              <a:rPr lang="en-US" smtClean="0"/>
              <a:t>15</a:t>
            </a:fld>
            <a:endParaRPr lang="en-US"/>
          </a:p>
        </p:txBody>
      </p:sp>
    </p:spTree>
    <p:extLst>
      <p:ext uri="{BB962C8B-B14F-4D97-AF65-F5344CB8AC3E}">
        <p14:creationId xmlns:p14="http://schemas.microsoft.com/office/powerpoint/2010/main" val="49280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a:spcBef>
                <a:spcPts val="895"/>
              </a:spcBef>
              <a:spcAft>
                <a:spcPts val="0"/>
              </a:spcAft>
            </a:pP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Questions</a:t>
            </a:r>
            <a:r>
              <a:rPr lang="en-US" sz="1800" spc="-15">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to</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ask</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when</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addressing</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this</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expectation:</a:t>
            </a:r>
            <a:endParaRPr lang="en-US" sz="1800">
              <a:effectLst/>
              <a:latin typeface="Lucida Sans" panose="020B0602030504020204" pitchFamily="34" charset="0"/>
              <a:ea typeface="Lucida Sans" panose="020B0602030504020204" pitchFamily="34" charset="0"/>
              <a:cs typeface="Lucida Sans" panose="020B0602030504020204" pitchFamily="34" charset="0"/>
            </a:endParaRPr>
          </a:p>
          <a:p>
            <a:pPr marL="342900" marR="380365" lvl="0" indent="-342900">
              <a:lnSpc>
                <a:spcPct val="107000"/>
              </a:lnSpc>
              <a:spcBef>
                <a:spcPts val="145"/>
              </a:spcBef>
              <a:spcAft>
                <a:spcPts val="0"/>
              </a:spcAft>
              <a:buClr>
                <a:srgbClr val="7F296E"/>
              </a:buClr>
              <a:buSzPts val="900"/>
              <a:buFont typeface="Arial Narrow" panose="020B0606020202030204" pitchFamily="34" charset="0"/>
              <a:buChar char="►"/>
              <a:tabLst>
                <a:tab pos="400050" algn="l"/>
              </a:tabLst>
            </a:pPr>
            <a:r>
              <a:rPr lang="en-US" sz="1800" spc="0">
                <a:effectLst/>
                <a:latin typeface="Lucida Sans" panose="020B0602030504020204" pitchFamily="34" charset="0"/>
                <a:ea typeface="Arial Narrow" panose="020B0606020202030204" pitchFamily="34" charset="0"/>
                <a:cs typeface="Arial Narrow" panose="020B0606020202030204" pitchFamily="34" charset="0"/>
              </a:rPr>
              <a:t>How</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well</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do</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partners</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researchers</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on</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the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team</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reflect</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groups</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communities</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that</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the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project will benefit?</a:t>
            </a:r>
          </a:p>
          <a:p>
            <a:pPr marL="342900" marR="166370" lvl="0" indent="-342900">
              <a:lnSpc>
                <a:spcPct val="107000"/>
              </a:lnSpc>
              <a:spcBef>
                <a:spcPts val="455"/>
              </a:spcBef>
              <a:spcAft>
                <a:spcPts val="0"/>
              </a:spcAft>
              <a:buClr>
                <a:srgbClr val="7F296E"/>
              </a:buClr>
              <a:buSzPts val="900"/>
              <a:buFont typeface="Arial Narrow" panose="020B0606020202030204" pitchFamily="34" charset="0"/>
              <a:buChar char="►"/>
              <a:tabLst>
                <a:tab pos="400050" algn="l"/>
              </a:tabLst>
            </a:pPr>
            <a:r>
              <a:rPr lang="en-US" sz="1800" spc="-10">
                <a:effectLst/>
                <a:latin typeface="Lucida Sans" panose="020B0602030504020204" pitchFamily="34" charset="0"/>
                <a:ea typeface="Arial Narrow" panose="020B0606020202030204" pitchFamily="34" charset="0"/>
                <a:cs typeface="Arial Narrow" panose="020B0606020202030204" pitchFamily="34" charset="0"/>
              </a:rPr>
              <a:t>What</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efforts</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have</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been</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made</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intentionally</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include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diverse</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range</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of</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partners</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organizations,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including</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those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who</a:t>
            </a:r>
            <a:r>
              <a:rPr lang="en-US" sz="1800" u="sng" spc="-20">
                <a:solidFill>
                  <a:srgbClr val="008080"/>
                </a:solidFill>
                <a:effectLst/>
                <a:latin typeface="Lucida Sans" panose="020B0602030504020204" pitchFamily="34" charset="0"/>
                <a:ea typeface="Arial Narrow" panose="020B0606020202030204" pitchFamily="34" charset="0"/>
                <a:cs typeface="Arial Narrow" panose="020B0606020202030204" pitchFamily="34" charset="0"/>
              </a:rPr>
              <a:t>se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perspectives and experiences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have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been</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historically</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excluded from research?</a:t>
            </a:r>
          </a:p>
          <a:p>
            <a:pPr marL="342900" marR="166370" lvl="0" indent="-342900">
              <a:lnSpc>
                <a:spcPct val="107000"/>
              </a:lnSpc>
              <a:spcBef>
                <a:spcPts val="455"/>
              </a:spcBef>
              <a:spcAft>
                <a:spcPts val="0"/>
              </a:spcAft>
              <a:buClr>
                <a:srgbClr val="7F296E"/>
              </a:buClr>
              <a:buSzPts val="900"/>
              <a:buFont typeface="Arial Narrow" panose="020B0606020202030204" pitchFamily="34" charset="0"/>
              <a:buChar char="►"/>
              <a:tabLst>
                <a:tab pos="400050" algn="l"/>
              </a:tabLst>
            </a:pPr>
            <a:r>
              <a:rPr lang="en-US" sz="1800" spc="-20">
                <a:effectLst/>
                <a:latin typeface="Lucida Sans" panose="020B0602030504020204" pitchFamily="34" charset="0"/>
                <a:ea typeface="Lucida Sans" panose="020B0602030504020204" pitchFamily="34" charset="0"/>
                <a:cs typeface="Lucida Sans" panose="020B0602030504020204" pitchFamily="34" charset="0"/>
              </a:rPr>
              <a:t>To</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what</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extent</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does</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the</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team</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include</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patients</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with </a:t>
            </a:r>
            <a:r>
              <a:rPr lang="en-US" sz="1800">
                <a:effectLst/>
                <a:latin typeface="Lucida Sans" panose="020B0602030504020204" pitchFamily="34" charset="0"/>
                <a:ea typeface="Lucida Sans" panose="020B0602030504020204" pitchFamily="34" charset="0"/>
                <a:cs typeface="Lucida Sans" panose="020B0602030504020204" pitchFamily="34" charset="0"/>
              </a:rPr>
              <a:t>lived</a:t>
            </a:r>
            <a:r>
              <a:rPr lang="en-US" sz="1800" spc="-5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experience</a:t>
            </a:r>
            <a:r>
              <a:rPr lang="en-US" sz="1800" spc="-5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related</a:t>
            </a:r>
            <a:r>
              <a:rPr lang="en-US" sz="1800" spc="-5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to</a:t>
            </a:r>
            <a:r>
              <a:rPr lang="en-US" sz="1800" spc="-5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the</a:t>
            </a:r>
            <a:r>
              <a:rPr lang="en-US" sz="1800" spc="-5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research</a:t>
            </a:r>
            <a:r>
              <a:rPr lang="en-US" sz="1800" spc="-5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topic</a:t>
            </a:r>
            <a:r>
              <a:rPr lang="en-US" sz="1800" spc="-5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as partners</a:t>
            </a:r>
            <a:r>
              <a:rPr lang="en-US" sz="1800" spc="-2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versus</a:t>
            </a:r>
            <a:r>
              <a:rPr lang="en-US" sz="1800" spc="-2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asking</a:t>
            </a:r>
            <a:r>
              <a:rPr lang="en-US" sz="1800" spc="-2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researchers</a:t>
            </a:r>
            <a:r>
              <a:rPr lang="en-US" sz="1800" spc="-2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or</a:t>
            </a:r>
            <a:r>
              <a:rPr lang="en-US" sz="1800" spc="-2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other</a:t>
            </a:r>
            <a:r>
              <a:rPr lang="en-US" sz="1800" spc="-2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team members to describe the patient perspective?</a:t>
            </a:r>
            <a:r>
              <a:rPr lang="en-US">
                <a:effectLst/>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 Typo corrected</a:t>
            </a:r>
          </a:p>
          <a:p>
            <a:endParaRPr lang="en-US"/>
          </a:p>
        </p:txBody>
      </p:sp>
      <p:sp>
        <p:nvSpPr>
          <p:cNvPr id="4" name="Slide Number Placeholder 3"/>
          <p:cNvSpPr>
            <a:spLocks noGrp="1"/>
          </p:cNvSpPr>
          <p:nvPr>
            <p:ph type="sldNum" sz="quarter" idx="5"/>
          </p:nvPr>
        </p:nvSpPr>
        <p:spPr/>
        <p:txBody>
          <a:bodyPr/>
          <a:lstStyle/>
          <a:p>
            <a:fld id="{14C55F89-EEC4-AA45-B254-4E8B0F0EFC19}" type="slidenum">
              <a:rPr lang="en-US" smtClean="0"/>
              <a:t>17</a:t>
            </a:fld>
            <a:endParaRPr lang="en-US"/>
          </a:p>
        </p:txBody>
      </p:sp>
    </p:spTree>
    <p:extLst>
      <p:ext uri="{BB962C8B-B14F-4D97-AF65-F5344CB8AC3E}">
        <p14:creationId xmlns:p14="http://schemas.microsoft.com/office/powerpoint/2010/main" val="4193477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a:spcBef>
                <a:spcPts val="895"/>
              </a:spcBef>
              <a:spcAft>
                <a:spcPts val="0"/>
              </a:spcAft>
            </a:pP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Questions</a:t>
            </a:r>
            <a:r>
              <a:rPr lang="en-US" sz="1800" spc="-25">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to</a:t>
            </a:r>
            <a:r>
              <a:rPr lang="en-US" sz="1800" spc="-25">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ask</a:t>
            </a:r>
            <a:r>
              <a:rPr lang="en-US" sz="1800" spc="-2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when</a:t>
            </a:r>
            <a:r>
              <a:rPr lang="en-US" sz="1800" spc="-25">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addressing</a:t>
            </a:r>
            <a:r>
              <a:rPr lang="en-US" sz="1800" spc="-25">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this</a:t>
            </a:r>
            <a:r>
              <a:rPr lang="en-US" sz="1800" spc="-2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expectation:</a:t>
            </a:r>
            <a:endParaRPr lang="en-US" sz="1800">
              <a:effectLst/>
              <a:latin typeface="Lucida Sans" panose="020B0602030504020204" pitchFamily="34" charset="0"/>
              <a:ea typeface="Lucida Sans" panose="020B0602030504020204" pitchFamily="34" charset="0"/>
              <a:cs typeface="Lucida Sans" panose="020B0602030504020204" pitchFamily="34" charset="0"/>
            </a:endParaRPr>
          </a:p>
          <a:p>
            <a:pPr marL="342900" marR="486410" lvl="0" indent="-342900">
              <a:lnSpc>
                <a:spcPct val="107000"/>
              </a:lnSpc>
              <a:spcBef>
                <a:spcPts val="145"/>
              </a:spcBef>
              <a:spcAft>
                <a:spcPts val="0"/>
              </a:spcAft>
              <a:buClr>
                <a:srgbClr val="124253"/>
              </a:buClr>
              <a:buSzPts val="900"/>
              <a:buFont typeface="Arial Narrow" panose="020B0606020202030204" pitchFamily="34" charset="0"/>
              <a:buChar char="►"/>
              <a:tabLst>
                <a:tab pos="400050" algn="l"/>
              </a:tabLst>
            </a:pPr>
            <a:r>
              <a:rPr lang="en-US" sz="1800" spc="-10">
                <a:effectLst/>
                <a:latin typeface="Lucida Sans" panose="020B0602030504020204" pitchFamily="34" charset="0"/>
                <a:ea typeface="Arial Narrow" panose="020B0606020202030204" pitchFamily="34" charset="0"/>
                <a:cs typeface="Arial Narrow" panose="020B0606020202030204" pitchFamily="34" charset="0"/>
              </a:rPr>
              <a:t>How</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will</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partners</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contribute</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all</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phases</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of</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the project?</a:t>
            </a:r>
            <a:endParaRPr lang="en-US" sz="1800" spc="0">
              <a:effectLst/>
              <a:latin typeface="Lucida Sans" panose="020B0602030504020204" pitchFamily="34" charset="0"/>
              <a:ea typeface="Arial Narrow" panose="020B0606020202030204" pitchFamily="34" charset="0"/>
              <a:cs typeface="Arial Narrow" panose="020B0606020202030204" pitchFamily="34" charset="0"/>
            </a:endParaRPr>
          </a:p>
          <a:p>
            <a:pPr marL="342900" marR="247015" lvl="0" indent="-342900">
              <a:lnSpc>
                <a:spcPct val="107000"/>
              </a:lnSpc>
              <a:spcBef>
                <a:spcPts val="455"/>
              </a:spcBef>
              <a:spcAft>
                <a:spcPts val="0"/>
              </a:spcAft>
              <a:buClr>
                <a:srgbClr val="124253"/>
              </a:buClr>
              <a:buSzPts val="900"/>
              <a:buFont typeface="Arial Narrow" panose="020B0606020202030204" pitchFamily="34" charset="0"/>
              <a:buChar char="►"/>
              <a:tabLst>
                <a:tab pos="400050" algn="l"/>
              </a:tabLst>
            </a:pPr>
            <a:r>
              <a:rPr lang="en-US" sz="1800" spc="-10">
                <a:effectLst/>
                <a:latin typeface="Lucida Sans" panose="020B0602030504020204" pitchFamily="34" charset="0"/>
                <a:ea typeface="Arial Narrow" panose="020B0606020202030204" pitchFamily="34" charset="0"/>
                <a:cs typeface="Arial Narrow" panose="020B0606020202030204" pitchFamily="34" charset="0"/>
              </a:rPr>
              <a:t>How</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have</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partners</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communities</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been</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engaged to</a:t>
            </a:r>
            <a:r>
              <a:rPr lang="en-US" sz="1800" spc="-4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develop</a:t>
            </a:r>
            <a:r>
              <a:rPr lang="en-US" sz="1800" spc="-4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4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research</a:t>
            </a:r>
            <a:r>
              <a:rPr lang="en-US" sz="1800" spc="-4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topic,</a:t>
            </a:r>
            <a:r>
              <a:rPr lang="en-US" sz="1800" spc="-4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questions,</a:t>
            </a:r>
            <a:r>
              <a:rPr lang="en-US" sz="1800" spc="-4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approach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outcomes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so</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that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addresses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their</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priorities, needs and experiences?</a:t>
            </a:r>
          </a:p>
          <a:p>
            <a:pPr marL="342900" marR="278130" lvl="0" indent="-342900">
              <a:lnSpc>
                <a:spcPct val="107000"/>
              </a:lnSpc>
              <a:spcBef>
                <a:spcPts val="450"/>
              </a:spcBef>
              <a:spcAft>
                <a:spcPts val="0"/>
              </a:spcAft>
              <a:buClr>
                <a:srgbClr val="124253"/>
              </a:buClr>
              <a:buSzPts val="900"/>
              <a:buFont typeface="Arial Narrow" panose="020B0606020202030204" pitchFamily="34" charset="0"/>
              <a:buChar char="►"/>
              <a:tabLst>
                <a:tab pos="400050" algn="l"/>
              </a:tabLst>
            </a:pPr>
            <a:r>
              <a:rPr lang="en-US" sz="1800" spc="0">
                <a:effectLst/>
                <a:latin typeface="Lucida Sans" panose="020B0602030504020204" pitchFamily="34" charset="0"/>
                <a:ea typeface="Arial Narrow" panose="020B0606020202030204" pitchFamily="34" charset="0"/>
                <a:cs typeface="Arial Narrow" panose="020B0606020202030204" pitchFamily="34" charset="0"/>
              </a:rPr>
              <a:t>How have partners helped develop the </a:t>
            </a:r>
            <a:r>
              <a:rPr lang="en-US" sz="1800" strike="sngStrike" spc="-30">
                <a:solidFill>
                  <a:srgbClr val="FF0000"/>
                </a:solidFill>
                <a:effectLst/>
                <a:latin typeface="Lucida Sans" panose="020B0602030504020204" pitchFamily="34" charset="0"/>
                <a:ea typeface="Arial Narrow" panose="020B0606020202030204" pitchFamily="34" charset="0"/>
                <a:cs typeface="Arial Narrow" panose="020B0606020202030204" pitchFamily="34" charset="0"/>
              </a:rPr>
              <a:t>Engagement </a:t>
            </a:r>
            <a:r>
              <a:rPr lang="en-US" sz="1800" strike="sngStrike" spc="-30" err="1">
                <a:solidFill>
                  <a:srgbClr val="FF0000"/>
                </a:solidFill>
                <a:effectLst/>
                <a:latin typeface="Lucida Sans" panose="020B0602030504020204" pitchFamily="34" charset="0"/>
                <a:ea typeface="Arial Narrow" panose="020B0606020202030204" pitchFamily="34" charset="0"/>
                <a:cs typeface="Arial Narrow" panose="020B0606020202030204" pitchFamily="34" charset="0"/>
              </a:rPr>
              <a:t>Plan</a:t>
            </a:r>
            <a:r>
              <a:rPr lang="en-US" sz="1800" u="sng" spc="-30" err="1">
                <a:solidFill>
                  <a:srgbClr val="008080"/>
                </a:solidFill>
                <a:effectLst/>
                <a:latin typeface="Lucida Sans" panose="020B0602030504020204" pitchFamily="34" charset="0"/>
                <a:ea typeface="Arial Narrow" panose="020B0606020202030204" pitchFamily="34" charset="0"/>
                <a:cs typeface="Arial Narrow" panose="020B0606020202030204" pitchFamily="34" charset="0"/>
              </a:rPr>
              <a:t>engagement</a:t>
            </a:r>
            <a:r>
              <a:rPr lang="en-US" sz="1800" u="sng" spc="-30">
                <a:solidFill>
                  <a:srgbClr val="008080"/>
                </a:solidFill>
                <a:effectLst/>
                <a:latin typeface="Lucida Sans" panose="020B0602030504020204" pitchFamily="34" charset="0"/>
                <a:ea typeface="Arial Narrow" panose="020B0606020202030204" pitchFamily="34" charset="0"/>
                <a:cs typeface="Arial Narrow" panose="020B0606020202030204" pitchFamily="34" charset="0"/>
              </a:rPr>
              <a:t> strategy</a:t>
            </a:r>
            <a:r>
              <a:rPr lang="en-US" sz="1800" u="sng" spc="0">
                <a:solidFill>
                  <a:srgbClr val="008080"/>
                </a:solidFill>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30">
                <a:effectLst/>
                <a:latin typeface="Lucida Sans" panose="020B0602030504020204" pitchFamily="34" charset="0"/>
                <a:ea typeface="Arial Narrow" panose="020B0606020202030204" pitchFamily="34" charset="0"/>
                <a:cs typeface="Arial Narrow" panose="020B0606020202030204" pitchFamily="34" charset="0"/>
              </a:rPr>
              <a:t>, including defining their roles and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responsibilities?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How</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will</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partners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be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involved</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in refining</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their</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role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needed</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during</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project?</a:t>
            </a:r>
          </a:p>
          <a:p>
            <a:pPr marL="0" marR="0">
              <a:spcBef>
                <a:spcPts val="0"/>
              </a:spcBef>
              <a:spcAft>
                <a:spcPts val="0"/>
              </a:spcAft>
            </a:pPr>
            <a:r>
              <a:rPr lang="en-US" sz="1800" spc="-20">
                <a:effectLst/>
                <a:latin typeface="Lucida Sans" panose="020B0602030504020204" pitchFamily="34" charset="0"/>
                <a:ea typeface="Lucida Sans" panose="020B0602030504020204" pitchFamily="34" charset="0"/>
                <a:cs typeface="Lucida Sans" panose="020B0602030504020204" pitchFamily="34" charset="0"/>
              </a:rPr>
              <a:t>To</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what</a:t>
            </a:r>
            <a:r>
              <a:rPr lang="en-US" sz="1800" spc="-6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extent</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do</a:t>
            </a:r>
            <a:r>
              <a:rPr lang="en-US" sz="1800" spc="-6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partners’</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roles</a:t>
            </a:r>
            <a:r>
              <a:rPr lang="en-US" sz="1800" spc="-6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and</a:t>
            </a:r>
            <a:r>
              <a:rPr lang="en-US" sz="1800" spc="-6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responsibilities </a:t>
            </a:r>
            <a:r>
              <a:rPr lang="en-US" sz="1800">
                <a:effectLst/>
                <a:latin typeface="Lucida Sans" panose="020B0602030504020204" pitchFamily="34" charset="0"/>
                <a:ea typeface="Lucida Sans" panose="020B0602030504020204" pitchFamily="34" charset="0"/>
                <a:cs typeface="Lucida Sans" panose="020B0602030504020204" pitchFamily="34" charset="0"/>
              </a:rPr>
              <a:t>reflect</a:t>
            </a:r>
            <a:r>
              <a:rPr lang="en-US" sz="1800" spc="-7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their</a:t>
            </a:r>
            <a:r>
              <a:rPr lang="en-US" sz="1800" spc="-7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skills,</a:t>
            </a:r>
            <a:r>
              <a:rPr lang="en-US" sz="1800" spc="-7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strengths,</a:t>
            </a:r>
            <a:r>
              <a:rPr lang="en-US" sz="1800" spc="-7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interests</a:t>
            </a:r>
            <a:r>
              <a:rPr lang="en-US" sz="1800" spc="-7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and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preferences?</a:t>
            </a:r>
            <a:r>
              <a:rPr lang="en-US">
                <a:effectLst/>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 Edited to remove the term “Engagement Plan” per Engagement team</a:t>
            </a:r>
          </a:p>
          <a:p>
            <a:endParaRPr lang="en-US"/>
          </a:p>
        </p:txBody>
      </p:sp>
      <p:sp>
        <p:nvSpPr>
          <p:cNvPr id="4" name="Slide Number Placeholder 3"/>
          <p:cNvSpPr>
            <a:spLocks noGrp="1"/>
          </p:cNvSpPr>
          <p:nvPr>
            <p:ph type="sldNum" sz="quarter" idx="5"/>
          </p:nvPr>
        </p:nvSpPr>
        <p:spPr/>
        <p:txBody>
          <a:bodyPr/>
          <a:lstStyle/>
          <a:p>
            <a:fld id="{14C55F89-EEC4-AA45-B254-4E8B0F0EFC19}" type="slidenum">
              <a:rPr lang="en-US" smtClean="0"/>
              <a:t>18</a:t>
            </a:fld>
            <a:endParaRPr lang="en-US"/>
          </a:p>
        </p:txBody>
      </p:sp>
    </p:spTree>
    <p:extLst>
      <p:ext uri="{BB962C8B-B14F-4D97-AF65-F5344CB8AC3E}">
        <p14:creationId xmlns:p14="http://schemas.microsoft.com/office/powerpoint/2010/main" val="231423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a:spcBef>
                <a:spcPts val="895"/>
              </a:spcBef>
              <a:spcAft>
                <a:spcPts val="0"/>
              </a:spcAft>
            </a:pP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Questions</a:t>
            </a:r>
            <a:r>
              <a:rPr lang="en-US" sz="1800" spc="-15">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to</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ask</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when</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addressing</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this</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expectation:</a:t>
            </a:r>
            <a:endParaRPr lang="en-US" sz="1800">
              <a:effectLst/>
              <a:latin typeface="Lucida Sans" panose="020B0602030504020204" pitchFamily="34" charset="0"/>
              <a:ea typeface="Lucida Sans" panose="020B0602030504020204" pitchFamily="34" charset="0"/>
              <a:cs typeface="Lucida Sans" panose="020B0602030504020204" pitchFamily="34" charset="0"/>
            </a:endParaRPr>
          </a:p>
          <a:p>
            <a:pPr marL="342900" marR="227965" lvl="0" indent="-342900">
              <a:lnSpc>
                <a:spcPct val="107000"/>
              </a:lnSpc>
              <a:spcBef>
                <a:spcPts val="145"/>
              </a:spcBef>
              <a:spcAft>
                <a:spcPts val="0"/>
              </a:spcAft>
              <a:buClr>
                <a:srgbClr val="336732"/>
              </a:buClr>
              <a:buSzPts val="900"/>
              <a:buFont typeface="Arial Narrow" panose="020B0606020202030204" pitchFamily="34" charset="0"/>
              <a:buChar char="►"/>
              <a:tabLst>
                <a:tab pos="400050" algn="l"/>
              </a:tabLst>
            </a:pPr>
            <a:r>
              <a:rPr lang="en-US" sz="1800" spc="-2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what</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extent</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does</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project</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budget</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compensate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partners</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at</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amount</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that</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reflects</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their</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expertise, role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contributions?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what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extent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is compensation equitable among partners?</a:t>
            </a:r>
          </a:p>
          <a:p>
            <a:pPr marL="342900" marR="520700" lvl="0" indent="-342900">
              <a:lnSpc>
                <a:spcPct val="107000"/>
              </a:lnSpc>
              <a:spcBef>
                <a:spcPts val="455"/>
              </a:spcBef>
              <a:spcAft>
                <a:spcPts val="0"/>
              </a:spcAft>
              <a:buClr>
                <a:srgbClr val="336732"/>
              </a:buClr>
              <a:buSzPts val="900"/>
              <a:buFont typeface="Arial Narrow" panose="020B0606020202030204" pitchFamily="34" charset="0"/>
              <a:buChar char="►"/>
              <a:tabLst>
                <a:tab pos="400050" algn="l"/>
              </a:tabLst>
            </a:pPr>
            <a:r>
              <a:rPr lang="en-US" sz="1800" spc="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what</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extent</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have</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partners</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been</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involved</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in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determining</a:t>
            </a:r>
            <a:r>
              <a:rPr lang="en-US" sz="1800" spc="-4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4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type,</a:t>
            </a:r>
            <a:r>
              <a:rPr lang="en-US" sz="1800" spc="-4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amount</a:t>
            </a:r>
            <a:r>
              <a:rPr lang="en-US" sz="1800" spc="-4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4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frequency</a:t>
            </a:r>
            <a:r>
              <a:rPr lang="en-US" sz="1800" spc="-4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of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compensation?</a:t>
            </a:r>
            <a:endParaRPr lang="en-US" sz="1800" spc="0">
              <a:effectLst/>
              <a:latin typeface="Lucida Sans" panose="020B0602030504020204" pitchFamily="34" charset="0"/>
              <a:ea typeface="Arial Narrow" panose="020B0606020202030204" pitchFamily="34" charset="0"/>
              <a:cs typeface="Arial Narrow" panose="020B0606020202030204" pitchFamily="34" charset="0"/>
            </a:endParaRPr>
          </a:p>
          <a:p>
            <a:pPr marL="342900" marR="199390" lvl="0" indent="-342900">
              <a:lnSpc>
                <a:spcPct val="107000"/>
              </a:lnSpc>
              <a:spcBef>
                <a:spcPts val="450"/>
              </a:spcBef>
              <a:spcAft>
                <a:spcPts val="0"/>
              </a:spcAft>
              <a:buClr>
                <a:srgbClr val="336732"/>
              </a:buClr>
              <a:buSzPts val="900"/>
              <a:buFont typeface="Arial Narrow" panose="020B0606020202030204" pitchFamily="34" charset="0"/>
              <a:buChar char="►"/>
              <a:tabLst>
                <a:tab pos="400050" algn="l"/>
              </a:tabLst>
            </a:pPr>
            <a:r>
              <a:rPr lang="en-US" sz="1800" spc="-1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what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extent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does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compensation</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account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for</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out-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of-pocket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costs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that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may</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be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barriers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participation,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such</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as</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parking,</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transportation</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or</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child</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care?</a:t>
            </a:r>
          </a:p>
          <a:p>
            <a:r>
              <a:rPr lang="en-US" sz="1800">
                <a:effectLst/>
                <a:latin typeface="Lucida Sans" panose="020B0602030504020204" pitchFamily="34" charset="0"/>
                <a:ea typeface="Lucida Sans" panose="020B0602030504020204" pitchFamily="34" charset="0"/>
                <a:cs typeface="Lucida Sans" panose="020B0602030504020204" pitchFamily="34" charset="0"/>
              </a:rPr>
              <a:t>To</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what</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extent</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does</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the</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project</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budget</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include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funds</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to</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support</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full</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partner</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participation</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such</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as an</a:t>
            </a:r>
            <a:r>
              <a:rPr lang="en-US" sz="1800" spc="-4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engagement</a:t>
            </a:r>
            <a:r>
              <a:rPr lang="en-US" sz="1800" spc="-4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coordinator,</a:t>
            </a:r>
            <a:r>
              <a:rPr lang="en-US" sz="1800" spc="-4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training,</a:t>
            </a:r>
            <a:r>
              <a:rPr lang="en-US" sz="1800" spc="-4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interpreters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or</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technology</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supports,</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such</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as</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tablets</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or</a:t>
            </a:r>
            <a:r>
              <a:rPr lang="en-US" sz="1800" spc="-6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screen readers?</a:t>
            </a:r>
            <a:endParaRPr lang="en-US"/>
          </a:p>
        </p:txBody>
      </p:sp>
      <p:sp>
        <p:nvSpPr>
          <p:cNvPr id="4" name="Slide Number Placeholder 3"/>
          <p:cNvSpPr>
            <a:spLocks noGrp="1"/>
          </p:cNvSpPr>
          <p:nvPr>
            <p:ph type="sldNum" sz="quarter" idx="5"/>
          </p:nvPr>
        </p:nvSpPr>
        <p:spPr/>
        <p:txBody>
          <a:bodyPr/>
          <a:lstStyle/>
          <a:p>
            <a:fld id="{14C55F89-EEC4-AA45-B254-4E8B0F0EFC19}" type="slidenum">
              <a:rPr lang="en-US" smtClean="0"/>
              <a:t>19</a:t>
            </a:fld>
            <a:endParaRPr lang="en-US"/>
          </a:p>
        </p:txBody>
      </p:sp>
    </p:spTree>
    <p:extLst>
      <p:ext uri="{BB962C8B-B14F-4D97-AF65-F5344CB8AC3E}">
        <p14:creationId xmlns:p14="http://schemas.microsoft.com/office/powerpoint/2010/main" val="98009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a:spcBef>
                <a:spcPts val="895"/>
              </a:spcBef>
              <a:spcAft>
                <a:spcPts val="0"/>
              </a:spcAft>
            </a:pP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Questions</a:t>
            </a:r>
            <a:r>
              <a:rPr lang="en-US" sz="1800" spc="-15">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to</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ask</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when</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addressing</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this</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expectation:</a:t>
            </a:r>
            <a:endParaRPr lang="en-US" sz="1800">
              <a:effectLst/>
              <a:latin typeface="Lucida Sans" panose="020B0602030504020204" pitchFamily="34" charset="0"/>
              <a:ea typeface="Lucida Sans" panose="020B0602030504020204" pitchFamily="34" charset="0"/>
              <a:cs typeface="Lucida Sans" panose="020B0602030504020204" pitchFamily="34" charset="0"/>
            </a:endParaRPr>
          </a:p>
          <a:p>
            <a:pPr marL="342900" marR="442595" lvl="0" indent="-342900">
              <a:lnSpc>
                <a:spcPct val="107000"/>
              </a:lnSpc>
              <a:spcBef>
                <a:spcPts val="145"/>
              </a:spcBef>
              <a:spcAft>
                <a:spcPts val="0"/>
              </a:spcAft>
              <a:buClr>
                <a:srgbClr val="1B5B74"/>
              </a:buClr>
              <a:buSzPts val="900"/>
              <a:buFont typeface="Arial Narrow" panose="020B0606020202030204" pitchFamily="34" charset="0"/>
              <a:buChar char="►"/>
              <a:tabLst>
                <a:tab pos="400050" algn="l"/>
              </a:tabLst>
            </a:pPr>
            <a:r>
              <a:rPr lang="en-US" sz="1800" spc="-20">
                <a:effectLst/>
                <a:latin typeface="Lucida Sans" panose="020B0602030504020204" pitchFamily="34" charset="0"/>
                <a:ea typeface="Arial Narrow" panose="020B0606020202030204" pitchFamily="34" charset="0"/>
                <a:cs typeface="Arial Narrow" panose="020B0606020202030204" pitchFamily="34" charset="0"/>
              </a:rPr>
              <a:t>How</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will</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team</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identify</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build</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on</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partners’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skills and strengths?</a:t>
            </a:r>
          </a:p>
          <a:p>
            <a:pPr marL="342900" marR="659765" lvl="0" indent="-342900">
              <a:lnSpc>
                <a:spcPct val="107000"/>
              </a:lnSpc>
              <a:spcBef>
                <a:spcPts val="455"/>
              </a:spcBef>
              <a:spcAft>
                <a:spcPts val="0"/>
              </a:spcAft>
              <a:buClr>
                <a:srgbClr val="1B5B74"/>
              </a:buClr>
              <a:buSzPts val="900"/>
              <a:buFont typeface="Arial Narrow" panose="020B0606020202030204" pitchFamily="34" charset="0"/>
              <a:buChar char="►"/>
              <a:tabLst>
                <a:tab pos="400050" algn="l"/>
              </a:tabLst>
            </a:pPr>
            <a:r>
              <a:rPr lang="en-US" sz="1800" spc="-10">
                <a:effectLst/>
                <a:latin typeface="Lucida Sans" panose="020B0602030504020204" pitchFamily="34" charset="0"/>
                <a:ea typeface="Arial Narrow" panose="020B0606020202030204" pitchFamily="34" charset="0"/>
                <a:cs typeface="Arial Narrow" panose="020B0606020202030204" pitchFamily="34" charset="0"/>
              </a:rPr>
              <a:t>How</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have</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barriers</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that</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affect</a:t>
            </a:r>
            <a:r>
              <a:rPr lang="en-US" sz="1800" spc="-8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team</a:t>
            </a:r>
            <a:r>
              <a:rPr lang="en-US" sz="1800" spc="-7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members’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participation</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been</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identified</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discussed?</a:t>
            </a:r>
          </a:p>
          <a:p>
            <a:pPr marL="342900" marR="156845" lvl="0" indent="-342900">
              <a:lnSpc>
                <a:spcPct val="107000"/>
              </a:lnSpc>
              <a:spcBef>
                <a:spcPts val="450"/>
              </a:spcBef>
              <a:spcAft>
                <a:spcPts val="0"/>
              </a:spcAft>
              <a:buClr>
                <a:srgbClr val="1B5B74"/>
              </a:buClr>
              <a:buSzPts val="900"/>
              <a:buFont typeface="Arial Narrow" panose="020B0606020202030204" pitchFamily="34" charset="0"/>
              <a:buChar char="►"/>
              <a:tabLst>
                <a:tab pos="400050" algn="l"/>
              </a:tabLst>
            </a:pPr>
            <a:r>
              <a:rPr lang="en-US" sz="1800" spc="0">
                <a:effectLst/>
                <a:latin typeface="Lucida Sans" panose="020B0602030504020204" pitchFamily="34" charset="0"/>
                <a:ea typeface="Arial Narrow" panose="020B0606020202030204" pitchFamily="34" charset="0"/>
                <a:cs typeface="Arial Narrow" panose="020B0606020202030204" pitchFamily="34" charset="0"/>
              </a:rPr>
              <a:t>How</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can</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team</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overcome</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barriers</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by</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offering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supports</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or</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resources</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building</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on</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partners’</a:t>
            </a:r>
            <a:r>
              <a:rPr lang="en-US" sz="1800" spc="-6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skills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 strengths?</a:t>
            </a:r>
          </a:p>
          <a:p>
            <a:pPr marL="342900" marR="205740" lvl="0" indent="-342900">
              <a:lnSpc>
                <a:spcPct val="107000"/>
              </a:lnSpc>
              <a:spcBef>
                <a:spcPts val="450"/>
              </a:spcBef>
              <a:spcAft>
                <a:spcPts val="0"/>
              </a:spcAft>
              <a:buClr>
                <a:srgbClr val="1B5B74"/>
              </a:buClr>
              <a:buSzPts val="900"/>
              <a:buFont typeface="Arial Narrow" panose="020B0606020202030204" pitchFamily="34" charset="0"/>
              <a:buChar char="►"/>
              <a:tabLst>
                <a:tab pos="400050" algn="l"/>
              </a:tabLst>
            </a:pPr>
            <a:r>
              <a:rPr lang="en-US" sz="1800" spc="-2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what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extent</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are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researchers</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ready</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engage</a:t>
            </a:r>
            <a:r>
              <a:rPr lang="en-US" sz="1800" spc="-5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with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patients and other partners? How will researchers develop</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strengthen</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skills</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engage</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with partners who bring different perspectives?</a:t>
            </a:r>
          </a:p>
          <a:p>
            <a:pPr marL="342900" marR="205740" lvl="0" indent="-342900">
              <a:lnSpc>
                <a:spcPct val="107000"/>
              </a:lnSpc>
              <a:spcBef>
                <a:spcPts val="450"/>
              </a:spcBef>
              <a:spcAft>
                <a:spcPts val="0"/>
              </a:spcAft>
              <a:buClr>
                <a:srgbClr val="1B5B74"/>
              </a:buClr>
              <a:buSzPts val="900"/>
              <a:buFont typeface="Arial Narrow" panose="020B0606020202030204" pitchFamily="34" charset="0"/>
              <a:buChar char="►"/>
              <a:tabLst>
                <a:tab pos="400050" algn="l"/>
              </a:tabLst>
            </a:pPr>
            <a:r>
              <a:rPr lang="en-US" sz="1800" spc="-10">
                <a:effectLst/>
                <a:latin typeface="Lucida Sans" panose="020B0602030504020204" pitchFamily="34" charset="0"/>
                <a:ea typeface="Lucida Sans" panose="020B0602030504020204" pitchFamily="34" charset="0"/>
                <a:cs typeface="Lucida Sans" panose="020B0602030504020204" pitchFamily="34" charset="0"/>
              </a:rPr>
              <a:t>What</a:t>
            </a:r>
            <a:r>
              <a:rPr lang="en-US" sz="1800" spc="-8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information</a:t>
            </a:r>
            <a:r>
              <a:rPr lang="en-US" sz="1800" spc="-75">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and</a:t>
            </a:r>
            <a:r>
              <a:rPr lang="en-US" sz="1800" spc="-8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supports</a:t>
            </a:r>
            <a:r>
              <a:rPr lang="en-US" sz="1800" spc="-75">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will</a:t>
            </a:r>
            <a:r>
              <a:rPr lang="en-US" sz="1800" spc="-75">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help</a:t>
            </a:r>
            <a:r>
              <a:rPr lang="en-US" sz="1800" spc="-8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partners contribute</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at</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different</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stages</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of</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the</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project?</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10">
                <a:effectLst/>
                <a:latin typeface="Lucida Sans" panose="020B0602030504020204" pitchFamily="34" charset="0"/>
                <a:ea typeface="Lucida Sans" panose="020B0602030504020204" pitchFamily="34" charset="0"/>
                <a:cs typeface="Lucida Sans" panose="020B0602030504020204" pitchFamily="34" charset="0"/>
              </a:rPr>
              <a:t>How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will</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ongoing</a:t>
            </a:r>
            <a:r>
              <a:rPr lang="en-US" sz="1800" spc="-6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needs</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be</a:t>
            </a:r>
            <a:r>
              <a:rPr lang="en-US" sz="1800" spc="-6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identified</a:t>
            </a:r>
            <a:r>
              <a:rPr lang="en-US" sz="1800" spc="-70">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and</a:t>
            </a:r>
            <a:r>
              <a:rPr lang="en-US" sz="1800" spc="-6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addressed</a:t>
            </a:r>
            <a:r>
              <a:rPr lang="en-US" sz="1800" spc="-6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to </a:t>
            </a:r>
            <a:r>
              <a:rPr lang="en-US" sz="1800">
                <a:effectLst/>
                <a:latin typeface="Lucida Sans" panose="020B0602030504020204" pitchFamily="34" charset="0"/>
                <a:ea typeface="Lucida Sans" panose="020B0602030504020204" pitchFamily="34" charset="0"/>
                <a:cs typeface="Lucida Sans" panose="020B0602030504020204" pitchFamily="34" charset="0"/>
              </a:rPr>
              <a:t>support participation?</a:t>
            </a:r>
            <a:endParaRPr lang="en-US"/>
          </a:p>
        </p:txBody>
      </p:sp>
      <p:sp>
        <p:nvSpPr>
          <p:cNvPr id="4" name="Slide Number Placeholder 3"/>
          <p:cNvSpPr>
            <a:spLocks noGrp="1"/>
          </p:cNvSpPr>
          <p:nvPr>
            <p:ph type="sldNum" sz="quarter" idx="5"/>
          </p:nvPr>
        </p:nvSpPr>
        <p:spPr/>
        <p:txBody>
          <a:bodyPr/>
          <a:lstStyle/>
          <a:p>
            <a:fld id="{14C55F89-EEC4-AA45-B254-4E8B0F0EFC19}" type="slidenum">
              <a:rPr lang="en-US" smtClean="0"/>
              <a:t>20</a:t>
            </a:fld>
            <a:endParaRPr lang="en-US"/>
          </a:p>
        </p:txBody>
      </p:sp>
    </p:spTree>
    <p:extLst>
      <p:ext uri="{BB962C8B-B14F-4D97-AF65-F5344CB8AC3E}">
        <p14:creationId xmlns:p14="http://schemas.microsoft.com/office/powerpoint/2010/main" val="100885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Questions</a:t>
            </a:r>
            <a:r>
              <a:rPr lang="en-US" sz="1800" spc="-15">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to</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ask</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when</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addressing</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this</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expectation:</a:t>
            </a:r>
            <a:endParaRPr lang="en-US" sz="1800">
              <a:effectLst/>
              <a:latin typeface="Lucida Sans" panose="020B0602030504020204" pitchFamily="34" charset="0"/>
              <a:ea typeface="Lucida Sans" panose="020B0602030504020204" pitchFamily="34" charset="0"/>
              <a:cs typeface="Lucida Sans" panose="020B0602030504020204" pitchFamily="34" charset="0"/>
            </a:endParaRPr>
          </a:p>
          <a:p>
            <a:endParaRPr lang="en-US"/>
          </a:p>
          <a:p>
            <a:r>
              <a:rPr lang="en-US"/>
              <a:t>TBD – still a good amount of edits/comments in the doc on 1/2/2024 – pull in once finalized</a:t>
            </a:r>
          </a:p>
        </p:txBody>
      </p:sp>
      <p:sp>
        <p:nvSpPr>
          <p:cNvPr id="4" name="Slide Number Placeholder 3"/>
          <p:cNvSpPr>
            <a:spLocks noGrp="1"/>
          </p:cNvSpPr>
          <p:nvPr>
            <p:ph type="sldNum" sz="quarter" idx="5"/>
          </p:nvPr>
        </p:nvSpPr>
        <p:spPr/>
        <p:txBody>
          <a:bodyPr/>
          <a:lstStyle/>
          <a:p>
            <a:fld id="{14C55F89-EEC4-AA45-B254-4E8B0F0EFC19}" type="slidenum">
              <a:rPr lang="en-US" smtClean="0"/>
              <a:t>21</a:t>
            </a:fld>
            <a:endParaRPr lang="en-US"/>
          </a:p>
        </p:txBody>
      </p:sp>
    </p:spTree>
    <p:extLst>
      <p:ext uri="{BB962C8B-B14F-4D97-AF65-F5344CB8AC3E}">
        <p14:creationId xmlns:p14="http://schemas.microsoft.com/office/powerpoint/2010/main" val="137909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a:spcBef>
                <a:spcPts val="895"/>
              </a:spcBef>
              <a:spcAft>
                <a:spcPts val="0"/>
              </a:spcAft>
            </a:pP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Questions</a:t>
            </a:r>
            <a:r>
              <a:rPr lang="en-US" sz="1800" spc="-15">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to</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ask</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when</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addressing</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a:t>
            </a:r>
            <a:r>
              <a:rPr lang="en-US" sz="180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this</a:t>
            </a:r>
            <a:r>
              <a:rPr lang="en-US" sz="1800" spc="-10">
                <a:solidFill>
                  <a:srgbClr val="231F20"/>
                </a:solidFill>
                <a:effectLst/>
                <a:latin typeface="Arial Black" panose="020B0A04020102020204" pitchFamily="34" charset="0"/>
                <a:ea typeface="Lucida Sans" panose="020B0602030504020204" pitchFamily="34" charset="0"/>
                <a:cs typeface="Lucida Sans" panose="020B0602030504020204" pitchFamily="34" charset="0"/>
              </a:rPr>
              <a:t> expectation:</a:t>
            </a:r>
            <a:endParaRPr lang="en-US" sz="1800">
              <a:effectLst/>
              <a:latin typeface="Lucida Sans" panose="020B0602030504020204" pitchFamily="34" charset="0"/>
              <a:ea typeface="Lucida Sans" panose="020B0602030504020204" pitchFamily="34" charset="0"/>
              <a:cs typeface="Lucida Sans" panose="020B0602030504020204" pitchFamily="34" charset="0"/>
            </a:endParaRPr>
          </a:p>
          <a:p>
            <a:pPr marL="342900" marR="202565" lvl="0" indent="-342900">
              <a:lnSpc>
                <a:spcPct val="123000"/>
              </a:lnSpc>
              <a:spcBef>
                <a:spcPts val="345"/>
              </a:spcBef>
              <a:spcAft>
                <a:spcPts val="0"/>
              </a:spcAft>
              <a:buClr>
                <a:srgbClr val="213F7D"/>
              </a:buClr>
              <a:buSzPts val="900"/>
              <a:buFont typeface="Arial Narrow" panose="020B0606020202030204" pitchFamily="34" charset="0"/>
              <a:buChar char="►"/>
              <a:tabLst>
                <a:tab pos="400050" algn="l"/>
              </a:tabLst>
            </a:pPr>
            <a:r>
              <a:rPr lang="en-US" sz="1800" spc="-20">
                <a:effectLst/>
                <a:latin typeface="Lucida Sans" panose="020B0602030504020204" pitchFamily="34" charset="0"/>
                <a:ea typeface="Arial Narrow" panose="020B0606020202030204" pitchFamily="34" charset="0"/>
                <a:cs typeface="Arial Narrow" panose="020B0606020202030204" pitchFamily="34" charset="0"/>
              </a:rPr>
              <a:t>At</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what</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points</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how</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will</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teams</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gather</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input</a:t>
            </a:r>
            <a:r>
              <a:rPr lang="en-US" sz="1800" spc="-6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20">
                <a:effectLst/>
                <a:latin typeface="Lucida Sans" panose="020B0602030504020204" pitchFamily="34" charset="0"/>
                <a:ea typeface="Arial Narrow" panose="020B0606020202030204" pitchFamily="34" charset="0"/>
                <a:cs typeface="Arial Narrow" panose="020B0606020202030204" pitchFamily="34" charset="0"/>
              </a:rPr>
              <a:t>from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all</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team</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members</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about</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process</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impact</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of engagement,</a:t>
            </a:r>
            <a:r>
              <a:rPr lang="en-US" sz="1800" spc="-8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including</a:t>
            </a:r>
            <a:r>
              <a:rPr lang="en-US" sz="1800" spc="-8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its</a:t>
            </a:r>
            <a:r>
              <a:rPr lang="en-US" sz="1800" spc="-8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effect</a:t>
            </a:r>
            <a:r>
              <a:rPr lang="en-US" sz="1800" spc="-8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on</a:t>
            </a:r>
            <a:r>
              <a:rPr lang="en-US" sz="1800" spc="-8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the</a:t>
            </a:r>
            <a:r>
              <a:rPr lang="en-US" sz="1800" spc="-8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project</a:t>
            </a:r>
            <a:r>
              <a:rPr lang="en-US" sz="1800" spc="-85">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 team members’ relationships?</a:t>
            </a:r>
          </a:p>
          <a:p>
            <a:pPr marL="342900" marR="164465" lvl="0" indent="-342900">
              <a:lnSpc>
                <a:spcPct val="123000"/>
              </a:lnSpc>
              <a:spcBef>
                <a:spcPts val="155"/>
              </a:spcBef>
              <a:spcAft>
                <a:spcPts val="0"/>
              </a:spcAft>
              <a:buClr>
                <a:srgbClr val="213F7D"/>
              </a:buClr>
              <a:buSzPts val="900"/>
              <a:buFont typeface="Arial Narrow" panose="020B0606020202030204" pitchFamily="34" charset="0"/>
              <a:buChar char="►"/>
              <a:tabLst>
                <a:tab pos="400050" algn="l"/>
              </a:tabLst>
            </a:pPr>
            <a:r>
              <a:rPr lang="en-US" sz="1800" spc="0">
                <a:effectLst/>
                <a:latin typeface="Lucida Sans" panose="020B0602030504020204" pitchFamily="34" charset="0"/>
                <a:ea typeface="Arial Narrow" panose="020B0606020202030204" pitchFamily="34" charset="0"/>
                <a:cs typeface="Arial Narrow" panose="020B0606020202030204" pitchFamily="34" charset="0"/>
              </a:rPr>
              <a:t>What</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processes</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are</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in</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place</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to</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ensure</a:t>
            </a:r>
            <a:r>
              <a:rPr lang="en-US" sz="1800" spc="-5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engagement- related</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issues</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concerns</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are</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addressed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respectfully</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in</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a</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timely</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manner</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and</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that</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partners</a:t>
            </a:r>
            <a:r>
              <a:rPr lang="en-US" sz="1800" spc="-70">
                <a:effectLst/>
                <a:latin typeface="Lucida Sans" panose="020B0602030504020204" pitchFamily="34" charset="0"/>
                <a:ea typeface="Arial Narrow" panose="020B0606020202030204" pitchFamily="34" charset="0"/>
                <a:cs typeface="Arial Narrow" panose="020B0606020202030204" pitchFamily="34" charset="0"/>
              </a:rPr>
              <a:t> </a:t>
            </a:r>
            <a:r>
              <a:rPr lang="en-US" sz="1800" spc="-10">
                <a:effectLst/>
                <a:latin typeface="Lucida Sans" panose="020B0602030504020204" pitchFamily="34" charset="0"/>
                <a:ea typeface="Arial Narrow" panose="020B0606020202030204" pitchFamily="34" charset="0"/>
                <a:cs typeface="Arial Narrow" panose="020B0606020202030204" pitchFamily="34" charset="0"/>
              </a:rPr>
              <a:t>are </a:t>
            </a:r>
            <a:r>
              <a:rPr lang="en-US" sz="1800" spc="0">
                <a:effectLst/>
                <a:latin typeface="Lucida Sans" panose="020B0602030504020204" pitchFamily="34" charset="0"/>
                <a:ea typeface="Arial Narrow" panose="020B0606020202030204" pitchFamily="34" charset="0"/>
                <a:cs typeface="Arial Narrow" panose="020B0606020202030204" pitchFamily="34" charset="0"/>
              </a:rPr>
              <a:t>involved in the process?</a:t>
            </a:r>
          </a:p>
          <a:p>
            <a:pPr marL="342900" marR="164465" lvl="0" indent="-342900">
              <a:lnSpc>
                <a:spcPct val="123000"/>
              </a:lnSpc>
              <a:spcBef>
                <a:spcPts val="155"/>
              </a:spcBef>
              <a:spcAft>
                <a:spcPts val="0"/>
              </a:spcAft>
              <a:buClr>
                <a:srgbClr val="213F7D"/>
              </a:buClr>
              <a:buSzPts val="900"/>
              <a:buFont typeface="Arial Narrow" panose="020B0606020202030204" pitchFamily="34" charset="0"/>
              <a:buChar char="►"/>
              <a:tabLst>
                <a:tab pos="400050" algn="l"/>
              </a:tabLst>
            </a:pPr>
            <a:r>
              <a:rPr lang="en-US" sz="1800">
                <a:effectLst/>
                <a:latin typeface="Lucida Sans" panose="020B0602030504020204" pitchFamily="34" charset="0"/>
                <a:ea typeface="Lucida Sans" panose="020B0602030504020204" pitchFamily="34" charset="0"/>
                <a:cs typeface="Lucida Sans" panose="020B0602030504020204" pitchFamily="34" charset="0"/>
              </a:rPr>
              <a:t>What</a:t>
            </a:r>
            <a:r>
              <a:rPr lang="en-US" sz="1800" spc="-5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processes</a:t>
            </a:r>
            <a:r>
              <a:rPr lang="en-US" sz="1800" spc="-5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are</a:t>
            </a:r>
            <a:r>
              <a:rPr lang="en-US" sz="1800" spc="-5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in</a:t>
            </a:r>
            <a:r>
              <a:rPr lang="en-US" sz="1800" spc="-5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place</a:t>
            </a:r>
            <a:r>
              <a:rPr lang="en-US" sz="1800" spc="-5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to</a:t>
            </a:r>
            <a:r>
              <a:rPr lang="en-US" sz="1800" spc="-5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adjust</a:t>
            </a:r>
            <a:r>
              <a:rPr lang="en-US" sz="1800" spc="-55">
                <a:effectLst/>
                <a:latin typeface="Lucida Sans" panose="020B0602030504020204" pitchFamily="34" charset="0"/>
                <a:ea typeface="Lucida Sans" panose="020B0602030504020204" pitchFamily="34" charset="0"/>
                <a:cs typeface="Lucida Sans" panose="020B0602030504020204" pitchFamily="34" charset="0"/>
              </a:rPr>
              <a:t> </a:t>
            </a:r>
            <a:r>
              <a:rPr lang="en-US" sz="1800">
                <a:effectLst/>
                <a:latin typeface="Lucida Sans" panose="020B0602030504020204" pitchFamily="34" charset="0"/>
                <a:ea typeface="Lucida Sans" panose="020B0602030504020204" pitchFamily="34" charset="0"/>
                <a:cs typeface="Lucida Sans" panose="020B0602030504020204" pitchFamily="34" charset="0"/>
              </a:rPr>
              <a:t>existing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engagement</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approaches</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based</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on</a:t>
            </a:r>
            <a:r>
              <a:rPr lang="en-US" sz="1800" spc="-45">
                <a:effectLst/>
                <a:latin typeface="Lucida Sans" panose="020B0602030504020204" pitchFamily="34" charset="0"/>
                <a:ea typeface="Lucida Sans" panose="020B0602030504020204" pitchFamily="34" charset="0"/>
                <a:cs typeface="Lucida Sans" panose="020B0602030504020204" pitchFamily="34" charset="0"/>
              </a:rPr>
              <a:t> </a:t>
            </a:r>
            <a:r>
              <a:rPr lang="en-US" sz="1800" spc="-20">
                <a:effectLst/>
                <a:latin typeface="Lucida Sans" panose="020B0602030504020204" pitchFamily="34" charset="0"/>
                <a:ea typeface="Lucida Sans" panose="020B0602030504020204" pitchFamily="34" charset="0"/>
                <a:cs typeface="Lucida Sans" panose="020B0602030504020204" pitchFamily="34" charset="0"/>
              </a:rPr>
              <a:t>assessments? </a:t>
            </a:r>
            <a:r>
              <a:rPr lang="en-US" sz="1800">
                <a:effectLst/>
                <a:latin typeface="Lucida Sans" panose="020B0602030504020204" pitchFamily="34" charset="0"/>
                <a:ea typeface="Lucida Sans" panose="020B0602030504020204" pitchFamily="34" charset="0"/>
                <a:cs typeface="Lucida Sans" panose="020B0602030504020204" pitchFamily="34" charset="0"/>
              </a:rPr>
              <a:t>How can these processes help strengthen partnerships and repair trust if needed?</a:t>
            </a:r>
            <a:endParaRPr lang="en-US"/>
          </a:p>
        </p:txBody>
      </p:sp>
      <p:sp>
        <p:nvSpPr>
          <p:cNvPr id="4" name="Slide Number Placeholder 3"/>
          <p:cNvSpPr>
            <a:spLocks noGrp="1"/>
          </p:cNvSpPr>
          <p:nvPr>
            <p:ph type="sldNum" sz="quarter" idx="5"/>
          </p:nvPr>
        </p:nvSpPr>
        <p:spPr/>
        <p:txBody>
          <a:bodyPr/>
          <a:lstStyle/>
          <a:p>
            <a:fld id="{14C55F89-EEC4-AA45-B254-4E8B0F0EFC19}" type="slidenum">
              <a:rPr lang="en-US" smtClean="0"/>
              <a:t>22</a:t>
            </a:fld>
            <a:endParaRPr lang="en-US"/>
          </a:p>
        </p:txBody>
      </p:sp>
    </p:spTree>
    <p:extLst>
      <p:ext uri="{BB962C8B-B14F-4D97-AF65-F5344CB8AC3E}">
        <p14:creationId xmlns:p14="http://schemas.microsoft.com/office/powerpoint/2010/main" val="2751194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55F89-EEC4-AA45-B254-4E8B0F0EFC19}" type="slidenum">
              <a:rPr lang="en-US" smtClean="0"/>
              <a:t>24</a:t>
            </a:fld>
            <a:endParaRPr lang="en-US"/>
          </a:p>
        </p:txBody>
      </p:sp>
    </p:spTree>
    <p:extLst>
      <p:ext uri="{BB962C8B-B14F-4D97-AF65-F5344CB8AC3E}">
        <p14:creationId xmlns:p14="http://schemas.microsoft.com/office/powerpoint/2010/main" val="178290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900" y="4400550"/>
            <a:ext cx="7175500" cy="3600450"/>
          </a:xfrm>
        </p:spPr>
        <p:txBody>
          <a:bodyPr/>
          <a:lstStyle/>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B6C4E8BB-6987-4056-AF89-C1AEA3C230A6}" type="slidenum">
              <a:rPr lang="en-US" smtClean="0"/>
              <a:t>5</a:t>
            </a:fld>
            <a:endParaRPr lang="en-US"/>
          </a:p>
        </p:txBody>
      </p:sp>
    </p:spTree>
    <p:extLst>
      <p:ext uri="{BB962C8B-B14F-4D97-AF65-F5344CB8AC3E}">
        <p14:creationId xmlns:p14="http://schemas.microsoft.com/office/powerpoint/2010/main" val="520887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194" y="4297092"/>
            <a:ext cx="5297552" cy="4341622"/>
          </a:xfrm>
        </p:spPr>
        <p:txBody>
          <a:bodyPr/>
          <a:lstStyle/>
          <a:p>
            <a:pPr algn="l"/>
            <a:r>
              <a:rPr lang="en-US" b="0" i="0">
                <a:solidFill>
                  <a:schemeClr val="tx1">
                    <a:lumMod val="90000"/>
                    <a:lumOff val="10000"/>
                  </a:schemeClr>
                </a:solidFill>
                <a:effectLst/>
              </a:rPr>
              <a:t>People new to health research or patient-centered research have many questions: </a:t>
            </a:r>
          </a:p>
          <a:p>
            <a:pPr algn="l"/>
            <a:endParaRPr lang="en-US">
              <a:solidFill>
                <a:schemeClr val="tx1">
                  <a:lumMod val="90000"/>
                  <a:lumOff val="10000"/>
                </a:schemeClr>
              </a:solidFill>
            </a:endParaRPr>
          </a:p>
          <a:p>
            <a:pPr algn="l"/>
            <a:r>
              <a:rPr lang="en-US" b="0" i="0">
                <a:solidFill>
                  <a:schemeClr val="tx1">
                    <a:lumMod val="90000"/>
                    <a:lumOff val="10000"/>
                  </a:schemeClr>
                </a:solidFill>
                <a:effectLst/>
              </a:rPr>
              <a:t>What is patient-centered outcomes research? How does the research process work? How can I be an effective partner on a research study?</a:t>
            </a:r>
          </a:p>
          <a:p>
            <a:pPr algn="l"/>
            <a:endParaRPr lang="en-US" b="0" i="0">
              <a:solidFill>
                <a:schemeClr val="tx1">
                  <a:lumMod val="90000"/>
                  <a:lumOff val="10000"/>
                </a:schemeClr>
              </a:solidFill>
              <a:effectLst/>
            </a:endParaRPr>
          </a:p>
          <a:p>
            <a:pPr algn="l"/>
            <a:r>
              <a:rPr lang="en-US" b="0" i="0">
                <a:solidFill>
                  <a:schemeClr val="tx1">
                    <a:lumMod val="90000"/>
                    <a:lumOff val="10000"/>
                  </a:schemeClr>
                </a:solidFill>
                <a:effectLst/>
              </a:rPr>
              <a:t>PCORI’s free on-demand training package, </a:t>
            </a:r>
            <a:r>
              <a:rPr lang="en-US" b="0" i="1">
                <a:solidFill>
                  <a:schemeClr val="tx1">
                    <a:lumMod val="90000"/>
                    <a:lumOff val="10000"/>
                  </a:schemeClr>
                </a:solidFill>
                <a:effectLst/>
              </a:rPr>
              <a:t>Research Fundamentals</a:t>
            </a:r>
            <a:r>
              <a:rPr lang="en-US" b="0" i="0">
                <a:solidFill>
                  <a:schemeClr val="tx1">
                    <a:lumMod val="90000"/>
                    <a:lumOff val="10000"/>
                  </a:schemeClr>
                </a:solidFill>
                <a:effectLst/>
              </a:rPr>
              <a:t>, answers those questions and more. </a:t>
            </a:r>
          </a:p>
          <a:p>
            <a:pPr algn="l"/>
            <a:endParaRPr lang="en-US">
              <a:solidFill>
                <a:schemeClr val="tx1">
                  <a:lumMod val="90000"/>
                  <a:lumOff val="10000"/>
                </a:schemeClr>
              </a:solidFill>
            </a:endParaRPr>
          </a:p>
          <a:p>
            <a:pPr algn="l"/>
            <a:r>
              <a:rPr lang="en-US" b="0" i="0">
                <a:solidFill>
                  <a:schemeClr val="tx1">
                    <a:lumMod val="90000"/>
                    <a:lumOff val="10000"/>
                  </a:schemeClr>
                </a:solidFill>
                <a:effectLst/>
              </a:rPr>
              <a:t>It is designed to help you understand the language and logic of the research process in an engaging and easy-to-grasp way.</a:t>
            </a:r>
          </a:p>
          <a:p>
            <a:pPr algn="l"/>
            <a:endParaRPr lang="en-US">
              <a:solidFill>
                <a:schemeClr val="tx1">
                  <a:lumMod val="90000"/>
                  <a:lumOff val="10000"/>
                </a:schemeClr>
              </a:solidFill>
            </a:endParaRPr>
          </a:p>
          <a:p>
            <a:pPr algn="l"/>
            <a:r>
              <a:rPr lang="en-US" b="0" i="0">
                <a:solidFill>
                  <a:schemeClr val="tx1">
                    <a:lumMod val="90000"/>
                    <a:lumOff val="10000"/>
                  </a:schemeClr>
                </a:solidFill>
                <a:effectLst/>
              </a:rPr>
              <a:t>To learn more, visit, PCORI dot org backslash research hyphen fundamentals.</a:t>
            </a:r>
          </a:p>
          <a:p>
            <a:endParaRPr lang="en-US"/>
          </a:p>
        </p:txBody>
      </p:sp>
      <p:sp>
        <p:nvSpPr>
          <p:cNvPr id="4" name="Slide Number Placeholder 3"/>
          <p:cNvSpPr>
            <a:spLocks noGrp="1"/>
          </p:cNvSpPr>
          <p:nvPr>
            <p:ph type="sldNum" sz="quarter" idx="5"/>
          </p:nvPr>
        </p:nvSpPr>
        <p:spPr/>
        <p:txBody>
          <a:bodyPr/>
          <a:lstStyle/>
          <a:p>
            <a:fld id="{14C55F89-EEC4-AA45-B254-4E8B0F0EFC19}" type="slidenum">
              <a:rPr lang="en-US" smtClean="0"/>
              <a:t>25</a:t>
            </a:fld>
            <a:endParaRPr lang="en-US"/>
          </a:p>
        </p:txBody>
      </p:sp>
    </p:spTree>
    <p:extLst>
      <p:ext uri="{BB962C8B-B14F-4D97-AF65-F5344CB8AC3E}">
        <p14:creationId xmlns:p14="http://schemas.microsoft.com/office/powerpoint/2010/main" val="3971176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899050-ADAA-47A6-9D8E-6A7DDA42B30E}" type="slidenum">
              <a:rPr lang="en-US" smtClean="0"/>
              <a:t>26</a:t>
            </a:fld>
            <a:endParaRPr lang="en-US"/>
          </a:p>
        </p:txBody>
      </p:sp>
    </p:spTree>
    <p:extLst>
      <p:ext uri="{BB962C8B-B14F-4D97-AF65-F5344CB8AC3E}">
        <p14:creationId xmlns:p14="http://schemas.microsoft.com/office/powerpoint/2010/main" val="3278197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1"/>
            <a:ext cx="5486400" cy="4457700"/>
          </a:xfrm>
        </p:spPr>
        <p:txBody>
          <a:bodyPr/>
          <a:lstStyle/>
          <a:p>
            <a:pPr algn="l"/>
            <a:r>
              <a:rPr lang="en-US" b="0" i="0">
                <a:solidFill>
                  <a:schemeClr val="tx1">
                    <a:lumMod val="90000"/>
                    <a:lumOff val="10000"/>
                  </a:schemeClr>
                </a:solidFill>
                <a:effectLst/>
              </a:rPr>
              <a:t>PCORI is committed to advancing patient-centered, stakeholder-engaged research and the meaningful involvement of patients, caregivers, clinicians, and other healthcare stakeholders throughout the entire research process. </a:t>
            </a:r>
          </a:p>
          <a:p>
            <a:pPr algn="l"/>
            <a:endParaRPr lang="en-US">
              <a:solidFill>
                <a:schemeClr val="tx1">
                  <a:lumMod val="90000"/>
                  <a:lumOff val="10000"/>
                </a:schemeClr>
              </a:solidFill>
            </a:endParaRPr>
          </a:p>
          <a:p>
            <a:pPr algn="l"/>
            <a:r>
              <a:rPr lang="en-US" b="0" i="0">
                <a:solidFill>
                  <a:schemeClr val="tx1">
                    <a:lumMod val="90000"/>
                    <a:lumOff val="10000"/>
                  </a:schemeClr>
                </a:solidFill>
                <a:effectLst/>
              </a:rPr>
              <a:t>We do this to ensure the results of the studies we fund are relevant, trustworthy, and more likely to be used in practice. PCORI also supports the uptake of engagement practices and methodologies within the broader healthcare research community. </a:t>
            </a:r>
          </a:p>
          <a:p>
            <a:pPr algn="l"/>
            <a:endParaRPr lang="en-US">
              <a:solidFill>
                <a:schemeClr val="tx1">
                  <a:lumMod val="90000"/>
                  <a:lumOff val="10000"/>
                </a:schemeClr>
              </a:solidFill>
            </a:endParaRPr>
          </a:p>
          <a:p>
            <a:pPr algn="l"/>
            <a:r>
              <a:rPr lang="en-US" b="0" i="0">
                <a:solidFill>
                  <a:schemeClr val="tx1">
                    <a:lumMod val="90000"/>
                    <a:lumOff val="10000"/>
                  </a:schemeClr>
                </a:solidFill>
                <a:effectLst/>
              </a:rPr>
              <a:t>To encourage the spread of these practices, we have assembled a repository of more than 400 engagement-related tools and resources developed and used by PCORI awardees. </a:t>
            </a:r>
          </a:p>
          <a:p>
            <a:pPr algn="l"/>
            <a:endParaRPr lang="en-US">
              <a:solidFill>
                <a:schemeClr val="tx1">
                  <a:lumMod val="90000"/>
                  <a:lumOff val="10000"/>
                </a:schemeClr>
              </a:solidFill>
            </a:endParaRPr>
          </a:p>
          <a:p>
            <a:pPr algn="l"/>
            <a:r>
              <a:rPr lang="en-US" b="0" i="0">
                <a:solidFill>
                  <a:schemeClr val="tx1">
                    <a:lumMod val="90000"/>
                    <a:lumOff val="10000"/>
                  </a:schemeClr>
                </a:solidFill>
                <a:effectLst/>
              </a:rPr>
              <a:t>This searchable peer-to-peer repository includes resources such as case studies, toolkits, training manuals, tip sheets and more aimed that can inform future work in PCOR and was developed based on a process.</a:t>
            </a:r>
          </a:p>
          <a:p>
            <a:pPr algn="l"/>
            <a:endParaRPr lang="en-US">
              <a:solidFill>
                <a:schemeClr val="tx1">
                  <a:lumMod val="90000"/>
                  <a:lumOff val="10000"/>
                </a:schemeClr>
              </a:solidFill>
            </a:endParaRPr>
          </a:p>
          <a:p>
            <a:pPr algn="l"/>
            <a:r>
              <a:rPr lang="en-US" b="0" i="0">
                <a:solidFill>
                  <a:schemeClr val="tx1">
                    <a:lumMod val="90000"/>
                    <a:lumOff val="10000"/>
                  </a:schemeClr>
                </a:solidFill>
                <a:effectLst/>
              </a:rPr>
              <a:t>To learn more, visit, PCORI dot org.</a:t>
            </a:r>
            <a:endParaRPr lang="en-US"/>
          </a:p>
        </p:txBody>
      </p:sp>
      <p:sp>
        <p:nvSpPr>
          <p:cNvPr id="4" name="Slide Number Placeholder 3"/>
          <p:cNvSpPr>
            <a:spLocks noGrp="1"/>
          </p:cNvSpPr>
          <p:nvPr>
            <p:ph type="sldNum" sz="quarter" idx="5"/>
          </p:nvPr>
        </p:nvSpPr>
        <p:spPr/>
        <p:txBody>
          <a:bodyPr/>
          <a:lstStyle/>
          <a:p>
            <a:pPr defTabSz="914262">
              <a:defRPr/>
            </a:pPr>
            <a:fld id="{14C55F89-EEC4-AA45-B254-4E8B0F0EFC19}" type="slidenum">
              <a:rPr lang="en-US">
                <a:solidFill>
                  <a:prstClr val="black"/>
                </a:solidFill>
                <a:latin typeface="Open Sans" panose="020B0606030504020204" pitchFamily="34" charset="0"/>
              </a:rPr>
              <a:pPr defTabSz="914262">
                <a:defRPr/>
              </a:pPr>
              <a:t>27</a:t>
            </a:fld>
            <a:endParaRPr lang="en-US">
              <a:solidFill>
                <a:prstClr val="black"/>
              </a:solidFill>
              <a:latin typeface="Open Sans" panose="020B0606030504020204" pitchFamily="34" charset="0"/>
            </a:endParaRPr>
          </a:p>
        </p:txBody>
      </p:sp>
    </p:spTree>
    <p:extLst>
      <p:ext uri="{BB962C8B-B14F-4D97-AF65-F5344CB8AC3E}">
        <p14:creationId xmlns:p14="http://schemas.microsoft.com/office/powerpoint/2010/main" val="2333823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899050-ADAA-47A6-9D8E-6A7DDA42B30E}" type="slidenum">
              <a:rPr lang="en-US" smtClean="0"/>
              <a:t>28</a:t>
            </a:fld>
            <a:endParaRPr lang="en-US"/>
          </a:p>
        </p:txBody>
      </p:sp>
    </p:spTree>
    <p:extLst>
      <p:ext uri="{BB962C8B-B14F-4D97-AF65-F5344CB8AC3E}">
        <p14:creationId xmlns:p14="http://schemas.microsoft.com/office/powerpoint/2010/main" val="411576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C4E8BB-6987-4056-AF89-C1AEA3C230A6}" type="slidenum">
              <a:rPr lang="en-US" smtClean="0"/>
              <a:t>6</a:t>
            </a:fld>
            <a:endParaRPr lang="en-US"/>
          </a:p>
        </p:txBody>
      </p:sp>
    </p:spTree>
    <p:extLst>
      <p:ext uri="{BB962C8B-B14F-4D97-AF65-F5344CB8AC3E}">
        <p14:creationId xmlns:p14="http://schemas.microsoft.com/office/powerpoint/2010/main" val="413015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55F89-EEC4-AA45-B254-4E8B0F0EFC19}" type="slidenum">
              <a:rPr lang="en-US" smtClean="0"/>
              <a:t>7</a:t>
            </a:fld>
            <a:endParaRPr lang="en-US"/>
          </a:p>
        </p:txBody>
      </p:sp>
    </p:spTree>
    <p:extLst>
      <p:ext uri="{BB962C8B-B14F-4D97-AF65-F5344CB8AC3E}">
        <p14:creationId xmlns:p14="http://schemas.microsoft.com/office/powerpoint/2010/main" val="159827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a:t>
            </a:r>
          </a:p>
        </p:txBody>
      </p:sp>
      <p:sp>
        <p:nvSpPr>
          <p:cNvPr id="4" name="Slide Number Placeholder 3"/>
          <p:cNvSpPr>
            <a:spLocks noGrp="1"/>
          </p:cNvSpPr>
          <p:nvPr>
            <p:ph type="sldNum" sz="quarter" idx="5"/>
          </p:nvPr>
        </p:nvSpPr>
        <p:spPr/>
        <p:txBody>
          <a:bodyPr/>
          <a:lstStyle/>
          <a:p>
            <a:fld id="{14C55F89-EEC4-AA45-B254-4E8B0F0EFC19}" type="slidenum">
              <a:rPr lang="en-US" smtClean="0"/>
              <a:t>8</a:t>
            </a:fld>
            <a:endParaRPr lang="en-US"/>
          </a:p>
        </p:txBody>
      </p:sp>
    </p:spTree>
    <p:extLst>
      <p:ext uri="{BB962C8B-B14F-4D97-AF65-F5344CB8AC3E}">
        <p14:creationId xmlns:p14="http://schemas.microsoft.com/office/powerpoint/2010/main" val="388737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a:t>
            </a:r>
          </a:p>
        </p:txBody>
      </p:sp>
      <p:sp>
        <p:nvSpPr>
          <p:cNvPr id="4" name="Slide Number Placeholder 3"/>
          <p:cNvSpPr>
            <a:spLocks noGrp="1"/>
          </p:cNvSpPr>
          <p:nvPr>
            <p:ph type="sldNum" sz="quarter" idx="5"/>
          </p:nvPr>
        </p:nvSpPr>
        <p:spPr/>
        <p:txBody>
          <a:bodyPr/>
          <a:lstStyle/>
          <a:p>
            <a:fld id="{14C55F89-EEC4-AA45-B254-4E8B0F0EFC19}" type="slidenum">
              <a:rPr lang="en-US" smtClean="0"/>
              <a:t>9</a:t>
            </a:fld>
            <a:endParaRPr lang="en-US"/>
          </a:p>
        </p:txBody>
      </p:sp>
    </p:spTree>
    <p:extLst>
      <p:ext uri="{BB962C8B-B14F-4D97-AF65-F5344CB8AC3E}">
        <p14:creationId xmlns:p14="http://schemas.microsoft.com/office/powerpoint/2010/main" val="349262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a:t>
            </a:r>
          </a:p>
          <a:p>
            <a:pPr>
              <a:lnSpc>
                <a:spcPct val="110000"/>
              </a:lnSpc>
              <a:spcBef>
                <a:spcPts val="1000"/>
              </a:spcBef>
            </a:pPr>
            <a:r>
              <a:rPr lang="en-US" b="1"/>
              <a:t>PCORI’s updated Engagement Guidance</a:t>
            </a:r>
            <a:r>
              <a:rPr lang="en-US"/>
              <a:t>:</a:t>
            </a:r>
            <a:r>
              <a:rPr lang="en-US" i="1"/>
              <a:t> Engagement in Research: Foundational Expectations for Partnerships</a:t>
            </a:r>
            <a:endParaRPr lang="en-US"/>
          </a:p>
          <a:p>
            <a:pPr>
              <a:lnSpc>
                <a:spcPct val="110000"/>
              </a:lnSpc>
              <a:spcBef>
                <a:spcPts val="1000"/>
              </a:spcBef>
            </a:pPr>
            <a:r>
              <a:rPr lang="en-US" b="1"/>
              <a:t>Reflects findings from a collaborative and inclusive process: </a:t>
            </a:r>
            <a:endParaRPr lang="en-US"/>
          </a:p>
          <a:p>
            <a:pPr marL="342900" indent="-342900">
              <a:lnSpc>
                <a:spcPct val="107000"/>
              </a:lnSpc>
              <a:spcAft>
                <a:spcPts val="800"/>
              </a:spcAft>
              <a:buFont typeface="Arial Narrow,Sans-Serif"/>
              <a:buChar char="►"/>
            </a:pPr>
            <a:r>
              <a:rPr lang="en-US"/>
              <a:t>Practice-based evidence generated from PCORI-funded patient-centered CER studies about the benefits and challenges of engagement</a:t>
            </a:r>
            <a:endParaRPr lang="en-US">
              <a:ea typeface="Calibri"/>
              <a:cs typeface="Calibri"/>
            </a:endParaRPr>
          </a:p>
          <a:p>
            <a:pPr marL="342900" indent="-342900">
              <a:lnSpc>
                <a:spcPct val="107000"/>
              </a:lnSpc>
              <a:spcAft>
                <a:spcPts val="800"/>
              </a:spcAft>
              <a:buFont typeface="Arial Narrow,Sans-Serif"/>
              <a:buChar char="►"/>
            </a:pPr>
            <a:r>
              <a:rPr lang="en-US"/>
              <a:t>Collaboration with the Advisory Panel on Patient Engagement, including meetings to identify, prioritize and review expectations</a:t>
            </a:r>
          </a:p>
          <a:p>
            <a:pPr marL="342900" indent="-342900">
              <a:lnSpc>
                <a:spcPct val="107000"/>
              </a:lnSpc>
              <a:spcAft>
                <a:spcPts val="800"/>
              </a:spcAft>
              <a:buFont typeface="Arial Narrow,Sans-Serif"/>
              <a:buChar char="►"/>
            </a:pPr>
            <a:r>
              <a:rPr lang="en-US"/>
              <a:t>A convening with 46 diverse attendees, including awardees, patient and other partners, funders and thought leaders</a:t>
            </a:r>
          </a:p>
          <a:p>
            <a:pPr marL="342900" indent="-342900">
              <a:lnSpc>
                <a:spcPct val="107000"/>
              </a:lnSpc>
              <a:spcAft>
                <a:spcPts val="800"/>
              </a:spcAft>
              <a:buFont typeface="Arial Narrow,Sans-Serif"/>
              <a:buChar char="►"/>
            </a:pPr>
            <a:r>
              <a:rPr lang="en-US"/>
              <a:t>A review of existing guidance related to engagement in research as well as PCORI evidence and resources on engagement</a:t>
            </a:r>
          </a:p>
          <a:p>
            <a:pPr marL="342900" indent="-342900">
              <a:lnSpc>
                <a:spcPct val="107000"/>
              </a:lnSpc>
              <a:spcAft>
                <a:spcPts val="800"/>
              </a:spcAft>
              <a:buFont typeface="Arial Narrow,Sans-Serif"/>
              <a:buChar char="►"/>
            </a:pPr>
            <a:r>
              <a:rPr lang="en-US"/>
              <a:t>Focus groups with 16 PCORI awardees and 17 patient partners</a:t>
            </a:r>
          </a:p>
          <a:p>
            <a:pPr marL="342900" indent="-342900">
              <a:lnSpc>
                <a:spcPct val="107000"/>
              </a:lnSpc>
              <a:spcAft>
                <a:spcPts val="800"/>
              </a:spcAft>
              <a:buFont typeface="Arial Narrow,Sans-Serif"/>
              <a:buChar char="►"/>
            </a:pPr>
            <a:r>
              <a:rPr lang="en-US"/>
              <a:t>Interviews with 24 people with expertise in engagement and diversity, equity and inclusion</a:t>
            </a:r>
          </a:p>
        </p:txBody>
      </p:sp>
      <p:sp>
        <p:nvSpPr>
          <p:cNvPr id="4" name="Slide Number Placeholder 3"/>
          <p:cNvSpPr>
            <a:spLocks noGrp="1"/>
          </p:cNvSpPr>
          <p:nvPr>
            <p:ph type="sldNum" sz="quarter" idx="5"/>
          </p:nvPr>
        </p:nvSpPr>
        <p:spPr/>
        <p:txBody>
          <a:bodyPr/>
          <a:lstStyle/>
          <a:p>
            <a:fld id="{14C55F89-EEC4-AA45-B254-4E8B0F0EFC19}" type="slidenum">
              <a:rPr lang="en-US" smtClean="0"/>
              <a:t>10</a:t>
            </a:fld>
            <a:endParaRPr lang="en-US"/>
          </a:p>
        </p:txBody>
      </p:sp>
    </p:spTree>
    <p:extLst>
      <p:ext uri="{BB962C8B-B14F-4D97-AF65-F5344CB8AC3E}">
        <p14:creationId xmlns:p14="http://schemas.microsoft.com/office/powerpoint/2010/main" val="232905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a:t>
            </a:r>
          </a:p>
        </p:txBody>
      </p:sp>
      <p:sp>
        <p:nvSpPr>
          <p:cNvPr id="4" name="Slide Number Placeholder 3"/>
          <p:cNvSpPr>
            <a:spLocks noGrp="1"/>
          </p:cNvSpPr>
          <p:nvPr>
            <p:ph type="sldNum" sz="quarter" idx="5"/>
          </p:nvPr>
        </p:nvSpPr>
        <p:spPr/>
        <p:txBody>
          <a:bodyPr/>
          <a:lstStyle/>
          <a:p>
            <a:fld id="{14C55F89-EEC4-AA45-B254-4E8B0F0EFC19}" type="slidenum">
              <a:rPr lang="en-US" smtClean="0"/>
              <a:t>11</a:t>
            </a:fld>
            <a:endParaRPr lang="en-US"/>
          </a:p>
        </p:txBody>
      </p:sp>
    </p:spTree>
    <p:extLst>
      <p:ext uri="{BB962C8B-B14F-4D97-AF65-F5344CB8AC3E}">
        <p14:creationId xmlns:p14="http://schemas.microsoft.com/office/powerpoint/2010/main" val="281954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a:t>
            </a:r>
          </a:p>
        </p:txBody>
      </p:sp>
      <p:sp>
        <p:nvSpPr>
          <p:cNvPr id="4" name="Slide Number Placeholder 3"/>
          <p:cNvSpPr>
            <a:spLocks noGrp="1"/>
          </p:cNvSpPr>
          <p:nvPr>
            <p:ph type="sldNum" sz="quarter" idx="5"/>
          </p:nvPr>
        </p:nvSpPr>
        <p:spPr/>
        <p:txBody>
          <a:bodyPr/>
          <a:lstStyle/>
          <a:p>
            <a:fld id="{14C55F89-EEC4-AA45-B254-4E8B0F0EFC19}" type="slidenum">
              <a:rPr lang="en-US" smtClean="0"/>
              <a:t>12</a:t>
            </a:fld>
            <a:endParaRPr lang="en-US"/>
          </a:p>
        </p:txBody>
      </p:sp>
    </p:spTree>
    <p:extLst>
      <p:ext uri="{BB962C8B-B14F-4D97-AF65-F5344CB8AC3E}">
        <p14:creationId xmlns:p14="http://schemas.microsoft.com/office/powerpoint/2010/main" val="2178673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100000">
              <a:schemeClr val="accent3"/>
            </a:gs>
            <a:gs pos="0">
              <a:schemeClr val="accent3">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9314-FD5C-C43D-91A1-4D5A218978F8}"/>
              </a:ext>
            </a:extLst>
          </p:cNvPr>
          <p:cNvSpPr>
            <a:spLocks noGrp="1"/>
          </p:cNvSpPr>
          <p:nvPr>
            <p:ph type="ctrTitle"/>
          </p:nvPr>
        </p:nvSpPr>
        <p:spPr>
          <a:xfrm>
            <a:off x="388938" y="462746"/>
            <a:ext cx="8913811" cy="1828800"/>
          </a:xfrm>
        </p:spPr>
        <p:txBody>
          <a:bodyPr bIns="73152" anchor="b">
            <a:noAutofit/>
          </a:bodyPr>
          <a:lstStyle>
            <a:lvl1pPr algn="l">
              <a:defRPr sz="3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11BAD92-56A7-07DD-419A-06903CEC3127}"/>
              </a:ext>
            </a:extLst>
          </p:cNvPr>
          <p:cNvSpPr>
            <a:spLocks noGrp="1"/>
          </p:cNvSpPr>
          <p:nvPr>
            <p:ph type="subTitle" idx="1"/>
          </p:nvPr>
        </p:nvSpPr>
        <p:spPr>
          <a:xfrm>
            <a:off x="388938" y="2659416"/>
            <a:ext cx="8913812" cy="1691640"/>
          </a:xfrm>
        </p:spPr>
        <p:txBody>
          <a:bodyPr>
            <a:no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BD6C5C63-FD40-6196-4AB9-269F7094B8A5}"/>
              </a:ext>
            </a:extLst>
          </p:cNvPr>
          <p:cNvSpPr/>
          <p:nvPr userDrawn="1"/>
        </p:nvSpPr>
        <p:spPr>
          <a:xfrm>
            <a:off x="382588" y="2293002"/>
            <a:ext cx="4572000" cy="137160"/>
          </a:xfrm>
          <a:prstGeom prst="rect">
            <a:avLst/>
          </a:prstGeom>
          <a:gradFill>
            <a:gsLst>
              <a:gs pos="0">
                <a:srgbClr val="76BC21"/>
              </a:gs>
              <a:gs pos="99000">
                <a:srgbClr val="00AEE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11FEA0-86A6-F004-E1D5-E8CA53EF16C7}"/>
              </a:ext>
            </a:extLst>
          </p:cNvPr>
          <p:cNvPicPr>
            <a:picLocks noChangeAspect="1"/>
          </p:cNvPicPr>
          <p:nvPr userDrawn="1"/>
        </p:nvPicPr>
        <p:blipFill>
          <a:blip r:embed="rId2">
            <a:alphaModFix amt="25000"/>
          </a:blip>
          <a:stretch>
            <a:fillRect/>
          </a:stretch>
        </p:blipFill>
        <p:spPr>
          <a:xfrm>
            <a:off x="9382407" y="0"/>
            <a:ext cx="2426321" cy="5839621"/>
          </a:xfrm>
          <a:prstGeom prst="rect">
            <a:avLst/>
          </a:prstGeom>
        </p:spPr>
      </p:pic>
      <p:pic>
        <p:nvPicPr>
          <p:cNvPr id="18" name="Picture 17">
            <a:extLst>
              <a:ext uri="{FF2B5EF4-FFF2-40B4-BE49-F238E27FC236}">
                <a16:creationId xmlns:a16="http://schemas.microsoft.com/office/drawing/2014/main" id="{340F1561-F1A3-D8EF-FBB1-A87B5B62616A}"/>
              </a:ext>
            </a:extLst>
          </p:cNvPr>
          <p:cNvPicPr>
            <a:picLocks noChangeAspect="1"/>
          </p:cNvPicPr>
          <p:nvPr userDrawn="1"/>
        </p:nvPicPr>
        <p:blipFill rotWithShape="1">
          <a:blip r:embed="rId3"/>
          <a:srcRect b="13931"/>
          <a:stretch/>
        </p:blipFill>
        <p:spPr>
          <a:xfrm>
            <a:off x="0" y="6311462"/>
            <a:ext cx="12192000" cy="546538"/>
          </a:xfrm>
          <a:prstGeom prst="rect">
            <a:avLst/>
          </a:prstGeom>
        </p:spPr>
      </p:pic>
      <p:sp>
        <p:nvSpPr>
          <p:cNvPr id="11" name="Rectangle 10">
            <a:extLst>
              <a:ext uri="{FF2B5EF4-FFF2-40B4-BE49-F238E27FC236}">
                <a16:creationId xmlns:a16="http://schemas.microsoft.com/office/drawing/2014/main" id="{CF3C8946-6382-7CE6-C14A-631F0BD1A350}"/>
              </a:ext>
            </a:extLst>
          </p:cNvPr>
          <p:cNvSpPr/>
          <p:nvPr userDrawn="1"/>
        </p:nvSpPr>
        <p:spPr>
          <a:xfrm>
            <a:off x="0" y="6174302"/>
            <a:ext cx="12188952" cy="137160"/>
          </a:xfrm>
          <a:prstGeom prst="rect">
            <a:avLst/>
          </a:prstGeom>
          <a:gradFill>
            <a:gsLst>
              <a:gs pos="0">
                <a:srgbClr val="76BC21"/>
              </a:gs>
              <a:gs pos="99000">
                <a:srgbClr val="00AEEF"/>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6054A243-8282-733E-28EC-E9828A3307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83607" y="4801074"/>
            <a:ext cx="4049595" cy="1162960"/>
          </a:xfrm>
          <a:prstGeom prst="rect">
            <a:avLst/>
          </a:prstGeom>
        </p:spPr>
      </p:pic>
      <p:sp>
        <p:nvSpPr>
          <p:cNvPr id="6" name="Text Placeholder 5">
            <a:extLst>
              <a:ext uri="{FF2B5EF4-FFF2-40B4-BE49-F238E27FC236}">
                <a16:creationId xmlns:a16="http://schemas.microsoft.com/office/drawing/2014/main" id="{13429B14-F272-A7F4-C1FE-78B127B504EC}"/>
              </a:ext>
            </a:extLst>
          </p:cNvPr>
          <p:cNvSpPr>
            <a:spLocks noGrp="1"/>
          </p:cNvSpPr>
          <p:nvPr>
            <p:ph type="body" sz="quarter" idx="14" hasCustomPrompt="1"/>
          </p:nvPr>
        </p:nvSpPr>
        <p:spPr>
          <a:xfrm>
            <a:off x="382587" y="4669871"/>
            <a:ext cx="5942013" cy="1258958"/>
          </a:xfrm>
        </p:spPr>
        <p:txBody>
          <a:bodyPr bIns="0" anchor="b" anchorCtr="0">
            <a:noAutofit/>
          </a:bodyPr>
          <a:lstStyle>
            <a:lvl1pPr marL="0" indent="0">
              <a:lnSpc>
                <a:spcPct val="100000"/>
              </a:lnSpc>
              <a:spcBef>
                <a:spcPts val="0"/>
              </a:spcBef>
              <a:buNone/>
              <a:defRPr sz="2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and Title</a:t>
            </a:r>
          </a:p>
        </p:txBody>
      </p:sp>
    </p:spTree>
    <p:extLst>
      <p:ext uri="{BB962C8B-B14F-4D97-AF65-F5344CB8AC3E}">
        <p14:creationId xmlns:p14="http://schemas.microsoft.com/office/powerpoint/2010/main" val="4088307441"/>
      </p:ext>
    </p:extLst>
  </p:cSld>
  <p:clrMapOvr>
    <a:masterClrMapping/>
  </p:clrMapOvr>
  <p:extLst>
    <p:ext uri="{DCECCB84-F9BA-43D5-87BE-67443E8EF086}">
      <p15:sldGuideLst xmlns:p15="http://schemas.microsoft.com/office/powerpoint/2012/main">
        <p15:guide id="2" pos="5856">
          <p15:clr>
            <a:srgbClr val="FBAE40"/>
          </p15:clr>
        </p15:guide>
        <p15:guide id="4" orient="horz" pos="3672">
          <p15:clr>
            <a:srgbClr val="FBAE40"/>
          </p15:clr>
        </p15:guide>
        <p15:guide id="5" orient="horz"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Two Columns, Intro,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9B6FDD-758B-A1A9-E9FA-C9B3E0F7F627}"/>
              </a:ext>
            </a:extLst>
          </p:cNvPr>
          <p:cNvSpPr>
            <a:spLocks noGrp="1"/>
          </p:cNvSpPr>
          <p:nvPr>
            <p:ph type="body" idx="1"/>
          </p:nvPr>
        </p:nvSpPr>
        <p:spPr>
          <a:xfrm>
            <a:off x="388938" y="1697940"/>
            <a:ext cx="5486400" cy="424732"/>
          </a:xfrm>
        </p:spPr>
        <p:txBody>
          <a:bodyPr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388937" y="2165350"/>
            <a:ext cx="5486400" cy="4235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6C80D7-42DE-0507-09C2-38CD4F7F7275}"/>
              </a:ext>
            </a:extLst>
          </p:cNvPr>
          <p:cNvSpPr>
            <a:spLocks noGrp="1"/>
          </p:cNvSpPr>
          <p:nvPr>
            <p:ph type="body" sz="quarter" idx="3"/>
          </p:nvPr>
        </p:nvSpPr>
        <p:spPr>
          <a:xfrm>
            <a:off x="6327434" y="1697940"/>
            <a:ext cx="5486400" cy="424732"/>
          </a:xfrm>
        </p:spPr>
        <p:txBody>
          <a:bodyPr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AF451-1D48-593A-7BC8-9BEC1D4C16BA}"/>
              </a:ext>
            </a:extLst>
          </p:cNvPr>
          <p:cNvSpPr>
            <a:spLocks noGrp="1"/>
          </p:cNvSpPr>
          <p:nvPr>
            <p:ph sz="quarter" idx="4"/>
          </p:nvPr>
        </p:nvSpPr>
        <p:spPr>
          <a:xfrm>
            <a:off x="6327433" y="2165350"/>
            <a:ext cx="5486400" cy="4235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10" name="Title 9">
            <a:extLst>
              <a:ext uri="{FF2B5EF4-FFF2-40B4-BE49-F238E27FC236}">
                <a16:creationId xmlns:a16="http://schemas.microsoft.com/office/drawing/2014/main" id="{1F88AF36-E173-42CA-3C01-2D5FC33A1088}"/>
              </a:ext>
            </a:extLst>
          </p:cNvPr>
          <p:cNvSpPr>
            <a:spLocks noGrp="1"/>
          </p:cNvSpPr>
          <p:nvPr>
            <p:ph type="title"/>
          </p:nvPr>
        </p:nvSpPr>
        <p:spPr>
          <a:xfrm>
            <a:off x="388938" y="3531"/>
            <a:ext cx="11430000" cy="777240"/>
          </a:xfrm>
        </p:spPr>
        <p:txBody>
          <a:bodyPr vert="horz" lIns="0" tIns="45720" rIns="91440" bIns="0" rtlCol="0" anchor="b" anchorCtr="0">
            <a:normAutofit/>
          </a:bodyPr>
          <a:lstStyle>
            <a:lvl1pPr>
              <a:defRPr lang="en-US" sz="3200" dirty="0"/>
            </a:lvl1pPr>
          </a:lstStyle>
          <a:p>
            <a:pPr lvl="0"/>
            <a:r>
              <a:rPr lang="en-US"/>
              <a:t>Click to edit Master title style</a:t>
            </a:r>
          </a:p>
        </p:txBody>
      </p:sp>
      <p:sp>
        <p:nvSpPr>
          <p:cNvPr id="8" name="Text Placeholder 10">
            <a:extLst>
              <a:ext uri="{FF2B5EF4-FFF2-40B4-BE49-F238E27FC236}">
                <a16:creationId xmlns:a16="http://schemas.microsoft.com/office/drawing/2014/main" id="{55A85635-2152-9C47-0107-79013CF178C2}"/>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1" i="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marL="228600" lvl="0" indent="-228600"/>
            <a:r>
              <a:rPr lang="en-US"/>
              <a:t>Click to add subtitle</a:t>
            </a:r>
          </a:p>
        </p:txBody>
      </p:sp>
    </p:spTree>
    <p:extLst>
      <p:ext uri="{BB962C8B-B14F-4D97-AF65-F5344CB8AC3E}">
        <p14:creationId xmlns:p14="http://schemas.microsoft.com/office/powerpoint/2010/main" val="173848419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Content Left, Picture Righ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7E8015CB-3B1D-EFAA-74AF-A58CD84B502D}"/>
              </a:ext>
            </a:extLst>
          </p:cNvPr>
          <p:cNvSpPr>
            <a:spLocks noGrp="1"/>
          </p:cNvSpPr>
          <p:nvPr>
            <p:ph type="pic" sz="quarter" idx="14"/>
          </p:nvPr>
        </p:nvSpPr>
        <p:spPr>
          <a:xfrm>
            <a:off x="6095999" y="1326650"/>
            <a:ext cx="6096001" cy="5404350"/>
          </a:xfrm>
          <a:solidFill>
            <a:schemeClr val="bg1"/>
          </a:solidFill>
        </p:spPr>
        <p:txBody>
          <a:bodyPr anchor="t" anchorCtr="0"/>
          <a:lstStyle>
            <a:lvl1pPr marL="0" indent="0" algn="ctr">
              <a:buNone/>
              <a:defRPr/>
            </a:lvl1pPr>
          </a:lstStyle>
          <a:p>
            <a:r>
              <a:rPr lang="en-US"/>
              <a:t>Click icon to add picture</a:t>
            </a:r>
          </a:p>
        </p:txBody>
      </p:sp>
      <p:sp>
        <p:nvSpPr>
          <p:cNvPr id="3" name="Text Placeholder 2">
            <a:extLst>
              <a:ext uri="{FF2B5EF4-FFF2-40B4-BE49-F238E27FC236}">
                <a16:creationId xmlns:a16="http://schemas.microsoft.com/office/drawing/2014/main" id="{129B6FDD-758B-A1A9-E9FA-C9B3E0F7F627}"/>
              </a:ext>
            </a:extLst>
          </p:cNvPr>
          <p:cNvSpPr>
            <a:spLocks noGrp="1"/>
          </p:cNvSpPr>
          <p:nvPr>
            <p:ph type="body" idx="1"/>
          </p:nvPr>
        </p:nvSpPr>
        <p:spPr>
          <a:xfrm>
            <a:off x="388938" y="1697940"/>
            <a:ext cx="5486400" cy="424732"/>
          </a:xfrm>
        </p:spPr>
        <p:txBody>
          <a:bodyPr wrap="square"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388937" y="2165350"/>
            <a:ext cx="5486400" cy="4235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10" name="Title 9">
            <a:extLst>
              <a:ext uri="{FF2B5EF4-FFF2-40B4-BE49-F238E27FC236}">
                <a16:creationId xmlns:a16="http://schemas.microsoft.com/office/drawing/2014/main" id="{1F88AF36-E173-42CA-3C01-2D5FC33A1088}"/>
              </a:ext>
            </a:extLst>
          </p:cNvPr>
          <p:cNvSpPr>
            <a:spLocks noGrp="1"/>
          </p:cNvSpPr>
          <p:nvPr>
            <p:ph type="title"/>
          </p:nvPr>
        </p:nvSpPr>
        <p:spPr>
          <a:xfrm>
            <a:off x="388938" y="228600"/>
            <a:ext cx="11430000" cy="1094875"/>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6405423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Intro-Content Left, Picture Righ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7E8015CB-3B1D-EFAA-74AF-A58CD84B502D}"/>
              </a:ext>
            </a:extLst>
          </p:cNvPr>
          <p:cNvSpPr>
            <a:spLocks noGrp="1"/>
          </p:cNvSpPr>
          <p:nvPr>
            <p:ph type="pic" sz="quarter" idx="14"/>
          </p:nvPr>
        </p:nvSpPr>
        <p:spPr>
          <a:xfrm>
            <a:off x="6095999" y="1326650"/>
            <a:ext cx="6096001" cy="5404350"/>
          </a:xfrm>
          <a:solidFill>
            <a:schemeClr val="bg1"/>
          </a:solidFill>
        </p:spPr>
        <p:txBody>
          <a:bodyPr anchor="t" anchorCtr="0"/>
          <a:lstStyle>
            <a:lvl1pPr marL="0" indent="0" algn="ctr">
              <a:buNone/>
              <a:defRPr/>
            </a:lvl1pPr>
          </a:lstStyle>
          <a:p>
            <a:r>
              <a:rPr lang="en-US"/>
              <a:t>Click icon to add picture</a:t>
            </a:r>
          </a:p>
        </p:txBody>
      </p:sp>
      <p:sp>
        <p:nvSpPr>
          <p:cNvPr id="3" name="Text Placeholder 2">
            <a:extLst>
              <a:ext uri="{FF2B5EF4-FFF2-40B4-BE49-F238E27FC236}">
                <a16:creationId xmlns:a16="http://schemas.microsoft.com/office/drawing/2014/main" id="{129B6FDD-758B-A1A9-E9FA-C9B3E0F7F627}"/>
              </a:ext>
            </a:extLst>
          </p:cNvPr>
          <p:cNvSpPr>
            <a:spLocks noGrp="1"/>
          </p:cNvSpPr>
          <p:nvPr>
            <p:ph type="body" idx="1"/>
          </p:nvPr>
        </p:nvSpPr>
        <p:spPr>
          <a:xfrm>
            <a:off x="388938" y="1697940"/>
            <a:ext cx="5486400" cy="424732"/>
          </a:xfrm>
        </p:spPr>
        <p:txBody>
          <a:bodyPr wrap="square"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388937" y="2165350"/>
            <a:ext cx="5486400" cy="4235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5" name="Title 8">
            <a:extLst>
              <a:ext uri="{FF2B5EF4-FFF2-40B4-BE49-F238E27FC236}">
                <a16:creationId xmlns:a16="http://schemas.microsoft.com/office/drawing/2014/main" id="{2F60CE54-4FE7-CDCF-A8EF-A46AB99C291D}"/>
              </a:ext>
            </a:extLst>
          </p:cNvPr>
          <p:cNvSpPr>
            <a:spLocks noGrp="1"/>
          </p:cNvSpPr>
          <p:nvPr>
            <p:ph type="title"/>
          </p:nvPr>
        </p:nvSpPr>
        <p:spPr>
          <a:xfrm>
            <a:off x="388938" y="3531"/>
            <a:ext cx="11430000" cy="777240"/>
          </a:xfrm>
        </p:spPr>
        <p:txBody>
          <a:bodyPr vert="horz" lIns="0" tIns="45720" rIns="91440" bIns="0" rtlCol="0" anchor="b" anchorCtr="0">
            <a:normAutofit/>
          </a:bodyPr>
          <a:lstStyle>
            <a:lvl1pPr>
              <a:defRPr lang="en-US" sz="3200"/>
            </a:lvl1pPr>
          </a:lstStyle>
          <a:p>
            <a:pPr lvl="0"/>
            <a:r>
              <a:rPr lang="en-US"/>
              <a:t>Click to edit Master title style</a:t>
            </a:r>
          </a:p>
        </p:txBody>
      </p:sp>
      <p:sp>
        <p:nvSpPr>
          <p:cNvPr id="2" name="Text Placeholder 10">
            <a:extLst>
              <a:ext uri="{FF2B5EF4-FFF2-40B4-BE49-F238E27FC236}">
                <a16:creationId xmlns:a16="http://schemas.microsoft.com/office/drawing/2014/main" id="{AEC70D77-78DC-361B-23DB-3F47A3C3A79E}"/>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1" i="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marL="228600" lvl="0" indent="-228600"/>
            <a:r>
              <a:rPr lang="en-US"/>
              <a:t>Click to add subtitle</a:t>
            </a:r>
          </a:p>
        </p:txBody>
      </p:sp>
    </p:spTree>
    <p:extLst>
      <p:ext uri="{BB962C8B-B14F-4D97-AF65-F5344CB8AC3E}">
        <p14:creationId xmlns:p14="http://schemas.microsoft.com/office/powerpoint/2010/main" val="73711447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Intro-Content Left, Media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9B6FDD-758B-A1A9-E9FA-C9B3E0F7F627}"/>
              </a:ext>
            </a:extLst>
          </p:cNvPr>
          <p:cNvSpPr>
            <a:spLocks noGrp="1"/>
          </p:cNvSpPr>
          <p:nvPr>
            <p:ph type="body" idx="1"/>
          </p:nvPr>
        </p:nvSpPr>
        <p:spPr>
          <a:xfrm>
            <a:off x="388938" y="1697940"/>
            <a:ext cx="5486400" cy="424732"/>
          </a:xfrm>
        </p:spPr>
        <p:txBody>
          <a:bodyPr wrap="square"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388937" y="2165350"/>
            <a:ext cx="5486400" cy="4235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5" name="Title 8">
            <a:extLst>
              <a:ext uri="{FF2B5EF4-FFF2-40B4-BE49-F238E27FC236}">
                <a16:creationId xmlns:a16="http://schemas.microsoft.com/office/drawing/2014/main" id="{2F60CE54-4FE7-CDCF-A8EF-A46AB99C291D}"/>
              </a:ext>
            </a:extLst>
          </p:cNvPr>
          <p:cNvSpPr>
            <a:spLocks noGrp="1"/>
          </p:cNvSpPr>
          <p:nvPr>
            <p:ph type="title"/>
          </p:nvPr>
        </p:nvSpPr>
        <p:spPr>
          <a:xfrm>
            <a:off x="388938" y="3531"/>
            <a:ext cx="11430000" cy="777240"/>
          </a:xfrm>
        </p:spPr>
        <p:txBody>
          <a:bodyPr vert="horz" lIns="0" tIns="45720" rIns="91440" bIns="0" rtlCol="0" anchor="b" anchorCtr="0">
            <a:normAutofit/>
          </a:bodyPr>
          <a:lstStyle>
            <a:lvl1pPr>
              <a:defRPr lang="en-US" sz="3200"/>
            </a:lvl1pPr>
          </a:lstStyle>
          <a:p>
            <a:pPr lvl="0"/>
            <a:r>
              <a:rPr lang="en-US"/>
              <a:t>Click to edit Master title style</a:t>
            </a:r>
          </a:p>
        </p:txBody>
      </p:sp>
      <p:sp>
        <p:nvSpPr>
          <p:cNvPr id="2" name="Text Placeholder 10">
            <a:extLst>
              <a:ext uri="{FF2B5EF4-FFF2-40B4-BE49-F238E27FC236}">
                <a16:creationId xmlns:a16="http://schemas.microsoft.com/office/drawing/2014/main" id="{AEC70D77-78DC-361B-23DB-3F47A3C3A79E}"/>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1" i="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marL="228600" lvl="0" indent="-228600"/>
            <a:r>
              <a:rPr lang="en-US"/>
              <a:t>Click to add subtitle</a:t>
            </a:r>
          </a:p>
        </p:txBody>
      </p:sp>
      <p:sp>
        <p:nvSpPr>
          <p:cNvPr id="8" name="Media Placeholder 7">
            <a:extLst>
              <a:ext uri="{FF2B5EF4-FFF2-40B4-BE49-F238E27FC236}">
                <a16:creationId xmlns:a16="http://schemas.microsoft.com/office/drawing/2014/main" id="{F81E0666-D582-0318-1ABD-4D2CFF958778}"/>
              </a:ext>
            </a:extLst>
          </p:cNvPr>
          <p:cNvSpPr>
            <a:spLocks noGrp="1"/>
          </p:cNvSpPr>
          <p:nvPr>
            <p:ph type="media" sz="quarter" idx="15"/>
          </p:nvPr>
        </p:nvSpPr>
        <p:spPr>
          <a:xfrm>
            <a:off x="6092952" y="1325564"/>
            <a:ext cx="6099048" cy="5408612"/>
          </a:xfrm>
        </p:spPr>
        <p:txBody>
          <a:bodyPr/>
          <a:lstStyle>
            <a:lvl1pPr marL="0" indent="0" algn="ctr">
              <a:buNone/>
              <a:defRPr/>
            </a:lvl1pPr>
          </a:lstStyle>
          <a:p>
            <a:r>
              <a:rPr lang="en-US"/>
              <a:t>Click icon to add media</a:t>
            </a:r>
          </a:p>
        </p:txBody>
      </p:sp>
    </p:spTree>
    <p:extLst>
      <p:ext uri="{BB962C8B-B14F-4D97-AF65-F5344CB8AC3E}">
        <p14:creationId xmlns:p14="http://schemas.microsoft.com/office/powerpoint/2010/main" val="101876760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icture Left, Intro-Content Righ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7E8015CB-3B1D-EFAA-74AF-A58CD84B502D}"/>
              </a:ext>
            </a:extLst>
          </p:cNvPr>
          <p:cNvSpPr>
            <a:spLocks noGrp="1"/>
          </p:cNvSpPr>
          <p:nvPr>
            <p:ph type="pic" sz="quarter" idx="14"/>
          </p:nvPr>
        </p:nvSpPr>
        <p:spPr>
          <a:xfrm>
            <a:off x="-1" y="1326150"/>
            <a:ext cx="6096001" cy="5404350"/>
          </a:xfrm>
          <a:solidFill>
            <a:schemeClr val="bg1"/>
          </a:solidFill>
        </p:spPr>
        <p:txBody>
          <a:bodyPr anchor="t" anchorCtr="0"/>
          <a:lstStyle>
            <a:lvl1pPr marL="0" indent="0" algn="ctr">
              <a:buNone/>
              <a:defRPr/>
            </a:lvl1pPr>
          </a:lstStyle>
          <a:p>
            <a:r>
              <a:rPr lang="en-US"/>
              <a:t>Click icon to add picture</a:t>
            </a:r>
          </a:p>
        </p:txBody>
      </p:sp>
      <p:sp>
        <p:nvSpPr>
          <p:cNvPr id="3" name="Text Placeholder 2">
            <a:extLst>
              <a:ext uri="{FF2B5EF4-FFF2-40B4-BE49-F238E27FC236}">
                <a16:creationId xmlns:a16="http://schemas.microsoft.com/office/drawing/2014/main" id="{129B6FDD-758B-A1A9-E9FA-C9B3E0F7F627}"/>
              </a:ext>
            </a:extLst>
          </p:cNvPr>
          <p:cNvSpPr>
            <a:spLocks noGrp="1"/>
          </p:cNvSpPr>
          <p:nvPr>
            <p:ph type="body" idx="1"/>
          </p:nvPr>
        </p:nvSpPr>
        <p:spPr>
          <a:xfrm>
            <a:off x="6329363" y="1696353"/>
            <a:ext cx="5486400" cy="424732"/>
          </a:xfrm>
        </p:spPr>
        <p:txBody>
          <a:bodyPr wrap="square"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6329362" y="2165350"/>
            <a:ext cx="5486400" cy="4235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10" name="Title 9">
            <a:extLst>
              <a:ext uri="{FF2B5EF4-FFF2-40B4-BE49-F238E27FC236}">
                <a16:creationId xmlns:a16="http://schemas.microsoft.com/office/drawing/2014/main" id="{1F88AF36-E173-42CA-3C01-2D5FC33A1088}"/>
              </a:ext>
            </a:extLst>
          </p:cNvPr>
          <p:cNvSpPr>
            <a:spLocks noGrp="1"/>
          </p:cNvSpPr>
          <p:nvPr>
            <p:ph type="title"/>
          </p:nvPr>
        </p:nvSpPr>
        <p:spPr>
          <a:xfrm>
            <a:off x="388938" y="221876"/>
            <a:ext cx="11430000" cy="1101599"/>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526652801"/>
      </p:ext>
    </p:extLst>
  </p:cSld>
  <p:clrMapOvr>
    <a:masterClrMapping/>
  </p:clrMapOvr>
  <p:extLst>
    <p:ext uri="{DCECCB84-F9BA-43D5-87BE-67443E8EF086}">
      <p15:sldGuideLst xmlns:p15="http://schemas.microsoft.com/office/powerpoint/2012/main">
        <p15:guide id="3" pos="3984">
          <p15:clr>
            <a:srgbClr val="FBAE40"/>
          </p15:clr>
        </p15:guide>
        <p15:guide id="4" pos="41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Picture Left, Intro-Content Righ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7E8015CB-3B1D-EFAA-74AF-A58CD84B502D}"/>
              </a:ext>
            </a:extLst>
          </p:cNvPr>
          <p:cNvSpPr>
            <a:spLocks noGrp="1"/>
          </p:cNvSpPr>
          <p:nvPr>
            <p:ph type="pic" sz="quarter" idx="14"/>
          </p:nvPr>
        </p:nvSpPr>
        <p:spPr>
          <a:xfrm>
            <a:off x="-1" y="1326150"/>
            <a:ext cx="6096001" cy="5404350"/>
          </a:xfrm>
          <a:solidFill>
            <a:schemeClr val="bg1"/>
          </a:solidFill>
        </p:spPr>
        <p:txBody>
          <a:bodyPr anchor="t" anchorCtr="0"/>
          <a:lstStyle>
            <a:lvl1pPr marL="0" indent="0" algn="ctr">
              <a:buNone/>
              <a:defRPr/>
            </a:lvl1pPr>
          </a:lstStyle>
          <a:p>
            <a:r>
              <a:rPr lang="en-US"/>
              <a:t>Click icon to add picture</a:t>
            </a:r>
          </a:p>
        </p:txBody>
      </p:sp>
      <p:sp>
        <p:nvSpPr>
          <p:cNvPr id="3" name="Text Placeholder 2">
            <a:extLst>
              <a:ext uri="{FF2B5EF4-FFF2-40B4-BE49-F238E27FC236}">
                <a16:creationId xmlns:a16="http://schemas.microsoft.com/office/drawing/2014/main" id="{129B6FDD-758B-A1A9-E9FA-C9B3E0F7F627}"/>
              </a:ext>
            </a:extLst>
          </p:cNvPr>
          <p:cNvSpPr>
            <a:spLocks noGrp="1"/>
          </p:cNvSpPr>
          <p:nvPr>
            <p:ph type="body" idx="1"/>
          </p:nvPr>
        </p:nvSpPr>
        <p:spPr>
          <a:xfrm>
            <a:off x="6329363" y="1696353"/>
            <a:ext cx="5486400" cy="424732"/>
          </a:xfrm>
        </p:spPr>
        <p:txBody>
          <a:bodyPr wrap="square"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6329362" y="2165350"/>
            <a:ext cx="5486400" cy="4235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5" name="Title 8">
            <a:extLst>
              <a:ext uri="{FF2B5EF4-FFF2-40B4-BE49-F238E27FC236}">
                <a16:creationId xmlns:a16="http://schemas.microsoft.com/office/drawing/2014/main" id="{2027203A-A8C8-03F4-2B67-FCBD87CE0AD5}"/>
              </a:ext>
            </a:extLst>
          </p:cNvPr>
          <p:cNvSpPr>
            <a:spLocks noGrp="1"/>
          </p:cNvSpPr>
          <p:nvPr>
            <p:ph type="title"/>
          </p:nvPr>
        </p:nvSpPr>
        <p:spPr>
          <a:xfrm>
            <a:off x="388938" y="3531"/>
            <a:ext cx="11430000" cy="777240"/>
          </a:xfrm>
        </p:spPr>
        <p:txBody>
          <a:bodyPr vert="horz" lIns="0" tIns="45720" rIns="91440" bIns="0" rtlCol="0" anchor="b" anchorCtr="0">
            <a:normAutofit/>
          </a:bodyPr>
          <a:lstStyle>
            <a:lvl1pPr>
              <a:defRPr lang="en-US" sz="3200"/>
            </a:lvl1pPr>
          </a:lstStyle>
          <a:p>
            <a:pPr lvl="0"/>
            <a:r>
              <a:rPr lang="en-US"/>
              <a:t>Click to edit Master title style</a:t>
            </a:r>
          </a:p>
        </p:txBody>
      </p:sp>
      <p:sp>
        <p:nvSpPr>
          <p:cNvPr id="2" name="Text Placeholder 10">
            <a:extLst>
              <a:ext uri="{FF2B5EF4-FFF2-40B4-BE49-F238E27FC236}">
                <a16:creationId xmlns:a16="http://schemas.microsoft.com/office/drawing/2014/main" id="{7F36F9DD-4B70-8D8F-F622-C85E5BE7936C}"/>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1" i="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marL="228600" lvl="0" indent="-228600"/>
            <a:r>
              <a:rPr lang="en-US"/>
              <a:t>Click to add subtitle</a:t>
            </a:r>
          </a:p>
        </p:txBody>
      </p:sp>
    </p:spTree>
    <p:extLst>
      <p:ext uri="{BB962C8B-B14F-4D97-AF65-F5344CB8AC3E}">
        <p14:creationId xmlns:p14="http://schemas.microsoft.com/office/powerpoint/2010/main" val="1739545202"/>
      </p:ext>
    </p:extLst>
  </p:cSld>
  <p:clrMapOvr>
    <a:masterClrMapping/>
  </p:clrMapOvr>
  <p:extLst>
    <p:ext uri="{DCECCB84-F9BA-43D5-87BE-67443E8EF086}">
      <p15:sldGuideLst xmlns:p15="http://schemas.microsoft.com/office/powerpoint/2012/main">
        <p15:guide id="3" pos="3984">
          <p15:clr>
            <a:srgbClr val="FBAE40"/>
          </p15:clr>
        </p15:guide>
        <p15:guide id="4" pos="41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Content Left, Picture Righ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7E8015CB-3B1D-EFAA-74AF-A58CD84B502D}"/>
              </a:ext>
            </a:extLst>
          </p:cNvPr>
          <p:cNvSpPr>
            <a:spLocks noGrp="1"/>
          </p:cNvSpPr>
          <p:nvPr>
            <p:ph type="pic" sz="quarter" idx="14"/>
          </p:nvPr>
        </p:nvSpPr>
        <p:spPr>
          <a:xfrm>
            <a:off x="6095999" y="1326650"/>
            <a:ext cx="6096001" cy="5404350"/>
          </a:xfrm>
          <a:solidFill>
            <a:schemeClr val="bg1"/>
          </a:solidFill>
        </p:spPr>
        <p:txBody>
          <a:bodyPr anchor="t" anchorCtr="0"/>
          <a:lstStyle>
            <a:lvl1pPr marL="0" indent="0" algn="ctr">
              <a:buNone/>
              <a:defRPr/>
            </a:lvl1pPr>
          </a:lstStyle>
          <a:p>
            <a:r>
              <a:rPr lang="en-US"/>
              <a:t>Click icon to add picture</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388937" y="1692275"/>
            <a:ext cx="5486400" cy="47085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5" name="Title 8">
            <a:extLst>
              <a:ext uri="{FF2B5EF4-FFF2-40B4-BE49-F238E27FC236}">
                <a16:creationId xmlns:a16="http://schemas.microsoft.com/office/drawing/2014/main" id="{2F60CE54-4FE7-CDCF-A8EF-A46AB99C291D}"/>
              </a:ext>
            </a:extLst>
          </p:cNvPr>
          <p:cNvSpPr>
            <a:spLocks noGrp="1"/>
          </p:cNvSpPr>
          <p:nvPr>
            <p:ph type="title"/>
          </p:nvPr>
        </p:nvSpPr>
        <p:spPr>
          <a:xfrm>
            <a:off x="388938" y="3531"/>
            <a:ext cx="11430000" cy="777240"/>
          </a:xfrm>
        </p:spPr>
        <p:txBody>
          <a:bodyPr vert="horz" lIns="0" tIns="45720" rIns="91440" bIns="0" rtlCol="0" anchor="b" anchorCtr="0">
            <a:normAutofit/>
          </a:bodyPr>
          <a:lstStyle>
            <a:lvl1pPr>
              <a:defRPr lang="en-US" sz="3200"/>
            </a:lvl1pPr>
          </a:lstStyle>
          <a:p>
            <a:pPr lvl="0"/>
            <a:r>
              <a:rPr lang="en-US"/>
              <a:t>Click to edit Master title style</a:t>
            </a:r>
          </a:p>
        </p:txBody>
      </p:sp>
      <p:sp>
        <p:nvSpPr>
          <p:cNvPr id="2" name="Text Placeholder 10">
            <a:extLst>
              <a:ext uri="{FF2B5EF4-FFF2-40B4-BE49-F238E27FC236}">
                <a16:creationId xmlns:a16="http://schemas.microsoft.com/office/drawing/2014/main" id="{AEC70D77-78DC-361B-23DB-3F47A3C3A79E}"/>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1" i="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marL="228600" lvl="0" indent="-228600"/>
            <a:r>
              <a:rPr lang="en-US"/>
              <a:t>Click to add subtitle</a:t>
            </a:r>
          </a:p>
        </p:txBody>
      </p:sp>
    </p:spTree>
    <p:extLst>
      <p:ext uri="{BB962C8B-B14F-4D97-AF65-F5344CB8AC3E}">
        <p14:creationId xmlns:p14="http://schemas.microsoft.com/office/powerpoint/2010/main" val="70090822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EBA2-1888-16AE-7A85-773B7BF858EB}"/>
              </a:ext>
            </a:extLst>
          </p:cNvPr>
          <p:cNvSpPr>
            <a:spLocks noGrp="1"/>
          </p:cNvSpPr>
          <p:nvPr>
            <p:ph type="title"/>
          </p:nvPr>
        </p:nvSpPr>
        <p:spPr>
          <a:xfrm>
            <a:off x="382588" y="228600"/>
            <a:ext cx="11430000" cy="1094875"/>
          </a:xfrm>
        </p:spPr>
        <p:txBody>
          <a:bodyPr>
            <a:normAutofit/>
          </a:bodyPr>
          <a:lstStyle>
            <a:lvl1pPr>
              <a:defRPr sz="3200"/>
            </a:lvl1pPr>
          </a:lstStyle>
          <a:p>
            <a:r>
              <a:rPr lang="en-US"/>
              <a:t>Click to edit Master title style</a:t>
            </a:r>
          </a:p>
        </p:txBody>
      </p:sp>
      <p:sp>
        <p:nvSpPr>
          <p:cNvPr id="8" name="Picture Placeholder 7">
            <a:extLst>
              <a:ext uri="{FF2B5EF4-FFF2-40B4-BE49-F238E27FC236}">
                <a16:creationId xmlns:a16="http://schemas.microsoft.com/office/drawing/2014/main" id="{729BCC62-AB5C-250C-08CC-D7551686BE44}"/>
              </a:ext>
            </a:extLst>
          </p:cNvPr>
          <p:cNvSpPr>
            <a:spLocks noGrp="1"/>
          </p:cNvSpPr>
          <p:nvPr>
            <p:ph type="pic" sz="quarter" idx="14"/>
          </p:nvPr>
        </p:nvSpPr>
        <p:spPr>
          <a:xfrm>
            <a:off x="6095999" y="1326650"/>
            <a:ext cx="6096001" cy="5404350"/>
          </a:xfrm>
          <a:solidFill>
            <a:schemeClr val="bg1"/>
          </a:solidFill>
        </p:spPr>
        <p:txBody>
          <a:bodyPr anchor="t" anchorCtr="0"/>
          <a:lstStyle>
            <a:lvl1pPr marL="0" indent="0" algn="ctr">
              <a:buNone/>
              <a:defRPr/>
            </a:lvl1pPr>
          </a:lstStyle>
          <a:p>
            <a:r>
              <a:rPr lang="en-US"/>
              <a:t>Click icon to add picture</a:t>
            </a:r>
          </a:p>
        </p:txBody>
      </p:sp>
      <p:sp>
        <p:nvSpPr>
          <p:cNvPr id="14" name="Content Placeholder 13">
            <a:extLst>
              <a:ext uri="{FF2B5EF4-FFF2-40B4-BE49-F238E27FC236}">
                <a16:creationId xmlns:a16="http://schemas.microsoft.com/office/drawing/2014/main" id="{BC11253D-8BE2-A914-7B9B-CB7F9FBCFE17}"/>
              </a:ext>
            </a:extLst>
          </p:cNvPr>
          <p:cNvSpPr>
            <a:spLocks noGrp="1"/>
          </p:cNvSpPr>
          <p:nvPr>
            <p:ph sz="quarter" idx="15"/>
          </p:nvPr>
        </p:nvSpPr>
        <p:spPr>
          <a:xfrm>
            <a:off x="387881" y="1695450"/>
            <a:ext cx="5479520" cy="470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CD9B9FA6-D26E-CBE4-1476-B0BA0C401D4A}"/>
              </a:ext>
            </a:extLst>
          </p:cNvPr>
          <p:cNvSpPr>
            <a:spLocks noGrp="1"/>
          </p:cNvSpPr>
          <p:nvPr>
            <p:ph type="sldNum" sz="quarter" idx="16"/>
          </p:nvPr>
        </p:nvSpPr>
        <p:spPr/>
        <p:txBody>
          <a:bodyPr/>
          <a:lstStyle/>
          <a:p>
            <a:fld id="{CD8FCAE6-69AE-D04B-8E7E-F5F188FCE417}" type="slidenum">
              <a:rPr lang="en-US" smtClean="0"/>
              <a:pPr/>
              <a:t>‹#›</a:t>
            </a:fld>
            <a:endParaRPr lang="en-US"/>
          </a:p>
        </p:txBody>
      </p:sp>
    </p:spTree>
    <p:extLst>
      <p:ext uri="{BB962C8B-B14F-4D97-AF65-F5344CB8AC3E}">
        <p14:creationId xmlns:p14="http://schemas.microsoft.com/office/powerpoint/2010/main" val="66771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icture Left,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EBA2-1888-16AE-7A85-773B7BF858EB}"/>
              </a:ext>
            </a:extLst>
          </p:cNvPr>
          <p:cNvSpPr>
            <a:spLocks noGrp="1"/>
          </p:cNvSpPr>
          <p:nvPr>
            <p:ph type="title"/>
          </p:nvPr>
        </p:nvSpPr>
        <p:spPr>
          <a:xfrm>
            <a:off x="382588" y="228600"/>
            <a:ext cx="11430000" cy="1094875"/>
          </a:xfrm>
        </p:spPr>
        <p:txBody>
          <a:bodyPr>
            <a:normAutofit/>
          </a:bodyPr>
          <a:lstStyle>
            <a:lvl1pPr>
              <a:defRPr sz="3200"/>
            </a:lvl1pPr>
          </a:lstStyle>
          <a:p>
            <a:r>
              <a:rPr lang="en-US"/>
              <a:t>Click to edit Master title style</a:t>
            </a:r>
          </a:p>
        </p:txBody>
      </p:sp>
      <p:sp>
        <p:nvSpPr>
          <p:cNvPr id="8" name="Picture Placeholder 7">
            <a:extLst>
              <a:ext uri="{FF2B5EF4-FFF2-40B4-BE49-F238E27FC236}">
                <a16:creationId xmlns:a16="http://schemas.microsoft.com/office/drawing/2014/main" id="{729BCC62-AB5C-250C-08CC-D7551686BE44}"/>
              </a:ext>
            </a:extLst>
          </p:cNvPr>
          <p:cNvSpPr>
            <a:spLocks noGrp="1"/>
          </p:cNvSpPr>
          <p:nvPr>
            <p:ph type="pic" sz="quarter" idx="14"/>
          </p:nvPr>
        </p:nvSpPr>
        <p:spPr>
          <a:xfrm>
            <a:off x="-1" y="1326650"/>
            <a:ext cx="6096001" cy="5404104"/>
          </a:xfrm>
          <a:solidFill>
            <a:schemeClr val="bg1"/>
          </a:solidFill>
        </p:spPr>
        <p:txBody>
          <a:bodyPr anchor="t" anchorCtr="0"/>
          <a:lstStyle>
            <a:lvl1pPr marL="0" indent="0" algn="ctr">
              <a:buNone/>
              <a:defRPr/>
            </a:lvl1pPr>
          </a:lstStyle>
          <a:p>
            <a:r>
              <a:rPr lang="en-US"/>
              <a:t>Click icon to add picture</a:t>
            </a:r>
          </a:p>
        </p:txBody>
      </p:sp>
      <p:sp>
        <p:nvSpPr>
          <p:cNvPr id="14" name="Content Placeholder 13">
            <a:extLst>
              <a:ext uri="{FF2B5EF4-FFF2-40B4-BE49-F238E27FC236}">
                <a16:creationId xmlns:a16="http://schemas.microsoft.com/office/drawing/2014/main" id="{BC11253D-8BE2-A914-7B9B-CB7F9FBCFE17}"/>
              </a:ext>
            </a:extLst>
          </p:cNvPr>
          <p:cNvSpPr>
            <a:spLocks noGrp="1"/>
          </p:cNvSpPr>
          <p:nvPr>
            <p:ph sz="quarter" idx="15"/>
          </p:nvPr>
        </p:nvSpPr>
        <p:spPr>
          <a:xfrm>
            <a:off x="6324600" y="1696944"/>
            <a:ext cx="5489045" cy="470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D87F8E1B-B3DC-EA81-5A26-2026D5294D36}"/>
              </a:ext>
            </a:extLst>
          </p:cNvPr>
          <p:cNvSpPr>
            <a:spLocks noGrp="1"/>
          </p:cNvSpPr>
          <p:nvPr>
            <p:ph type="sldNum" sz="quarter" idx="16"/>
          </p:nvPr>
        </p:nvSpPr>
        <p:spPr/>
        <p:txBody>
          <a:bodyPr/>
          <a:lstStyle/>
          <a:p>
            <a:fld id="{CD8FCAE6-69AE-D04B-8E7E-F5F188FCE417}" type="slidenum">
              <a:rPr lang="en-US" smtClean="0"/>
              <a:pPr/>
              <a:t>‹#›</a:t>
            </a:fld>
            <a:endParaRPr lang="en-US"/>
          </a:p>
        </p:txBody>
      </p:sp>
    </p:spTree>
    <p:extLst>
      <p:ext uri="{BB962C8B-B14F-4D97-AF65-F5344CB8AC3E}">
        <p14:creationId xmlns:p14="http://schemas.microsoft.com/office/powerpoint/2010/main" val="209655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312258-E71B-DB5B-470F-8C3E8FBA853C}"/>
              </a:ext>
            </a:extLst>
          </p:cNvPr>
          <p:cNvSpPr>
            <a:spLocks noGrp="1"/>
          </p:cNvSpPr>
          <p:nvPr>
            <p:ph type="sldNum" sz="quarter" idx="12"/>
          </p:nvPr>
        </p:nvSpPr>
        <p:spPr>
          <a:xfrm>
            <a:off x="11732217" y="6400800"/>
            <a:ext cx="459783" cy="323917"/>
          </a:xfrm>
        </p:spPr>
        <p:txBody>
          <a:bodyPr/>
          <a:lstStyle>
            <a:lvl1pPr algn="ctr">
              <a:defRPr/>
            </a:lvl1pPr>
          </a:lstStyle>
          <a:p>
            <a:pPr algn="r"/>
            <a:fld id="{CD8FCAE6-69AE-D04B-8E7E-F5F188FCE417}" type="slidenum">
              <a:rPr lang="en-US" smtClean="0"/>
              <a:pPr algn="r"/>
              <a:t>‹#›</a:t>
            </a:fld>
            <a:endParaRPr lang="en-US"/>
          </a:p>
        </p:txBody>
      </p:sp>
      <p:sp>
        <p:nvSpPr>
          <p:cNvPr id="9" name="Title 8">
            <a:extLst>
              <a:ext uri="{FF2B5EF4-FFF2-40B4-BE49-F238E27FC236}">
                <a16:creationId xmlns:a16="http://schemas.microsoft.com/office/drawing/2014/main" id="{462C9A0B-832E-FAD1-11F9-703341324D7F}"/>
              </a:ext>
            </a:extLst>
          </p:cNvPr>
          <p:cNvSpPr>
            <a:spLocks noGrp="1"/>
          </p:cNvSpPr>
          <p:nvPr>
            <p:ph type="title"/>
          </p:nvPr>
        </p:nvSpPr>
        <p:spPr>
          <a:xfrm>
            <a:off x="388938" y="-1"/>
            <a:ext cx="11430000" cy="781777"/>
          </a:xfrm>
        </p:spPr>
        <p:txBody>
          <a:bodyPr bIns="0" anchor="b" anchorCtr="0">
            <a:normAutofit/>
          </a:bodyPr>
          <a:lstStyle>
            <a:lvl1pPr>
              <a:defRPr sz="3200"/>
            </a:lvl1pPr>
          </a:lstStyle>
          <a:p>
            <a:r>
              <a:rPr lang="en-US"/>
              <a:t>Click to edit Master title style</a:t>
            </a:r>
          </a:p>
        </p:txBody>
      </p:sp>
      <p:sp>
        <p:nvSpPr>
          <p:cNvPr id="2" name="Text Placeholder 10">
            <a:extLst>
              <a:ext uri="{FF2B5EF4-FFF2-40B4-BE49-F238E27FC236}">
                <a16:creationId xmlns:a16="http://schemas.microsoft.com/office/drawing/2014/main" id="{5E5B2DB7-3DFC-11B3-3B32-1A4759FE9F4A}"/>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1" i="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marL="228600" lvl="0" indent="-228600"/>
            <a:r>
              <a:rPr lang="en-US"/>
              <a:t>Click to add subtitle</a:t>
            </a:r>
          </a:p>
        </p:txBody>
      </p:sp>
    </p:spTree>
    <p:extLst>
      <p:ext uri="{BB962C8B-B14F-4D97-AF65-F5344CB8AC3E}">
        <p14:creationId xmlns:p14="http://schemas.microsoft.com/office/powerpoint/2010/main" val="2270716464"/>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guide id="3" pos="4184">
          <p15:clr>
            <a:srgbClr val="FBAE40"/>
          </p15:clr>
        </p15:guide>
        <p15:guide id="4" pos="7240">
          <p15:clr>
            <a:srgbClr val="FBAE40"/>
          </p15:clr>
        </p15:guide>
        <p15:guide id="5" orient="horz" pos="38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DD18-BB73-0C36-5317-6CD829D75D46}"/>
              </a:ext>
            </a:extLst>
          </p:cNvPr>
          <p:cNvSpPr>
            <a:spLocks noGrp="1"/>
          </p:cNvSpPr>
          <p:nvPr>
            <p:ph type="title" hasCustomPrompt="1"/>
          </p:nvPr>
        </p:nvSpPr>
        <p:spPr>
          <a:xfrm>
            <a:off x="388938" y="1"/>
            <a:ext cx="7449079" cy="2559050"/>
          </a:xfrm>
          <a:ln>
            <a:noFill/>
          </a:ln>
        </p:spPr>
        <p:txBody>
          <a:bodyPr bIns="91440" anchor="b">
            <a:noAutofit/>
          </a:bodyPr>
          <a:lstStyle>
            <a:lvl1pPr algn="ctr">
              <a:defRPr sz="4400" b="0">
                <a:solidFill>
                  <a:schemeClr val="accent3"/>
                </a:solidFill>
              </a:defRPr>
            </a:lvl1pPr>
          </a:lstStyle>
          <a:p>
            <a:r>
              <a:rPr lang="en-US"/>
              <a:t>Section Title or #</a:t>
            </a:r>
          </a:p>
        </p:txBody>
      </p:sp>
      <p:sp>
        <p:nvSpPr>
          <p:cNvPr id="3" name="Text Placeholder 2">
            <a:extLst>
              <a:ext uri="{FF2B5EF4-FFF2-40B4-BE49-F238E27FC236}">
                <a16:creationId xmlns:a16="http://schemas.microsoft.com/office/drawing/2014/main" id="{BCAA8F9E-514C-1957-60BF-45CAAAC07080}"/>
              </a:ext>
            </a:extLst>
          </p:cNvPr>
          <p:cNvSpPr>
            <a:spLocks noGrp="1"/>
          </p:cNvSpPr>
          <p:nvPr>
            <p:ph type="body" idx="1"/>
          </p:nvPr>
        </p:nvSpPr>
        <p:spPr>
          <a:xfrm>
            <a:off x="388938" y="2946925"/>
            <a:ext cx="7449079" cy="3096578"/>
          </a:xfrm>
          <a:ln>
            <a:noFill/>
          </a:ln>
        </p:spPr>
        <p:txBody>
          <a:bodyPr>
            <a:noAutofit/>
          </a:bodyP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EC38533-047E-251F-2761-2ABA3A7F9171}"/>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7" name="Rectangle 6">
            <a:extLst>
              <a:ext uri="{FF2B5EF4-FFF2-40B4-BE49-F238E27FC236}">
                <a16:creationId xmlns:a16="http://schemas.microsoft.com/office/drawing/2014/main" id="{3A8D6433-BAAA-8B2B-A3F7-29A5994B4980}"/>
              </a:ext>
            </a:extLst>
          </p:cNvPr>
          <p:cNvSpPr/>
          <p:nvPr userDrawn="1"/>
        </p:nvSpPr>
        <p:spPr>
          <a:xfrm>
            <a:off x="1827477" y="2606262"/>
            <a:ext cx="4572000" cy="137160"/>
          </a:xfrm>
          <a:prstGeom prst="rect">
            <a:avLst/>
          </a:prstGeom>
          <a:gradFill>
            <a:gsLst>
              <a:gs pos="0">
                <a:srgbClr val="76BC21"/>
              </a:gs>
              <a:gs pos="99000">
                <a:srgbClr val="00AEE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0DB1DC-6FFB-F56B-B176-C5B5AE81B3C3}"/>
              </a:ext>
            </a:extLst>
          </p:cNvPr>
          <p:cNvSpPr/>
          <p:nvPr userDrawn="1"/>
        </p:nvSpPr>
        <p:spPr>
          <a:xfrm>
            <a:off x="8214360" y="0"/>
            <a:ext cx="397764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706683D-BD3C-AA94-D07B-46A43703D454}"/>
              </a:ext>
            </a:extLst>
          </p:cNvPr>
          <p:cNvPicPr>
            <a:picLocks noChangeAspect="1"/>
          </p:cNvPicPr>
          <p:nvPr userDrawn="1"/>
        </p:nvPicPr>
        <p:blipFill>
          <a:blip r:embed="rId2">
            <a:alphaModFix amt="25000"/>
          </a:blip>
          <a:stretch>
            <a:fillRect/>
          </a:stretch>
        </p:blipFill>
        <p:spPr>
          <a:xfrm>
            <a:off x="8778455" y="0"/>
            <a:ext cx="2849450" cy="6858000"/>
          </a:xfrm>
          <a:prstGeom prst="rect">
            <a:avLst/>
          </a:prstGeom>
        </p:spPr>
      </p:pic>
    </p:spTree>
    <p:extLst>
      <p:ext uri="{BB962C8B-B14F-4D97-AF65-F5344CB8AC3E}">
        <p14:creationId xmlns:p14="http://schemas.microsoft.com/office/powerpoint/2010/main" val="1637500651"/>
      </p:ext>
    </p:extLst>
  </p:cSld>
  <p:clrMapOvr>
    <a:masterClrMapping/>
  </p:clrMapOvr>
  <p:extLst>
    <p:ext uri="{DCECCB84-F9BA-43D5-87BE-67443E8EF086}">
      <p15:sldGuideLst xmlns:p15="http://schemas.microsoft.com/office/powerpoint/2012/main">
        <p15:guide id="1" orient="horz"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312258-E71B-DB5B-470F-8C3E8FBA853C}"/>
              </a:ext>
            </a:extLst>
          </p:cNvPr>
          <p:cNvSpPr>
            <a:spLocks noGrp="1"/>
          </p:cNvSpPr>
          <p:nvPr>
            <p:ph type="sldNum" sz="quarter" idx="12"/>
          </p:nvPr>
        </p:nvSpPr>
        <p:spPr>
          <a:xfrm>
            <a:off x="11732217" y="6400800"/>
            <a:ext cx="459783" cy="323917"/>
          </a:xfrm>
        </p:spPr>
        <p:txBody>
          <a:bodyPr/>
          <a:lstStyle>
            <a:lvl1pPr algn="r">
              <a:defRPr/>
            </a:lvl1pPr>
          </a:lstStyle>
          <a:p>
            <a:fld id="{CD8FCAE6-69AE-D04B-8E7E-F5F188FCE417}" type="slidenum">
              <a:rPr lang="en-US" smtClean="0"/>
              <a:pPr/>
              <a:t>‹#›</a:t>
            </a:fld>
            <a:endParaRPr lang="en-US"/>
          </a:p>
        </p:txBody>
      </p:sp>
      <p:sp>
        <p:nvSpPr>
          <p:cNvPr id="9" name="Title 8">
            <a:extLst>
              <a:ext uri="{FF2B5EF4-FFF2-40B4-BE49-F238E27FC236}">
                <a16:creationId xmlns:a16="http://schemas.microsoft.com/office/drawing/2014/main" id="{462C9A0B-832E-FAD1-11F9-703341324D7F}"/>
              </a:ext>
            </a:extLst>
          </p:cNvPr>
          <p:cNvSpPr>
            <a:spLocks noGrp="1"/>
          </p:cNvSpPr>
          <p:nvPr>
            <p:ph type="title"/>
          </p:nvPr>
        </p:nvSpPr>
        <p:spPr>
          <a:xfrm>
            <a:off x="388938" y="-1"/>
            <a:ext cx="11430000" cy="781777"/>
          </a:xfrm>
        </p:spPr>
        <p:txBody>
          <a:bodyPr bIns="0" anchor="b" anchorCtr="0">
            <a:normAutofit/>
          </a:bodyPr>
          <a:lstStyle>
            <a:lvl1pPr>
              <a:defRPr sz="3200"/>
            </a:lvl1pPr>
          </a:lstStyle>
          <a:p>
            <a:r>
              <a:rPr lang="en-US"/>
              <a:t>Click to edit Master title style</a:t>
            </a:r>
          </a:p>
        </p:txBody>
      </p:sp>
      <p:sp>
        <p:nvSpPr>
          <p:cNvPr id="2" name="Text Placeholder 10">
            <a:extLst>
              <a:ext uri="{FF2B5EF4-FFF2-40B4-BE49-F238E27FC236}">
                <a16:creationId xmlns:a16="http://schemas.microsoft.com/office/drawing/2014/main" id="{5E5B2DB7-3DFC-11B3-3B32-1A4759FE9F4A}"/>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0" i="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228600" lvl="0" indent="-228600"/>
            <a:r>
              <a:rPr lang="en-US"/>
              <a:t>Click to add subtitle</a:t>
            </a:r>
          </a:p>
        </p:txBody>
      </p:sp>
      <p:sp>
        <p:nvSpPr>
          <p:cNvPr id="4" name="Picture Placeholder 3">
            <a:extLst>
              <a:ext uri="{FF2B5EF4-FFF2-40B4-BE49-F238E27FC236}">
                <a16:creationId xmlns:a16="http://schemas.microsoft.com/office/drawing/2014/main" id="{18505926-6299-6A4C-BEE5-4AB81B84557C}"/>
              </a:ext>
            </a:extLst>
          </p:cNvPr>
          <p:cNvSpPr>
            <a:spLocks noGrp="1"/>
          </p:cNvSpPr>
          <p:nvPr>
            <p:ph type="pic" sz="quarter" idx="14"/>
          </p:nvPr>
        </p:nvSpPr>
        <p:spPr>
          <a:xfrm>
            <a:off x="0" y="1325974"/>
            <a:ext cx="12192000" cy="476477"/>
          </a:xfrm>
        </p:spPr>
        <p:txBody>
          <a:bodyPr/>
          <a:lstStyle>
            <a:lvl1pPr>
              <a:defRPr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icon to add picture</a:t>
            </a:r>
          </a:p>
        </p:txBody>
      </p:sp>
    </p:spTree>
    <p:extLst>
      <p:ext uri="{BB962C8B-B14F-4D97-AF65-F5344CB8AC3E}">
        <p14:creationId xmlns:p14="http://schemas.microsoft.com/office/powerpoint/2010/main" val="1912066700"/>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guide id="3" pos="4184">
          <p15:clr>
            <a:srgbClr val="FBAE40"/>
          </p15:clr>
        </p15:guide>
        <p15:guide id="4" pos="7240">
          <p15:clr>
            <a:srgbClr val="FBAE40"/>
          </p15:clr>
        </p15:guide>
        <p15:guide id="5" orient="horz" pos="380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Medi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312258-E71B-DB5B-470F-8C3E8FBA853C}"/>
              </a:ext>
            </a:extLst>
          </p:cNvPr>
          <p:cNvSpPr>
            <a:spLocks noGrp="1"/>
          </p:cNvSpPr>
          <p:nvPr>
            <p:ph type="sldNum" sz="quarter" idx="12"/>
          </p:nvPr>
        </p:nvSpPr>
        <p:spPr>
          <a:xfrm>
            <a:off x="11732217" y="6400800"/>
            <a:ext cx="459783" cy="323917"/>
          </a:xfrm>
        </p:spPr>
        <p:txBody>
          <a:bodyPr/>
          <a:lstStyle>
            <a:lvl1pPr algn="r">
              <a:defRPr/>
            </a:lvl1pPr>
          </a:lstStyle>
          <a:p>
            <a:fld id="{CD8FCAE6-69AE-D04B-8E7E-F5F188FCE417}" type="slidenum">
              <a:rPr lang="en-US" smtClean="0"/>
              <a:pPr/>
              <a:t>‹#›</a:t>
            </a:fld>
            <a:endParaRPr lang="en-US"/>
          </a:p>
        </p:txBody>
      </p:sp>
      <p:sp>
        <p:nvSpPr>
          <p:cNvPr id="9" name="Title 8">
            <a:extLst>
              <a:ext uri="{FF2B5EF4-FFF2-40B4-BE49-F238E27FC236}">
                <a16:creationId xmlns:a16="http://schemas.microsoft.com/office/drawing/2014/main" id="{462C9A0B-832E-FAD1-11F9-703341324D7F}"/>
              </a:ext>
            </a:extLst>
          </p:cNvPr>
          <p:cNvSpPr>
            <a:spLocks noGrp="1"/>
          </p:cNvSpPr>
          <p:nvPr>
            <p:ph type="title"/>
          </p:nvPr>
        </p:nvSpPr>
        <p:spPr>
          <a:xfrm>
            <a:off x="388938" y="-1"/>
            <a:ext cx="11430000" cy="781777"/>
          </a:xfrm>
        </p:spPr>
        <p:txBody>
          <a:bodyPr bIns="0" anchor="b" anchorCtr="0">
            <a:normAutofit/>
          </a:bodyPr>
          <a:lstStyle>
            <a:lvl1pPr>
              <a:defRPr sz="3200"/>
            </a:lvl1pPr>
          </a:lstStyle>
          <a:p>
            <a:r>
              <a:rPr lang="en-US"/>
              <a:t>Click to edit Master title style</a:t>
            </a:r>
          </a:p>
        </p:txBody>
      </p:sp>
      <p:sp>
        <p:nvSpPr>
          <p:cNvPr id="2" name="Text Placeholder 10">
            <a:extLst>
              <a:ext uri="{FF2B5EF4-FFF2-40B4-BE49-F238E27FC236}">
                <a16:creationId xmlns:a16="http://schemas.microsoft.com/office/drawing/2014/main" id="{5E5B2DB7-3DFC-11B3-3B32-1A4759FE9F4A}"/>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0" i="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228600" lvl="0" indent="-228600"/>
            <a:r>
              <a:rPr lang="en-US"/>
              <a:t>Click to add subtitle</a:t>
            </a:r>
          </a:p>
        </p:txBody>
      </p:sp>
      <p:sp>
        <p:nvSpPr>
          <p:cNvPr id="5" name="Media Placeholder 4">
            <a:extLst>
              <a:ext uri="{FF2B5EF4-FFF2-40B4-BE49-F238E27FC236}">
                <a16:creationId xmlns:a16="http://schemas.microsoft.com/office/drawing/2014/main" id="{0E1726A5-A1E0-D392-4618-11890C374500}"/>
              </a:ext>
            </a:extLst>
          </p:cNvPr>
          <p:cNvSpPr>
            <a:spLocks noGrp="1"/>
          </p:cNvSpPr>
          <p:nvPr>
            <p:ph type="media" sz="quarter" idx="14"/>
          </p:nvPr>
        </p:nvSpPr>
        <p:spPr>
          <a:xfrm>
            <a:off x="0" y="1321622"/>
            <a:ext cx="12192000" cy="476477"/>
          </a:xfrm>
          <a:noFill/>
        </p:spPr>
        <p:txBody>
          <a:bodyPr/>
          <a:lstStyle>
            <a:lvl1pPr>
              <a:defRPr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icon to add media</a:t>
            </a:r>
          </a:p>
        </p:txBody>
      </p:sp>
    </p:spTree>
    <p:extLst>
      <p:ext uri="{BB962C8B-B14F-4D97-AF65-F5344CB8AC3E}">
        <p14:creationId xmlns:p14="http://schemas.microsoft.com/office/powerpoint/2010/main" val="1514661078"/>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guide id="3" pos="4184">
          <p15:clr>
            <a:srgbClr val="FBAE40"/>
          </p15:clr>
        </p15:guide>
        <p15:guide id="4" pos="7240">
          <p15:clr>
            <a:srgbClr val="FBAE40"/>
          </p15:clr>
        </p15:guide>
        <p15:guide id="5" orient="horz" pos="380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A8B9-0D5D-CC63-AB17-41D3A795F190}"/>
              </a:ext>
            </a:extLst>
          </p:cNvPr>
          <p:cNvSpPr>
            <a:spLocks noGrp="1"/>
          </p:cNvSpPr>
          <p:nvPr>
            <p:ph type="title"/>
          </p:nvPr>
        </p:nvSpPr>
        <p:spPr>
          <a:xfrm>
            <a:off x="382588" y="228600"/>
            <a:ext cx="11430000" cy="1094875"/>
          </a:xfrm>
        </p:spPr>
        <p:txBody>
          <a:bodyPr>
            <a:normAutofit/>
          </a:bodyPr>
          <a:lstStyle>
            <a:lvl1pPr>
              <a:defRPr sz="3200"/>
            </a:lvl1pPr>
          </a:lstStyle>
          <a:p>
            <a:r>
              <a:rPr lang="en-US"/>
              <a:t>Click to edit Master title style</a:t>
            </a:r>
          </a:p>
        </p:txBody>
      </p:sp>
      <p:sp>
        <p:nvSpPr>
          <p:cNvPr id="5" name="Slide Number Placeholder 4">
            <a:extLst>
              <a:ext uri="{FF2B5EF4-FFF2-40B4-BE49-F238E27FC236}">
                <a16:creationId xmlns:a16="http://schemas.microsoft.com/office/drawing/2014/main" id="{E8B82BD1-4913-897D-2BC0-F1520B047207}"/>
              </a:ext>
            </a:extLst>
          </p:cNvPr>
          <p:cNvSpPr>
            <a:spLocks noGrp="1"/>
          </p:cNvSpPr>
          <p:nvPr>
            <p:ph type="sldNum" sz="quarter" idx="12"/>
          </p:nvPr>
        </p:nvSpPr>
        <p:spPr/>
        <p:txBody>
          <a:bodyPr/>
          <a:lstStyle/>
          <a:p>
            <a:fld id="{CD8FCAE6-69AE-D04B-8E7E-F5F188FCE417}" type="slidenum">
              <a:rPr lang="en-US" smtClean="0"/>
              <a:t>‹#›</a:t>
            </a:fld>
            <a:endParaRPr lang="en-US"/>
          </a:p>
        </p:txBody>
      </p:sp>
    </p:spTree>
    <p:extLst>
      <p:ext uri="{BB962C8B-B14F-4D97-AF65-F5344CB8AC3E}">
        <p14:creationId xmlns:p14="http://schemas.microsoft.com/office/powerpoint/2010/main" val="1173882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BC53C-7323-C3F9-5CCA-FF9AFD67BEE8}"/>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5" name="Rectangle 4">
            <a:extLst>
              <a:ext uri="{FF2B5EF4-FFF2-40B4-BE49-F238E27FC236}">
                <a16:creationId xmlns:a16="http://schemas.microsoft.com/office/drawing/2014/main" id="{5B2BBFC3-65D9-3A61-C675-6E4CC98C9C2D}"/>
              </a:ext>
            </a:extLst>
          </p:cNvPr>
          <p:cNvSpPr/>
          <p:nvPr userDrawn="1"/>
        </p:nvSpPr>
        <p:spPr>
          <a:xfrm>
            <a:off x="3048" y="6729984"/>
            <a:ext cx="12188952" cy="128016"/>
          </a:xfrm>
          <a:prstGeom prst="rect">
            <a:avLst/>
          </a:prstGeom>
          <a:gradFill>
            <a:gsLst>
              <a:gs pos="0">
                <a:srgbClr val="76BC21"/>
              </a:gs>
              <a:gs pos="99000">
                <a:srgbClr val="00AEEF"/>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40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act Info">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6DCE06A-90FD-EBA9-4D54-EA7AADCD3F97}"/>
              </a:ext>
            </a:extLst>
          </p:cNvPr>
          <p:cNvPicPr>
            <a:picLocks noChangeAspect="1"/>
          </p:cNvPicPr>
          <p:nvPr userDrawn="1"/>
        </p:nvPicPr>
        <p:blipFill>
          <a:blip r:embed="rId2"/>
          <a:stretch>
            <a:fillRect/>
          </a:stretch>
        </p:blipFill>
        <p:spPr>
          <a:xfrm>
            <a:off x="6441296" y="4087995"/>
            <a:ext cx="640080" cy="640080"/>
          </a:xfrm>
          <a:prstGeom prst="rect">
            <a:avLst/>
          </a:prstGeom>
        </p:spPr>
      </p:pic>
      <p:pic>
        <p:nvPicPr>
          <p:cNvPr id="44" name="Graphic 43">
            <a:extLst>
              <a:ext uri="{FF2B5EF4-FFF2-40B4-BE49-F238E27FC236}">
                <a16:creationId xmlns:a16="http://schemas.microsoft.com/office/drawing/2014/main" id="{FD987CF0-FB7F-037E-8AD5-2177A6DDFA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41296" y="3292777"/>
            <a:ext cx="640080" cy="640080"/>
          </a:xfrm>
          <a:prstGeom prst="rect">
            <a:avLst/>
          </a:prstGeom>
        </p:spPr>
      </p:pic>
      <p:grpSp>
        <p:nvGrpSpPr>
          <p:cNvPr id="47" name="Group 46">
            <a:extLst>
              <a:ext uri="{FF2B5EF4-FFF2-40B4-BE49-F238E27FC236}">
                <a16:creationId xmlns:a16="http://schemas.microsoft.com/office/drawing/2014/main" id="{CD98B641-67E8-40E7-06CF-B17D5BBB9C16}"/>
              </a:ext>
            </a:extLst>
          </p:cNvPr>
          <p:cNvGrpSpPr/>
          <p:nvPr userDrawn="1"/>
        </p:nvGrpSpPr>
        <p:grpSpPr>
          <a:xfrm>
            <a:off x="6441296" y="2497559"/>
            <a:ext cx="640080" cy="640080"/>
            <a:chOff x="6408456" y="5560499"/>
            <a:chExt cx="640080" cy="640080"/>
          </a:xfrm>
        </p:grpSpPr>
        <p:sp>
          <p:nvSpPr>
            <p:cNvPr id="12" name="Oval 11">
              <a:extLst>
                <a:ext uri="{FF2B5EF4-FFF2-40B4-BE49-F238E27FC236}">
                  <a16:creationId xmlns:a16="http://schemas.microsoft.com/office/drawing/2014/main" id="{4B59E9E7-5A66-D283-83D0-1579EB89E4A3}"/>
                </a:ext>
              </a:extLst>
            </p:cNvPr>
            <p:cNvSpPr>
              <a:spLocks noChangeAspect="1"/>
            </p:cNvSpPr>
            <p:nvPr userDrawn="1"/>
          </p:nvSpPr>
          <p:spPr>
            <a:xfrm>
              <a:off x="6408456" y="5560499"/>
              <a:ext cx="640080" cy="640080"/>
            </a:xfrm>
            <a:prstGeom prst="ellipse">
              <a:avLst/>
            </a:prstGeom>
            <a:solidFill>
              <a:srgbClr val="1D9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6" name="Graphic 45">
              <a:extLst>
                <a:ext uri="{FF2B5EF4-FFF2-40B4-BE49-F238E27FC236}">
                  <a16:creationId xmlns:a16="http://schemas.microsoft.com/office/drawing/2014/main" id="{08532788-0C4A-2ED9-24A7-36865FD79C0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41044" y="5693087"/>
              <a:ext cx="374904" cy="374904"/>
            </a:xfrm>
            <a:prstGeom prst="rect">
              <a:avLst/>
            </a:prstGeom>
          </p:spPr>
        </p:pic>
      </p:grpSp>
      <p:sp>
        <p:nvSpPr>
          <p:cNvPr id="39" name="Graphic 37">
            <a:extLst>
              <a:ext uri="{FF2B5EF4-FFF2-40B4-BE49-F238E27FC236}">
                <a16:creationId xmlns:a16="http://schemas.microsoft.com/office/drawing/2014/main" id="{0041A8D8-0B8C-0C8F-87B3-628E149120C3}"/>
              </a:ext>
            </a:extLst>
          </p:cNvPr>
          <p:cNvSpPr>
            <a:spLocks noChangeAspect="1"/>
          </p:cNvSpPr>
          <p:nvPr/>
        </p:nvSpPr>
        <p:spPr>
          <a:xfrm>
            <a:off x="613476" y="4087995"/>
            <a:ext cx="640080" cy="640080"/>
          </a:xfrm>
          <a:custGeom>
            <a:avLst/>
            <a:gdLst>
              <a:gd name="connsiteX0" fmla="*/ 2010823 w 2743200"/>
              <a:gd name="connsiteY0" fmla="*/ 623126 h 2741294"/>
              <a:gd name="connsiteX1" fmla="*/ 1405890 w 2743200"/>
              <a:gd name="connsiteY1" fmla="*/ 771906 h 2741294"/>
              <a:gd name="connsiteX2" fmla="*/ 1405890 w 2743200"/>
              <a:gd name="connsiteY2" fmla="*/ 1336262 h 2741294"/>
              <a:gd name="connsiteX3" fmla="*/ 2134457 w 2743200"/>
              <a:gd name="connsiteY3" fmla="*/ 1336262 h 2741294"/>
              <a:gd name="connsiteX4" fmla="*/ 2010823 w 2743200"/>
              <a:gd name="connsiteY4" fmla="*/ 623030 h 2741294"/>
              <a:gd name="connsiteX5" fmla="*/ 1905572 w 2743200"/>
              <a:gd name="connsiteY5" fmla="*/ 2348103 h 2741294"/>
              <a:gd name="connsiteX6" fmla="*/ 1985867 w 2743200"/>
              <a:gd name="connsiteY6" fmla="*/ 2182368 h 2741294"/>
              <a:gd name="connsiteX7" fmla="*/ 1405890 w 2743200"/>
              <a:gd name="connsiteY7" fmla="*/ 2037969 h 2741294"/>
              <a:gd name="connsiteX8" fmla="*/ 1405890 w 2743200"/>
              <a:gd name="connsiteY8" fmla="*/ 2741295 h 2741294"/>
              <a:gd name="connsiteX9" fmla="*/ 1905572 w 2743200"/>
              <a:gd name="connsiteY9" fmla="*/ 2348198 h 2741294"/>
              <a:gd name="connsiteX10" fmla="*/ 1905572 w 2743200"/>
              <a:gd name="connsiteY10" fmla="*/ 393097 h 2741294"/>
              <a:gd name="connsiteX11" fmla="*/ 1405890 w 2743200"/>
              <a:gd name="connsiteY11" fmla="*/ 0 h 2741294"/>
              <a:gd name="connsiteX12" fmla="*/ 1405890 w 2743200"/>
              <a:gd name="connsiteY12" fmla="*/ 703326 h 2741294"/>
              <a:gd name="connsiteX13" fmla="*/ 1985867 w 2743200"/>
              <a:gd name="connsiteY13" fmla="*/ 558927 h 2741294"/>
              <a:gd name="connsiteX14" fmla="*/ 1905572 w 2743200"/>
              <a:gd name="connsiteY14" fmla="*/ 393192 h 2741294"/>
              <a:gd name="connsiteX15" fmla="*/ 671132 w 2743200"/>
              <a:gd name="connsiteY15" fmla="*/ 590836 h 2741294"/>
              <a:gd name="connsiteX16" fmla="*/ 403479 w 2743200"/>
              <a:gd name="connsiteY16" fmla="*/ 398431 h 2741294"/>
              <a:gd name="connsiteX17" fmla="*/ 401479 w 2743200"/>
              <a:gd name="connsiteY17" fmla="*/ 400431 h 2741294"/>
              <a:gd name="connsiteX18" fmla="*/ 0 w 2743200"/>
              <a:gd name="connsiteY18" fmla="*/ 1336262 h 2741294"/>
              <a:gd name="connsiteX19" fmla="*/ 540163 w 2743200"/>
              <a:gd name="connsiteY19" fmla="*/ 1336262 h 2741294"/>
              <a:gd name="connsiteX20" fmla="*/ 671132 w 2743200"/>
              <a:gd name="connsiteY20" fmla="*/ 590836 h 2741294"/>
              <a:gd name="connsiteX21" fmla="*/ 2134362 w 2743200"/>
              <a:gd name="connsiteY21" fmla="*/ 1404842 h 2741294"/>
              <a:gd name="connsiteX22" fmla="*/ 1405795 w 2743200"/>
              <a:gd name="connsiteY22" fmla="*/ 1404842 h 2741294"/>
              <a:gd name="connsiteX23" fmla="*/ 1405795 w 2743200"/>
              <a:gd name="connsiteY23" fmla="*/ 1969199 h 2741294"/>
              <a:gd name="connsiteX24" fmla="*/ 2010728 w 2743200"/>
              <a:gd name="connsiteY24" fmla="*/ 2117979 h 2741294"/>
              <a:gd name="connsiteX25" fmla="*/ 2134362 w 2743200"/>
              <a:gd name="connsiteY25" fmla="*/ 1404747 h 2741294"/>
              <a:gd name="connsiteX26" fmla="*/ 540068 w 2743200"/>
              <a:gd name="connsiteY26" fmla="*/ 1404842 h 2741294"/>
              <a:gd name="connsiteX27" fmla="*/ 0 w 2743200"/>
              <a:gd name="connsiteY27" fmla="*/ 1404842 h 2741294"/>
              <a:gd name="connsiteX28" fmla="*/ 401479 w 2743200"/>
              <a:gd name="connsiteY28" fmla="*/ 2340674 h 2741294"/>
              <a:gd name="connsiteX29" fmla="*/ 403479 w 2743200"/>
              <a:gd name="connsiteY29" fmla="*/ 2342674 h 2741294"/>
              <a:gd name="connsiteX30" fmla="*/ 671132 w 2743200"/>
              <a:gd name="connsiteY30" fmla="*/ 2150269 h 2741294"/>
              <a:gd name="connsiteX31" fmla="*/ 540163 w 2743200"/>
              <a:gd name="connsiteY31" fmla="*/ 1404842 h 2741294"/>
              <a:gd name="connsiteX32" fmla="*/ 1965293 w 2743200"/>
              <a:gd name="connsiteY32" fmla="*/ 359283 h 2741294"/>
              <a:gd name="connsiteX33" fmla="*/ 2046732 w 2743200"/>
              <a:gd name="connsiteY33" fmla="*/ 526447 h 2741294"/>
              <a:gd name="connsiteX34" fmla="*/ 2289810 w 2743200"/>
              <a:gd name="connsiteY34" fmla="*/ 351092 h 2741294"/>
              <a:gd name="connsiteX35" fmla="*/ 1685163 w 2743200"/>
              <a:gd name="connsiteY35" fmla="*/ 34481 h 2741294"/>
              <a:gd name="connsiteX36" fmla="*/ 1965293 w 2743200"/>
              <a:gd name="connsiteY36" fmla="*/ 359283 h 2741294"/>
              <a:gd name="connsiteX37" fmla="*/ 2072068 w 2743200"/>
              <a:gd name="connsiteY37" fmla="*/ 2150269 h 2741294"/>
              <a:gd name="connsiteX38" fmla="*/ 2339721 w 2743200"/>
              <a:gd name="connsiteY38" fmla="*/ 2342674 h 2741294"/>
              <a:gd name="connsiteX39" fmla="*/ 2341721 w 2743200"/>
              <a:gd name="connsiteY39" fmla="*/ 2340674 h 2741294"/>
              <a:gd name="connsiteX40" fmla="*/ 2743200 w 2743200"/>
              <a:gd name="connsiteY40" fmla="*/ 1404842 h 2741294"/>
              <a:gd name="connsiteX41" fmla="*/ 2203037 w 2743200"/>
              <a:gd name="connsiteY41" fmla="*/ 1404842 h 2741294"/>
              <a:gd name="connsiteX42" fmla="*/ 2072068 w 2743200"/>
              <a:gd name="connsiteY42" fmla="*/ 2150269 h 2741294"/>
              <a:gd name="connsiteX43" fmla="*/ 732377 w 2743200"/>
              <a:gd name="connsiteY43" fmla="*/ 2118074 h 2741294"/>
              <a:gd name="connsiteX44" fmla="*/ 1337310 w 2743200"/>
              <a:gd name="connsiteY44" fmla="*/ 1969294 h 2741294"/>
              <a:gd name="connsiteX45" fmla="*/ 1337310 w 2743200"/>
              <a:gd name="connsiteY45" fmla="*/ 1404938 h 2741294"/>
              <a:gd name="connsiteX46" fmla="*/ 608743 w 2743200"/>
              <a:gd name="connsiteY46" fmla="*/ 1404938 h 2741294"/>
              <a:gd name="connsiteX47" fmla="*/ 732377 w 2743200"/>
              <a:gd name="connsiteY47" fmla="*/ 2118170 h 2741294"/>
              <a:gd name="connsiteX48" fmla="*/ 777907 w 2743200"/>
              <a:gd name="connsiteY48" fmla="*/ 2381917 h 2741294"/>
              <a:gd name="connsiteX49" fmla="*/ 696468 w 2743200"/>
              <a:gd name="connsiteY49" fmla="*/ 2214753 h 2741294"/>
              <a:gd name="connsiteX50" fmla="*/ 453390 w 2743200"/>
              <a:gd name="connsiteY50" fmla="*/ 2390108 h 2741294"/>
              <a:gd name="connsiteX51" fmla="*/ 1058037 w 2743200"/>
              <a:gd name="connsiteY51" fmla="*/ 2706720 h 2741294"/>
              <a:gd name="connsiteX52" fmla="*/ 777907 w 2743200"/>
              <a:gd name="connsiteY52" fmla="*/ 2381917 h 2741294"/>
              <a:gd name="connsiteX53" fmla="*/ 1965198 w 2743200"/>
              <a:gd name="connsiteY53" fmla="*/ 2381917 h 2741294"/>
              <a:gd name="connsiteX54" fmla="*/ 1685068 w 2743200"/>
              <a:gd name="connsiteY54" fmla="*/ 2706720 h 2741294"/>
              <a:gd name="connsiteX55" fmla="*/ 2289715 w 2743200"/>
              <a:gd name="connsiteY55" fmla="*/ 2390108 h 2741294"/>
              <a:gd name="connsiteX56" fmla="*/ 2046637 w 2743200"/>
              <a:gd name="connsiteY56" fmla="*/ 2214753 h 2741294"/>
              <a:gd name="connsiteX57" fmla="*/ 1965198 w 2743200"/>
              <a:gd name="connsiteY57" fmla="*/ 2381917 h 2741294"/>
              <a:gd name="connsiteX58" fmla="*/ 2202942 w 2743200"/>
              <a:gd name="connsiteY58" fmla="*/ 1336262 h 2741294"/>
              <a:gd name="connsiteX59" fmla="*/ 2743105 w 2743200"/>
              <a:gd name="connsiteY59" fmla="*/ 1336262 h 2741294"/>
              <a:gd name="connsiteX60" fmla="*/ 2341626 w 2743200"/>
              <a:gd name="connsiteY60" fmla="*/ 400431 h 2741294"/>
              <a:gd name="connsiteX61" fmla="*/ 2339626 w 2743200"/>
              <a:gd name="connsiteY61" fmla="*/ 398431 h 2741294"/>
              <a:gd name="connsiteX62" fmla="*/ 2071973 w 2743200"/>
              <a:gd name="connsiteY62" fmla="*/ 590836 h 2741294"/>
              <a:gd name="connsiteX63" fmla="*/ 2202942 w 2743200"/>
              <a:gd name="connsiteY63" fmla="*/ 1336262 h 2741294"/>
              <a:gd name="connsiteX64" fmla="*/ 777907 w 2743200"/>
              <a:gd name="connsiteY64" fmla="*/ 359283 h 2741294"/>
              <a:gd name="connsiteX65" fmla="*/ 1058037 w 2743200"/>
              <a:gd name="connsiteY65" fmla="*/ 34481 h 2741294"/>
              <a:gd name="connsiteX66" fmla="*/ 453390 w 2743200"/>
              <a:gd name="connsiteY66" fmla="*/ 351092 h 2741294"/>
              <a:gd name="connsiteX67" fmla="*/ 696468 w 2743200"/>
              <a:gd name="connsiteY67" fmla="*/ 526447 h 2741294"/>
              <a:gd name="connsiteX68" fmla="*/ 777907 w 2743200"/>
              <a:gd name="connsiteY68" fmla="*/ 359283 h 2741294"/>
              <a:gd name="connsiteX69" fmla="*/ 837629 w 2743200"/>
              <a:gd name="connsiteY69" fmla="*/ 2348103 h 2741294"/>
              <a:gd name="connsiteX70" fmla="*/ 1337310 w 2743200"/>
              <a:gd name="connsiteY70" fmla="*/ 2741200 h 2741294"/>
              <a:gd name="connsiteX71" fmla="*/ 1337310 w 2743200"/>
              <a:gd name="connsiteY71" fmla="*/ 2037874 h 2741294"/>
              <a:gd name="connsiteX72" fmla="*/ 757333 w 2743200"/>
              <a:gd name="connsiteY72" fmla="*/ 2182273 h 2741294"/>
              <a:gd name="connsiteX73" fmla="*/ 837629 w 2743200"/>
              <a:gd name="connsiteY73" fmla="*/ 2348008 h 2741294"/>
              <a:gd name="connsiteX74" fmla="*/ 837629 w 2743200"/>
              <a:gd name="connsiteY74" fmla="*/ 393097 h 2741294"/>
              <a:gd name="connsiteX75" fmla="*/ 757333 w 2743200"/>
              <a:gd name="connsiteY75" fmla="*/ 558832 h 2741294"/>
              <a:gd name="connsiteX76" fmla="*/ 1337310 w 2743200"/>
              <a:gd name="connsiteY76" fmla="*/ 703231 h 2741294"/>
              <a:gd name="connsiteX77" fmla="*/ 1337310 w 2743200"/>
              <a:gd name="connsiteY77" fmla="*/ 0 h 2741294"/>
              <a:gd name="connsiteX78" fmla="*/ 837629 w 2743200"/>
              <a:gd name="connsiteY78" fmla="*/ 393097 h 2741294"/>
              <a:gd name="connsiteX79" fmla="*/ 608743 w 2743200"/>
              <a:gd name="connsiteY79" fmla="*/ 1336262 h 2741294"/>
              <a:gd name="connsiteX80" fmla="*/ 1337310 w 2743200"/>
              <a:gd name="connsiteY80" fmla="*/ 1336262 h 2741294"/>
              <a:gd name="connsiteX81" fmla="*/ 1337310 w 2743200"/>
              <a:gd name="connsiteY81" fmla="*/ 771906 h 2741294"/>
              <a:gd name="connsiteX82" fmla="*/ 732377 w 2743200"/>
              <a:gd name="connsiteY82" fmla="*/ 623126 h 2741294"/>
              <a:gd name="connsiteX83" fmla="*/ 608743 w 2743200"/>
              <a:gd name="connsiteY83" fmla="*/ 1336358 h 274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743200" h="2741294">
                <a:moveTo>
                  <a:pt x="2010823" y="623126"/>
                </a:moveTo>
                <a:cubicBezTo>
                  <a:pt x="1824228" y="715613"/>
                  <a:pt x="1618488" y="766953"/>
                  <a:pt x="1405890" y="771906"/>
                </a:cubicBezTo>
                <a:lnTo>
                  <a:pt x="1405890" y="1336262"/>
                </a:lnTo>
                <a:lnTo>
                  <a:pt x="2134457" y="1336262"/>
                </a:lnTo>
                <a:cubicBezTo>
                  <a:pt x="2130933" y="1079278"/>
                  <a:pt x="2087975" y="834390"/>
                  <a:pt x="2010823" y="623030"/>
                </a:cubicBezTo>
                <a:close/>
                <a:moveTo>
                  <a:pt x="1905572" y="2348103"/>
                </a:moveTo>
                <a:cubicBezTo>
                  <a:pt x="1935004" y="2296097"/>
                  <a:pt x="1961769" y="2240661"/>
                  <a:pt x="1985867" y="2182368"/>
                </a:cubicBezTo>
                <a:cubicBezTo>
                  <a:pt x="1807178" y="2092738"/>
                  <a:pt x="1609820" y="2042922"/>
                  <a:pt x="1405890" y="2037969"/>
                </a:cubicBezTo>
                <a:lnTo>
                  <a:pt x="1405890" y="2741295"/>
                </a:lnTo>
                <a:cubicBezTo>
                  <a:pt x="1593247" y="2726246"/>
                  <a:pt x="1769555" y="2588038"/>
                  <a:pt x="1905572" y="2348198"/>
                </a:cubicBezTo>
                <a:close/>
                <a:moveTo>
                  <a:pt x="1905572" y="393097"/>
                </a:moveTo>
                <a:cubicBezTo>
                  <a:pt x="1769555" y="153257"/>
                  <a:pt x="1593247" y="15050"/>
                  <a:pt x="1405890" y="0"/>
                </a:cubicBezTo>
                <a:lnTo>
                  <a:pt x="1405890" y="703326"/>
                </a:lnTo>
                <a:cubicBezTo>
                  <a:pt x="1609820" y="698278"/>
                  <a:pt x="1807178" y="648557"/>
                  <a:pt x="1985867" y="558927"/>
                </a:cubicBezTo>
                <a:cubicBezTo>
                  <a:pt x="1961769" y="500539"/>
                  <a:pt x="1935004" y="445103"/>
                  <a:pt x="1905572" y="393192"/>
                </a:cubicBezTo>
                <a:close/>
                <a:moveTo>
                  <a:pt x="671132" y="590836"/>
                </a:moveTo>
                <a:cubicBezTo>
                  <a:pt x="575691" y="537591"/>
                  <a:pt x="485870" y="473297"/>
                  <a:pt x="403479" y="398431"/>
                </a:cubicBezTo>
                <a:cubicBezTo>
                  <a:pt x="402812" y="399098"/>
                  <a:pt x="402146" y="399764"/>
                  <a:pt x="401479" y="400431"/>
                </a:cubicBezTo>
                <a:cubicBezTo>
                  <a:pt x="150400" y="651510"/>
                  <a:pt x="8573" y="982694"/>
                  <a:pt x="0" y="1336262"/>
                </a:cubicBezTo>
                <a:lnTo>
                  <a:pt x="540163" y="1336262"/>
                </a:lnTo>
                <a:cubicBezTo>
                  <a:pt x="543687" y="1067943"/>
                  <a:pt x="589312" y="811721"/>
                  <a:pt x="671132" y="590836"/>
                </a:cubicBezTo>
                <a:close/>
                <a:moveTo>
                  <a:pt x="2134362" y="1404842"/>
                </a:moveTo>
                <a:lnTo>
                  <a:pt x="1405795" y="1404842"/>
                </a:lnTo>
                <a:lnTo>
                  <a:pt x="1405795" y="1969199"/>
                </a:lnTo>
                <a:cubicBezTo>
                  <a:pt x="1618393" y="1974152"/>
                  <a:pt x="1824133" y="2025491"/>
                  <a:pt x="2010728" y="2117979"/>
                </a:cubicBezTo>
                <a:cubicBezTo>
                  <a:pt x="2087880" y="1906714"/>
                  <a:pt x="2130838" y="1661732"/>
                  <a:pt x="2134362" y="1404747"/>
                </a:cubicBezTo>
                <a:close/>
                <a:moveTo>
                  <a:pt x="540068" y="1404842"/>
                </a:moveTo>
                <a:lnTo>
                  <a:pt x="0" y="1404842"/>
                </a:lnTo>
                <a:cubicBezTo>
                  <a:pt x="8573" y="1758506"/>
                  <a:pt x="150400" y="2089690"/>
                  <a:pt x="401479" y="2340674"/>
                </a:cubicBezTo>
                <a:cubicBezTo>
                  <a:pt x="402146" y="2341340"/>
                  <a:pt x="402812" y="2342007"/>
                  <a:pt x="403479" y="2342674"/>
                </a:cubicBezTo>
                <a:cubicBezTo>
                  <a:pt x="485870" y="2267807"/>
                  <a:pt x="575691" y="2203418"/>
                  <a:pt x="671132" y="2150269"/>
                </a:cubicBezTo>
                <a:cubicBezTo>
                  <a:pt x="589217" y="1929384"/>
                  <a:pt x="543687" y="1673257"/>
                  <a:pt x="540163" y="1404842"/>
                </a:cubicBezTo>
                <a:close/>
                <a:moveTo>
                  <a:pt x="1965293" y="359283"/>
                </a:moveTo>
                <a:cubicBezTo>
                  <a:pt x="1995107" y="411861"/>
                  <a:pt x="2022253" y="467773"/>
                  <a:pt x="2046732" y="526447"/>
                </a:cubicBezTo>
                <a:cubicBezTo>
                  <a:pt x="2133219" y="477488"/>
                  <a:pt x="2214658" y="418814"/>
                  <a:pt x="2289810" y="351092"/>
                </a:cubicBezTo>
                <a:cubicBezTo>
                  <a:pt x="2116265" y="194405"/>
                  <a:pt x="1909096" y="86582"/>
                  <a:pt x="1685163" y="34481"/>
                </a:cubicBezTo>
                <a:cubicBezTo>
                  <a:pt x="1789271" y="107252"/>
                  <a:pt x="1884426" y="216694"/>
                  <a:pt x="1965293" y="359283"/>
                </a:cubicBezTo>
                <a:close/>
                <a:moveTo>
                  <a:pt x="2072068" y="2150269"/>
                </a:moveTo>
                <a:cubicBezTo>
                  <a:pt x="2167509" y="2203514"/>
                  <a:pt x="2257330" y="2267807"/>
                  <a:pt x="2339721" y="2342674"/>
                </a:cubicBezTo>
                <a:cubicBezTo>
                  <a:pt x="2340388" y="2342007"/>
                  <a:pt x="2341055" y="2341340"/>
                  <a:pt x="2341721" y="2340674"/>
                </a:cubicBezTo>
                <a:cubicBezTo>
                  <a:pt x="2592800" y="2089595"/>
                  <a:pt x="2734532" y="1758410"/>
                  <a:pt x="2743200" y="1404842"/>
                </a:cubicBezTo>
                <a:lnTo>
                  <a:pt x="2203037" y="1404842"/>
                </a:lnTo>
                <a:cubicBezTo>
                  <a:pt x="2199513" y="1673162"/>
                  <a:pt x="2153888" y="1929384"/>
                  <a:pt x="2072068" y="2150269"/>
                </a:cubicBezTo>
                <a:close/>
                <a:moveTo>
                  <a:pt x="732377" y="2118074"/>
                </a:moveTo>
                <a:cubicBezTo>
                  <a:pt x="918972" y="2025587"/>
                  <a:pt x="1124712" y="1974247"/>
                  <a:pt x="1337310" y="1969294"/>
                </a:cubicBezTo>
                <a:lnTo>
                  <a:pt x="1337310" y="1404938"/>
                </a:lnTo>
                <a:lnTo>
                  <a:pt x="608743" y="1404938"/>
                </a:lnTo>
                <a:cubicBezTo>
                  <a:pt x="612267" y="1661922"/>
                  <a:pt x="655225" y="1906810"/>
                  <a:pt x="732377" y="2118170"/>
                </a:cubicBezTo>
                <a:close/>
                <a:moveTo>
                  <a:pt x="777907" y="2381917"/>
                </a:moveTo>
                <a:cubicBezTo>
                  <a:pt x="748094" y="2329339"/>
                  <a:pt x="720947" y="2273427"/>
                  <a:pt x="696468" y="2214753"/>
                </a:cubicBezTo>
                <a:cubicBezTo>
                  <a:pt x="609981" y="2263712"/>
                  <a:pt x="528542" y="2322386"/>
                  <a:pt x="453390" y="2390108"/>
                </a:cubicBezTo>
                <a:cubicBezTo>
                  <a:pt x="626936" y="2546795"/>
                  <a:pt x="834104" y="2654618"/>
                  <a:pt x="1058037" y="2706720"/>
                </a:cubicBezTo>
                <a:cubicBezTo>
                  <a:pt x="953929" y="2633948"/>
                  <a:pt x="858774" y="2524506"/>
                  <a:pt x="777907" y="2381917"/>
                </a:cubicBezTo>
                <a:close/>
                <a:moveTo>
                  <a:pt x="1965198" y="2381917"/>
                </a:moveTo>
                <a:cubicBezTo>
                  <a:pt x="1884331" y="2524506"/>
                  <a:pt x="1789176" y="2633948"/>
                  <a:pt x="1685068" y="2706720"/>
                </a:cubicBezTo>
                <a:cubicBezTo>
                  <a:pt x="1908905" y="2654618"/>
                  <a:pt x="2116074" y="2546795"/>
                  <a:pt x="2289715" y="2390108"/>
                </a:cubicBezTo>
                <a:cubicBezTo>
                  <a:pt x="2214563" y="2322386"/>
                  <a:pt x="2133029" y="2263712"/>
                  <a:pt x="2046637" y="2214753"/>
                </a:cubicBezTo>
                <a:cubicBezTo>
                  <a:pt x="2022158" y="2273427"/>
                  <a:pt x="1995011" y="2329339"/>
                  <a:pt x="1965198" y="2381917"/>
                </a:cubicBezTo>
                <a:close/>
                <a:moveTo>
                  <a:pt x="2202942" y="1336262"/>
                </a:moveTo>
                <a:lnTo>
                  <a:pt x="2743105" y="1336262"/>
                </a:lnTo>
                <a:cubicBezTo>
                  <a:pt x="2734532" y="982599"/>
                  <a:pt x="2592705" y="651415"/>
                  <a:pt x="2341626" y="400431"/>
                </a:cubicBezTo>
                <a:cubicBezTo>
                  <a:pt x="2340959" y="399764"/>
                  <a:pt x="2340293" y="399098"/>
                  <a:pt x="2339626" y="398431"/>
                </a:cubicBezTo>
                <a:cubicBezTo>
                  <a:pt x="2257235" y="473297"/>
                  <a:pt x="2167414" y="537686"/>
                  <a:pt x="2071973" y="590836"/>
                </a:cubicBezTo>
                <a:cubicBezTo>
                  <a:pt x="2153888" y="811721"/>
                  <a:pt x="2199418" y="1067848"/>
                  <a:pt x="2202942" y="1336262"/>
                </a:cubicBezTo>
                <a:close/>
                <a:moveTo>
                  <a:pt x="777907" y="359283"/>
                </a:moveTo>
                <a:cubicBezTo>
                  <a:pt x="858774" y="216694"/>
                  <a:pt x="953929" y="107252"/>
                  <a:pt x="1058037" y="34481"/>
                </a:cubicBezTo>
                <a:cubicBezTo>
                  <a:pt x="834200" y="86582"/>
                  <a:pt x="627031" y="194405"/>
                  <a:pt x="453390" y="351092"/>
                </a:cubicBezTo>
                <a:cubicBezTo>
                  <a:pt x="528542" y="418814"/>
                  <a:pt x="610076" y="477488"/>
                  <a:pt x="696468" y="526447"/>
                </a:cubicBezTo>
                <a:cubicBezTo>
                  <a:pt x="720947" y="467773"/>
                  <a:pt x="748094" y="411861"/>
                  <a:pt x="777907" y="359283"/>
                </a:cubicBezTo>
                <a:close/>
                <a:moveTo>
                  <a:pt x="837629" y="2348103"/>
                </a:moveTo>
                <a:cubicBezTo>
                  <a:pt x="973646" y="2587943"/>
                  <a:pt x="1149953" y="2726150"/>
                  <a:pt x="1337310" y="2741200"/>
                </a:cubicBezTo>
                <a:lnTo>
                  <a:pt x="1337310" y="2037874"/>
                </a:lnTo>
                <a:cubicBezTo>
                  <a:pt x="1133380" y="2042922"/>
                  <a:pt x="936022" y="2092643"/>
                  <a:pt x="757333" y="2182273"/>
                </a:cubicBezTo>
                <a:cubicBezTo>
                  <a:pt x="781431" y="2240661"/>
                  <a:pt x="808196" y="2296097"/>
                  <a:pt x="837629" y="2348008"/>
                </a:cubicBezTo>
                <a:close/>
                <a:moveTo>
                  <a:pt x="837629" y="393097"/>
                </a:moveTo>
                <a:cubicBezTo>
                  <a:pt x="808196" y="445103"/>
                  <a:pt x="781431" y="500539"/>
                  <a:pt x="757333" y="558832"/>
                </a:cubicBezTo>
                <a:cubicBezTo>
                  <a:pt x="936022" y="648462"/>
                  <a:pt x="1133380" y="698278"/>
                  <a:pt x="1337310" y="703231"/>
                </a:cubicBezTo>
                <a:lnTo>
                  <a:pt x="1337310" y="0"/>
                </a:lnTo>
                <a:cubicBezTo>
                  <a:pt x="1149953" y="15050"/>
                  <a:pt x="973646" y="153257"/>
                  <a:pt x="837629" y="393097"/>
                </a:cubicBezTo>
                <a:close/>
                <a:moveTo>
                  <a:pt x="608743" y="1336262"/>
                </a:moveTo>
                <a:lnTo>
                  <a:pt x="1337310" y="1336262"/>
                </a:lnTo>
                <a:lnTo>
                  <a:pt x="1337310" y="771906"/>
                </a:lnTo>
                <a:cubicBezTo>
                  <a:pt x="1124712" y="766953"/>
                  <a:pt x="918972" y="715613"/>
                  <a:pt x="732377" y="623126"/>
                </a:cubicBezTo>
                <a:cubicBezTo>
                  <a:pt x="655225" y="834390"/>
                  <a:pt x="612267" y="1079373"/>
                  <a:pt x="608743" y="1336358"/>
                </a:cubicBezTo>
                <a:close/>
              </a:path>
            </a:pathLst>
          </a:custGeom>
          <a:gradFill>
            <a:gsLst>
              <a:gs pos="0">
                <a:schemeClr val="accent3">
                  <a:lumMod val="75000"/>
                </a:schemeClr>
              </a:gs>
              <a:gs pos="100000">
                <a:schemeClr val="accent3"/>
              </a:gs>
            </a:gsLst>
            <a:lin ang="5400000" scaled="0"/>
          </a:gradFill>
          <a:ln w="9525"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B1FA80BF-4072-A652-6E83-A128649560A5}"/>
              </a:ext>
            </a:extLst>
          </p:cNvPr>
          <p:cNvGrpSpPr/>
          <p:nvPr userDrawn="1"/>
        </p:nvGrpSpPr>
        <p:grpSpPr>
          <a:xfrm>
            <a:off x="613476" y="3228097"/>
            <a:ext cx="640080" cy="769441"/>
            <a:chOff x="6408456" y="5495819"/>
            <a:chExt cx="640080" cy="769441"/>
          </a:xfrm>
        </p:grpSpPr>
        <p:sp>
          <p:nvSpPr>
            <p:cNvPr id="31" name="Oval 30">
              <a:extLst>
                <a:ext uri="{FF2B5EF4-FFF2-40B4-BE49-F238E27FC236}">
                  <a16:creationId xmlns:a16="http://schemas.microsoft.com/office/drawing/2014/main" id="{086FEDE2-FC6E-3CAA-AEC5-D8741D613E3E}"/>
                </a:ext>
              </a:extLst>
            </p:cNvPr>
            <p:cNvSpPr>
              <a:spLocks noChangeAspect="1"/>
            </p:cNvSpPr>
            <p:nvPr userDrawn="1"/>
          </p:nvSpPr>
          <p:spPr>
            <a:xfrm>
              <a:off x="6408456" y="5560499"/>
              <a:ext cx="640080" cy="640080"/>
            </a:xfrm>
            <a:prstGeom prst="ellipse">
              <a:avLst/>
            </a:prstGeom>
            <a:gradFill>
              <a:gsLst>
                <a:gs pos="0">
                  <a:schemeClr val="accent3">
                    <a:lumMod val="75000"/>
                  </a:schemeClr>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TextBox 31">
              <a:extLst>
                <a:ext uri="{FF2B5EF4-FFF2-40B4-BE49-F238E27FC236}">
                  <a16:creationId xmlns:a16="http://schemas.microsoft.com/office/drawing/2014/main" id="{44341CC2-15B8-C56A-6F3D-0163DE2B318E}"/>
                </a:ext>
              </a:extLst>
            </p:cNvPr>
            <p:cNvSpPr txBox="1"/>
            <p:nvPr userDrawn="1"/>
          </p:nvSpPr>
          <p:spPr>
            <a:xfrm>
              <a:off x="6410140" y="5495819"/>
              <a:ext cx="636713" cy="769441"/>
            </a:xfrm>
            <a:prstGeom prst="rect">
              <a:avLst/>
            </a:prstGeom>
            <a:noFill/>
          </p:spPr>
          <p:txBody>
            <a:bodyPr wrap="none" rtlCol="0">
              <a:spAutoFit/>
            </a:bodyPr>
            <a:lstStyle/>
            <a:p>
              <a:r>
                <a:rPr lang="en-US" sz="4400" b="1">
                  <a:solidFill>
                    <a:schemeClr val="bg1"/>
                  </a:solidFill>
                  <a:latin typeface="Cochin" panose="02000603020000020003" pitchFamily="2" charset="0"/>
                  <a:ea typeface="Baskerville" panose="02020502070401020303" pitchFamily="18" charset="0"/>
                  <a:cs typeface="Didot" panose="02000503000000020003" pitchFamily="2" charset="-79"/>
                </a:rPr>
                <a:t>@</a:t>
              </a:r>
            </a:p>
          </p:txBody>
        </p:sp>
      </p:grpSp>
      <p:grpSp>
        <p:nvGrpSpPr>
          <p:cNvPr id="27" name="Group 26">
            <a:extLst>
              <a:ext uri="{FF2B5EF4-FFF2-40B4-BE49-F238E27FC236}">
                <a16:creationId xmlns:a16="http://schemas.microsoft.com/office/drawing/2014/main" id="{CC663012-7291-04B2-EF1B-02C1CCF81B78}"/>
              </a:ext>
            </a:extLst>
          </p:cNvPr>
          <p:cNvGrpSpPr/>
          <p:nvPr userDrawn="1"/>
        </p:nvGrpSpPr>
        <p:grpSpPr>
          <a:xfrm>
            <a:off x="613476" y="2497559"/>
            <a:ext cx="640080" cy="640080"/>
            <a:chOff x="7501754" y="5298009"/>
            <a:chExt cx="640080" cy="640080"/>
          </a:xfrm>
        </p:grpSpPr>
        <p:sp>
          <p:nvSpPr>
            <p:cNvPr id="19" name="Oval 18">
              <a:extLst>
                <a:ext uri="{FF2B5EF4-FFF2-40B4-BE49-F238E27FC236}">
                  <a16:creationId xmlns:a16="http://schemas.microsoft.com/office/drawing/2014/main" id="{BD7FC451-1031-A485-01BB-FA8E9EABD26A}"/>
                </a:ext>
              </a:extLst>
            </p:cNvPr>
            <p:cNvSpPr>
              <a:spLocks noChangeAspect="1"/>
            </p:cNvSpPr>
            <p:nvPr userDrawn="1"/>
          </p:nvSpPr>
          <p:spPr>
            <a:xfrm>
              <a:off x="7501754" y="5298009"/>
              <a:ext cx="640080" cy="640080"/>
            </a:xfrm>
            <a:prstGeom prst="ellipse">
              <a:avLst/>
            </a:prstGeom>
            <a:gradFill>
              <a:gsLst>
                <a:gs pos="0">
                  <a:schemeClr val="accent3">
                    <a:lumMod val="75000"/>
                  </a:schemeClr>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0" name="Graphic 19" descr="Receiver with solid fill">
              <a:extLst>
                <a:ext uri="{FF2B5EF4-FFF2-40B4-BE49-F238E27FC236}">
                  <a16:creationId xmlns:a16="http://schemas.microsoft.com/office/drawing/2014/main" id="{EB3C7661-6588-2E88-B4AB-5C481D1CC45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374203">
              <a:off x="7582512" y="5378767"/>
              <a:ext cx="478564" cy="478564"/>
            </a:xfrm>
            <a:prstGeom prst="rect">
              <a:avLst/>
            </a:prstGeom>
          </p:spPr>
        </p:pic>
      </p:grpSp>
      <p:sp>
        <p:nvSpPr>
          <p:cNvPr id="3" name="Slide Number Placeholder 2">
            <a:extLst>
              <a:ext uri="{FF2B5EF4-FFF2-40B4-BE49-F238E27FC236}">
                <a16:creationId xmlns:a16="http://schemas.microsoft.com/office/drawing/2014/main" id="{4A0F2712-F76B-4942-B239-377A891F397C}"/>
              </a:ext>
            </a:extLst>
          </p:cNvPr>
          <p:cNvSpPr>
            <a:spLocks noGrp="1"/>
          </p:cNvSpPr>
          <p:nvPr>
            <p:ph type="sldNum" sz="quarter" idx="10"/>
          </p:nvPr>
        </p:nvSpPr>
        <p:spPr/>
        <p:txBody>
          <a:bodyPr/>
          <a:lstStyle/>
          <a:p>
            <a:fld id="{2C10B610-381F-432D-A853-6CC0B0380E78}" type="slidenum">
              <a:rPr lang="en-US" smtClean="0"/>
              <a:t>‹#›</a:t>
            </a:fld>
            <a:endParaRPr lang="en-US"/>
          </a:p>
        </p:txBody>
      </p:sp>
      <p:sp>
        <p:nvSpPr>
          <p:cNvPr id="6" name="TextBox 5">
            <a:extLst>
              <a:ext uri="{FF2B5EF4-FFF2-40B4-BE49-F238E27FC236}">
                <a16:creationId xmlns:a16="http://schemas.microsoft.com/office/drawing/2014/main" id="{EBBD39C6-6DEF-48F0-B407-82312D80DFBF}"/>
              </a:ext>
            </a:extLst>
          </p:cNvPr>
          <p:cNvSpPr txBox="1"/>
          <p:nvPr userDrawn="1"/>
        </p:nvSpPr>
        <p:spPr>
          <a:xfrm>
            <a:off x="1389621" y="4168190"/>
            <a:ext cx="4754880" cy="492443"/>
          </a:xfrm>
          <a:prstGeom prst="rect">
            <a:avLst/>
          </a:prstGeom>
          <a:noFill/>
        </p:spPr>
        <p:txBody>
          <a:bodyPr wrap="square" lIns="0" tIns="0" rIns="0" bIns="0" rtlCol="0">
            <a:spAutoFit/>
          </a:bodyPr>
          <a:lstStyle/>
          <a:p>
            <a:pPr>
              <a:lnSpc>
                <a:spcPct val="100000"/>
              </a:lnSpc>
              <a:buClr>
                <a:srgbClr val="7ABF35"/>
              </a:buClr>
            </a:pPr>
            <a:r>
              <a:rPr lang="en-US" sz="3200" err="1">
                <a:solidFill>
                  <a:schemeClr val="accent3"/>
                </a:solidFill>
                <a:latin typeface="Open Sans" panose="020B0606030504020204" pitchFamily="34" charset="0"/>
                <a:ea typeface="Open Sans" panose="020B0606030504020204" pitchFamily="34" charset="0"/>
                <a:cs typeface="Open Sans" panose="020B0606030504020204" pitchFamily="34" charset="0"/>
              </a:rPr>
              <a:t>www.pcori.org</a:t>
            </a:r>
            <a:endParaRPr lang="en-US" sz="32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16">
            <a:extLst>
              <a:ext uri="{FF2B5EF4-FFF2-40B4-BE49-F238E27FC236}">
                <a16:creationId xmlns:a16="http://schemas.microsoft.com/office/drawing/2014/main" id="{AFBC197C-F423-43E6-B1E1-59DCC398C66C}"/>
              </a:ext>
            </a:extLst>
          </p:cNvPr>
          <p:cNvSpPr>
            <a:spLocks noGrp="1"/>
          </p:cNvSpPr>
          <p:nvPr>
            <p:ph type="body" sz="quarter" idx="11" hasCustomPrompt="1"/>
          </p:nvPr>
        </p:nvSpPr>
        <p:spPr>
          <a:xfrm>
            <a:off x="1389621" y="2632488"/>
            <a:ext cx="4754880" cy="443198"/>
          </a:xfrm>
          <a:prstGeom prst="rect">
            <a:avLst/>
          </a:prstGeom>
        </p:spPr>
        <p:txBody>
          <a:bodyPr wrap="square" tIns="0" rIns="0" bIns="0">
            <a:spAutoFit/>
          </a:bodyPr>
          <a:lstStyle>
            <a:lvl1pPr marL="0" indent="0" algn="l">
              <a:buNone/>
              <a:defRPr lang="en-US" sz="3200" kern="12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202.XXX.XXXX</a:t>
            </a:r>
          </a:p>
        </p:txBody>
      </p:sp>
      <p:sp>
        <p:nvSpPr>
          <p:cNvPr id="18" name="Text Placeholder 16">
            <a:extLst>
              <a:ext uri="{FF2B5EF4-FFF2-40B4-BE49-F238E27FC236}">
                <a16:creationId xmlns:a16="http://schemas.microsoft.com/office/drawing/2014/main" id="{20D9D7CF-4D50-4F6B-9BDD-E3AD7F8898AC}"/>
              </a:ext>
            </a:extLst>
          </p:cNvPr>
          <p:cNvSpPr>
            <a:spLocks noGrp="1"/>
          </p:cNvSpPr>
          <p:nvPr>
            <p:ph type="body" sz="quarter" idx="12" hasCustomPrompt="1"/>
          </p:nvPr>
        </p:nvSpPr>
        <p:spPr>
          <a:xfrm>
            <a:off x="1389621" y="3411138"/>
            <a:ext cx="4754880" cy="443198"/>
          </a:xfrm>
          <a:prstGeom prst="rect">
            <a:avLst/>
          </a:prstGeom>
        </p:spPr>
        <p:txBody>
          <a:bodyPr wrap="square" tIns="0" rIns="0" bIns="0">
            <a:spAutoFit/>
          </a:bodyPr>
          <a:lstStyle>
            <a:lvl1pPr marL="0" indent="0" algn="l">
              <a:buNone/>
              <a:defRPr lang="en-US" sz="3200" kern="12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XXXXX@pcori.org</a:t>
            </a:r>
            <a:endParaRPr lang="en-US"/>
          </a:p>
        </p:txBody>
      </p:sp>
      <p:sp>
        <p:nvSpPr>
          <p:cNvPr id="10" name="Text Placeholder 9">
            <a:extLst>
              <a:ext uri="{FF2B5EF4-FFF2-40B4-BE49-F238E27FC236}">
                <a16:creationId xmlns:a16="http://schemas.microsoft.com/office/drawing/2014/main" id="{BC8D6E94-8144-4C61-B301-6AB057B3FB59}"/>
              </a:ext>
            </a:extLst>
          </p:cNvPr>
          <p:cNvSpPr>
            <a:spLocks noGrp="1"/>
          </p:cNvSpPr>
          <p:nvPr>
            <p:ph type="body" sz="quarter" idx="13" hasCustomPrompt="1"/>
          </p:nvPr>
        </p:nvSpPr>
        <p:spPr>
          <a:xfrm>
            <a:off x="388938" y="1696553"/>
            <a:ext cx="11430000" cy="618759"/>
          </a:xfrm>
          <a:prstGeom prst="rect">
            <a:avLst/>
          </a:prstGeom>
        </p:spPr>
        <p:txBody>
          <a:bodyPr anchor="ctr" anchorCtr="0">
            <a:normAutofit/>
          </a:bodyPr>
          <a:lstStyle>
            <a:lvl1pPr marL="0" indent="0">
              <a:buNone/>
              <a:defRPr sz="2800" b="1" i="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and comma in bold, Job title in regular</a:t>
            </a:r>
          </a:p>
        </p:txBody>
      </p:sp>
      <p:sp>
        <p:nvSpPr>
          <p:cNvPr id="5" name="Title 4">
            <a:extLst>
              <a:ext uri="{FF2B5EF4-FFF2-40B4-BE49-F238E27FC236}">
                <a16:creationId xmlns:a16="http://schemas.microsoft.com/office/drawing/2014/main" id="{E4E8ACF7-4873-AF32-B00B-2C777BDAB2BB}"/>
              </a:ext>
            </a:extLst>
          </p:cNvPr>
          <p:cNvSpPr>
            <a:spLocks noGrp="1"/>
          </p:cNvSpPr>
          <p:nvPr>
            <p:ph type="title"/>
          </p:nvPr>
        </p:nvSpPr>
        <p:spPr>
          <a:xfrm>
            <a:off x="382588" y="228600"/>
            <a:ext cx="11430000" cy="1094875"/>
          </a:xfrm>
        </p:spPr>
        <p:txBody>
          <a:bodyPr>
            <a:normAutofit/>
          </a:bodyPr>
          <a:lstStyle>
            <a:lvl1pPr>
              <a:defRPr sz="3200"/>
            </a:lvl1pPr>
          </a:lstStyle>
          <a:p>
            <a:r>
              <a:rPr lang="en-US"/>
              <a:t>Click to edit Master title style</a:t>
            </a:r>
          </a:p>
        </p:txBody>
      </p:sp>
      <p:sp>
        <p:nvSpPr>
          <p:cNvPr id="2" name="TextBox 1">
            <a:extLst>
              <a:ext uri="{FF2B5EF4-FFF2-40B4-BE49-F238E27FC236}">
                <a16:creationId xmlns:a16="http://schemas.microsoft.com/office/drawing/2014/main" id="{713ED232-809C-400D-B0A7-AA69FA0A21D0}"/>
              </a:ext>
            </a:extLst>
          </p:cNvPr>
          <p:cNvSpPr txBox="1"/>
          <p:nvPr userDrawn="1"/>
        </p:nvSpPr>
        <p:spPr>
          <a:xfrm>
            <a:off x="7235653" y="2581971"/>
            <a:ext cx="4818064" cy="492443"/>
          </a:xfrm>
          <a:prstGeom prst="rect">
            <a:avLst/>
          </a:prstGeom>
          <a:noFill/>
        </p:spPr>
        <p:txBody>
          <a:bodyPr wrap="square" lIns="0" tIns="0" rIns="0" bIns="0" rtlCol="0">
            <a:spAutoFit/>
          </a:bodyPr>
          <a:lstStyle/>
          <a:p>
            <a:pPr>
              <a:lnSpc>
                <a:spcPct val="100000"/>
              </a:lnSpc>
              <a:buClr>
                <a:srgbClr val="7ABF35"/>
              </a:buClr>
            </a:pPr>
            <a:r>
              <a:rPr lang="en-US" sz="320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US" sz="3200" err="1">
                <a:solidFill>
                  <a:schemeClr val="accent3"/>
                </a:solidFill>
                <a:latin typeface="Open Sans" panose="020B0606030504020204" pitchFamily="34" charset="0"/>
                <a:ea typeface="Open Sans" panose="020B0606030504020204" pitchFamily="34" charset="0"/>
                <a:cs typeface="Open Sans" panose="020B0606030504020204" pitchFamily="34" charset="0"/>
              </a:rPr>
              <a:t>pcori.org</a:t>
            </a:r>
            <a:endParaRPr lang="en-US" sz="32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2B8B0B6-1050-D205-7250-183B8DEB5B69}"/>
              </a:ext>
            </a:extLst>
          </p:cNvPr>
          <p:cNvSpPr txBox="1"/>
          <p:nvPr userDrawn="1"/>
        </p:nvSpPr>
        <p:spPr>
          <a:xfrm>
            <a:off x="7235653" y="3354805"/>
            <a:ext cx="4818064" cy="492443"/>
          </a:xfrm>
          <a:prstGeom prst="rect">
            <a:avLst/>
          </a:prstGeom>
          <a:noFill/>
        </p:spPr>
        <p:txBody>
          <a:bodyPr wrap="square" lIns="0" tIns="0" rIns="0" bIns="0" rtlCol="0">
            <a:spAutoFit/>
          </a:bodyPr>
          <a:lstStyle/>
          <a:p>
            <a:pPr>
              <a:lnSpc>
                <a:spcPct val="100000"/>
              </a:lnSpc>
              <a:buClr>
                <a:srgbClr val="7ABF35"/>
              </a:buClr>
            </a:pPr>
            <a:r>
              <a:rPr lang="en-US" sz="320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US" sz="3200" err="1">
                <a:solidFill>
                  <a:schemeClr val="accent3"/>
                </a:solidFill>
                <a:latin typeface="Open Sans" panose="020B0606030504020204" pitchFamily="34" charset="0"/>
                <a:ea typeface="Open Sans" panose="020B0606030504020204" pitchFamily="34" charset="0"/>
                <a:cs typeface="Open Sans" panose="020B0606030504020204" pitchFamily="34" charset="0"/>
              </a:rPr>
              <a:t>PCORInstitute</a:t>
            </a:r>
            <a:endParaRPr lang="en-US" sz="32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20837851-DA10-F928-A731-8D35C9E3DC7E}"/>
              </a:ext>
            </a:extLst>
          </p:cNvPr>
          <p:cNvSpPr txBox="1"/>
          <p:nvPr userDrawn="1"/>
        </p:nvSpPr>
        <p:spPr>
          <a:xfrm>
            <a:off x="7235653" y="4168190"/>
            <a:ext cx="4818064" cy="492443"/>
          </a:xfrm>
          <a:prstGeom prst="rect">
            <a:avLst/>
          </a:prstGeom>
          <a:noFill/>
        </p:spPr>
        <p:txBody>
          <a:bodyPr wrap="square" lIns="0" tIns="0" rIns="0" bIns="0" rtlCol="0">
            <a:spAutoFit/>
          </a:bodyPr>
          <a:lstStyle/>
          <a:p>
            <a:pPr>
              <a:lnSpc>
                <a:spcPct val="100000"/>
              </a:lnSpc>
              <a:buClr>
                <a:srgbClr val="7ABF35"/>
              </a:buClr>
            </a:pPr>
            <a:r>
              <a:rPr lang="en-US" sz="3200">
                <a:solidFill>
                  <a:schemeClr val="accent3"/>
                </a:solidFill>
                <a:latin typeface="Open Sans" panose="020B0606030504020204" pitchFamily="34" charset="0"/>
                <a:ea typeface="Open Sans" panose="020B0606030504020204" pitchFamily="34" charset="0"/>
                <a:cs typeface="Open Sans" panose="020B0606030504020204" pitchFamily="34" charset="0"/>
              </a:rPr>
              <a:t>PCORI</a:t>
            </a:r>
          </a:p>
        </p:txBody>
      </p:sp>
    </p:spTree>
    <p:extLst>
      <p:ext uri="{BB962C8B-B14F-4D97-AF65-F5344CB8AC3E}">
        <p14:creationId xmlns:p14="http://schemas.microsoft.com/office/powerpoint/2010/main" val="3679494582"/>
      </p:ext>
    </p:extLst>
  </p:cSld>
  <p:clrMapOvr>
    <a:masterClrMapping/>
  </p:clrMapOvr>
  <p:extLst>
    <p:ext uri="{DCECCB84-F9BA-43D5-87BE-67443E8EF086}">
      <p15:sldGuideLst xmlns:p15="http://schemas.microsoft.com/office/powerpoint/2012/main">
        <p15:guide id="1" pos="386">
          <p15:clr>
            <a:srgbClr val="FBAE40"/>
          </p15:clr>
        </p15:guide>
        <p15:guide id="3" pos="87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3AA938-4A77-47EE-BC66-890140CD7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0" y="0"/>
            <a:ext cx="12210959" cy="6868664"/>
          </a:xfrm>
          <a:prstGeom prst="rect">
            <a:avLst/>
          </a:prstGeom>
        </p:spPr>
      </p:pic>
      <p:cxnSp>
        <p:nvCxnSpPr>
          <p:cNvPr id="11" name="Straight Connector 10">
            <a:extLst>
              <a:ext uri="{FF2B5EF4-FFF2-40B4-BE49-F238E27FC236}">
                <a16:creationId xmlns:a16="http://schemas.microsoft.com/office/drawing/2014/main" id="{D249136D-4537-4984-8FEA-92544F5B45DC}"/>
              </a:ext>
            </a:extLst>
          </p:cNvPr>
          <p:cNvCxnSpPr/>
          <p:nvPr/>
        </p:nvCxnSpPr>
        <p:spPr>
          <a:xfrm>
            <a:off x="533988" y="2310170"/>
            <a:ext cx="3975705" cy="0"/>
          </a:xfrm>
          <a:prstGeom prst="line">
            <a:avLst/>
          </a:prstGeom>
          <a:ln w="127000">
            <a:solidFill>
              <a:srgbClr val="08B0FF"/>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B8C36E69-01ED-46EC-A422-961BE4B9B0D8}"/>
              </a:ext>
            </a:extLst>
          </p:cNvPr>
          <p:cNvSpPr>
            <a:spLocks noGrp="1"/>
          </p:cNvSpPr>
          <p:nvPr>
            <p:ph sz="quarter" idx="13" hasCustomPrompt="1"/>
          </p:nvPr>
        </p:nvSpPr>
        <p:spPr>
          <a:xfrm>
            <a:off x="427856" y="4351513"/>
            <a:ext cx="7874000" cy="1519238"/>
          </a:xfrm>
          <a:prstGeom prst="rect">
            <a:avLst/>
          </a:prstGeom>
        </p:spPr>
        <p:txBody>
          <a:bodyPr>
            <a:noAutofit/>
          </a:bodyPr>
          <a:lstStyle>
            <a:lvl1pPr marL="0" indent="0">
              <a:spcBef>
                <a:spcPts val="0"/>
              </a:spcBef>
              <a:buNone/>
              <a:defRPr sz="3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and Title</a:t>
            </a:r>
          </a:p>
        </p:txBody>
      </p:sp>
      <p:grpSp>
        <p:nvGrpSpPr>
          <p:cNvPr id="8" name="Group 7">
            <a:extLst>
              <a:ext uri="{FF2B5EF4-FFF2-40B4-BE49-F238E27FC236}">
                <a16:creationId xmlns:a16="http://schemas.microsoft.com/office/drawing/2014/main" id="{C6B139A8-B26F-48C0-B966-8341F7149E04}"/>
              </a:ext>
            </a:extLst>
          </p:cNvPr>
          <p:cNvGrpSpPr/>
          <p:nvPr/>
        </p:nvGrpSpPr>
        <p:grpSpPr>
          <a:xfrm>
            <a:off x="8645358" y="5116347"/>
            <a:ext cx="2116319" cy="1564571"/>
            <a:chOff x="9824163" y="4998551"/>
            <a:chExt cx="2116319" cy="1564571"/>
          </a:xfrm>
        </p:grpSpPr>
        <p:pic>
          <p:nvPicPr>
            <p:cNvPr id="9" name="Picture 8">
              <a:extLst>
                <a:ext uri="{FF2B5EF4-FFF2-40B4-BE49-F238E27FC236}">
                  <a16:creationId xmlns:a16="http://schemas.microsoft.com/office/drawing/2014/main" id="{4FA46C68-7387-4C54-8A7B-C91F55DBA79D}"/>
                </a:ext>
              </a:extLst>
            </p:cNvPr>
            <p:cNvPicPr>
              <a:picLocks noChangeAspect="1"/>
            </p:cNvPicPr>
            <p:nvPr/>
          </p:nvPicPr>
          <p:blipFill rotWithShape="1">
            <a:blip r:embed="rId3">
              <a:extLst>
                <a:ext uri="{28A0092B-C50C-407E-A947-70E740481C1C}">
                  <a14:useLocalDpi xmlns:a14="http://schemas.microsoft.com/office/drawing/2010/main" val="0"/>
                </a:ext>
              </a:extLst>
            </a:blip>
            <a:srcRect t="43751" r="36679" b="9128"/>
            <a:stretch/>
          </p:blipFill>
          <p:spPr>
            <a:xfrm>
              <a:off x="9824163" y="5823527"/>
              <a:ext cx="1203722" cy="594911"/>
            </a:xfrm>
            <a:prstGeom prst="rect">
              <a:avLst/>
            </a:prstGeom>
          </p:spPr>
        </p:pic>
        <p:pic>
          <p:nvPicPr>
            <p:cNvPr id="12" name="Picture 11">
              <a:extLst>
                <a:ext uri="{FF2B5EF4-FFF2-40B4-BE49-F238E27FC236}">
                  <a16:creationId xmlns:a16="http://schemas.microsoft.com/office/drawing/2014/main" id="{8D7A8111-87F7-4D4B-99F3-D24D4E5BBDD4}"/>
                </a:ext>
              </a:extLst>
            </p:cNvPr>
            <p:cNvPicPr>
              <a:picLocks noChangeAspect="1"/>
            </p:cNvPicPr>
            <p:nvPr/>
          </p:nvPicPr>
          <p:blipFill rotWithShape="1">
            <a:blip r:embed="rId3">
              <a:extLst>
                <a:ext uri="{28A0092B-C50C-407E-A947-70E740481C1C}">
                  <a14:useLocalDpi xmlns:a14="http://schemas.microsoft.com/office/drawing/2010/main" val="0"/>
                </a:ext>
              </a:extLst>
            </a:blip>
            <a:srcRect l="-2071" t="93635" r="-2826" b="-6724"/>
            <a:stretch/>
          </p:blipFill>
          <p:spPr>
            <a:xfrm>
              <a:off x="9946429" y="6397869"/>
              <a:ext cx="1994053" cy="165253"/>
            </a:xfrm>
            <a:prstGeom prst="rect">
              <a:avLst/>
            </a:prstGeom>
          </p:spPr>
        </p:pic>
        <p:pic>
          <p:nvPicPr>
            <p:cNvPr id="13" name="Picture 12">
              <a:extLst>
                <a:ext uri="{FF2B5EF4-FFF2-40B4-BE49-F238E27FC236}">
                  <a16:creationId xmlns:a16="http://schemas.microsoft.com/office/drawing/2014/main" id="{5017A8B3-9423-4536-A7F2-2C456EB77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582" y="4998551"/>
              <a:ext cx="1051360" cy="1360583"/>
            </a:xfrm>
            <a:prstGeom prst="rect">
              <a:avLst/>
            </a:prstGeom>
          </p:spPr>
        </p:pic>
        <p:pic>
          <p:nvPicPr>
            <p:cNvPr id="14" name="Picture 13">
              <a:extLst>
                <a:ext uri="{FF2B5EF4-FFF2-40B4-BE49-F238E27FC236}">
                  <a16:creationId xmlns:a16="http://schemas.microsoft.com/office/drawing/2014/main" id="{3B25D888-251B-49EF-BF35-096E3E56F8D5}"/>
                </a:ext>
              </a:extLst>
            </p:cNvPr>
            <p:cNvPicPr>
              <a:picLocks noChangeAspect="1"/>
            </p:cNvPicPr>
            <p:nvPr/>
          </p:nvPicPr>
          <p:blipFill rotWithShape="1">
            <a:blip r:embed="rId3">
              <a:extLst>
                <a:ext uri="{28A0092B-C50C-407E-A947-70E740481C1C}">
                  <a14:useLocalDpi xmlns:a14="http://schemas.microsoft.com/office/drawing/2010/main" val="0"/>
                </a:ext>
              </a:extLst>
            </a:blip>
            <a:srcRect l="75277" t="67311" r="18348" b="17463"/>
            <a:stretch/>
          </p:blipFill>
          <p:spPr>
            <a:xfrm>
              <a:off x="11362998" y="6120982"/>
              <a:ext cx="121185" cy="192233"/>
            </a:xfrm>
            <a:prstGeom prst="rect">
              <a:avLst/>
            </a:prstGeom>
          </p:spPr>
        </p:pic>
      </p:grpSp>
      <p:sp>
        <p:nvSpPr>
          <p:cNvPr id="15" name="Text Placeholder 14">
            <a:extLst>
              <a:ext uri="{FF2B5EF4-FFF2-40B4-BE49-F238E27FC236}">
                <a16:creationId xmlns:a16="http://schemas.microsoft.com/office/drawing/2014/main" id="{3DE34555-E52F-4DED-9841-96B06F2EDFB6}"/>
              </a:ext>
            </a:extLst>
          </p:cNvPr>
          <p:cNvSpPr>
            <a:spLocks noGrp="1"/>
          </p:cNvSpPr>
          <p:nvPr>
            <p:ph type="body" sz="quarter" idx="11" hasCustomPrompt="1"/>
          </p:nvPr>
        </p:nvSpPr>
        <p:spPr>
          <a:xfrm>
            <a:off x="427856" y="2398467"/>
            <a:ext cx="8129990" cy="1528762"/>
          </a:xfrm>
          <a:prstGeom prst="rect">
            <a:avLst/>
          </a:prstGeom>
        </p:spPr>
        <p:txBody>
          <a:bodyPr tIns="91440" anchor="t" anchorCtr="0"/>
          <a:lstStyle>
            <a:lvl1pPr marL="0" indent="0">
              <a:buNone/>
              <a:defRPr sz="36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It Could Have a Subhead (Title Case)</a:t>
            </a:r>
          </a:p>
        </p:txBody>
      </p:sp>
      <p:sp>
        <p:nvSpPr>
          <p:cNvPr id="16" name="Title 15">
            <a:extLst>
              <a:ext uri="{FF2B5EF4-FFF2-40B4-BE49-F238E27FC236}">
                <a16:creationId xmlns:a16="http://schemas.microsoft.com/office/drawing/2014/main" id="{68DC34E1-D3F6-45B8-AF54-646F2D28F1BE}"/>
              </a:ext>
            </a:extLst>
          </p:cNvPr>
          <p:cNvSpPr>
            <a:spLocks noGrp="1"/>
          </p:cNvSpPr>
          <p:nvPr>
            <p:ph type="title" hasCustomPrompt="1"/>
          </p:nvPr>
        </p:nvSpPr>
        <p:spPr>
          <a:xfrm>
            <a:off x="427856" y="445094"/>
            <a:ext cx="8129990" cy="1774252"/>
          </a:xfrm>
          <a:prstGeom prst="rect">
            <a:avLst/>
          </a:prstGeom>
        </p:spPr>
        <p:txBody>
          <a:bodyPr bIns="91440" anchor="b"/>
          <a:lstStyle>
            <a:lvl1pPr>
              <a:defRPr b="0">
                <a:solidFill>
                  <a:schemeClr val="bg1"/>
                </a:solidFill>
                <a:latin typeface="+mj-lt"/>
              </a:defRPr>
            </a:lvl1pPr>
          </a:lstStyle>
          <a:p>
            <a:r>
              <a:rPr lang="en-US"/>
              <a:t>Click to Add Title (Title Case)</a:t>
            </a:r>
          </a:p>
        </p:txBody>
      </p:sp>
    </p:spTree>
    <p:extLst>
      <p:ext uri="{BB962C8B-B14F-4D97-AF65-F5344CB8AC3E}">
        <p14:creationId xmlns:p14="http://schemas.microsoft.com/office/powerpoint/2010/main" val="3532177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ADE74B-0A13-488D-AF43-388862362BD4}"/>
              </a:ext>
            </a:extLst>
          </p:cNvPr>
          <p:cNvSpPr>
            <a:spLocks noGrp="1"/>
          </p:cNvSpPr>
          <p:nvPr>
            <p:ph type="sldNum" sz="quarter" idx="12"/>
          </p:nvPr>
        </p:nvSpPr>
        <p:spPr>
          <a:xfrm>
            <a:off x="9448800" y="6492875"/>
            <a:ext cx="2743200" cy="365125"/>
          </a:xfrm>
        </p:spPr>
        <p:txBody>
          <a:bodyPr/>
          <a:lstStyle/>
          <a:p>
            <a:fld id="{2C10B610-381F-432D-A853-6CC0B0380E78}" type="slidenum">
              <a:rPr lang="en-US" smtClean="0"/>
              <a:t>‹#›</a:t>
            </a:fld>
            <a:endParaRPr lang="en-US"/>
          </a:p>
        </p:txBody>
      </p:sp>
      <p:pic>
        <p:nvPicPr>
          <p:cNvPr id="6" name="Picture 5">
            <a:extLst>
              <a:ext uri="{FF2B5EF4-FFF2-40B4-BE49-F238E27FC236}">
                <a16:creationId xmlns:a16="http://schemas.microsoft.com/office/drawing/2014/main" id="{D9514ABD-2113-4762-AFDE-69273447A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37"/>
            <a:ext cx="12192000" cy="1524000"/>
          </a:xfrm>
          <a:prstGeom prst="rect">
            <a:avLst/>
          </a:prstGeom>
        </p:spPr>
      </p:pic>
      <p:cxnSp>
        <p:nvCxnSpPr>
          <p:cNvPr id="9" name="Straight Connector 8">
            <a:extLst>
              <a:ext uri="{FF2B5EF4-FFF2-40B4-BE49-F238E27FC236}">
                <a16:creationId xmlns:a16="http://schemas.microsoft.com/office/drawing/2014/main" id="{6681C648-7BC5-456C-AD84-7B0B26650534}"/>
              </a:ext>
            </a:extLst>
          </p:cNvPr>
          <p:cNvCxnSpPr>
            <a:cxnSpLocks/>
          </p:cNvCxnSpPr>
          <p:nvPr/>
        </p:nvCxnSpPr>
        <p:spPr>
          <a:xfrm>
            <a:off x="-24714" y="1550053"/>
            <a:ext cx="12257903" cy="0"/>
          </a:xfrm>
          <a:prstGeom prst="line">
            <a:avLst/>
          </a:prstGeom>
          <a:ln w="101600">
            <a:gradFill>
              <a:gsLst>
                <a:gs pos="0">
                  <a:srgbClr val="92D050"/>
                </a:gs>
                <a:gs pos="37000">
                  <a:srgbClr val="00B050"/>
                </a:gs>
                <a:gs pos="70000">
                  <a:srgbClr val="277D9E"/>
                </a:gs>
                <a:gs pos="100000">
                  <a:srgbClr val="00B0F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1">
            <a:extLst>
              <a:ext uri="{FF2B5EF4-FFF2-40B4-BE49-F238E27FC236}">
                <a16:creationId xmlns:a16="http://schemas.microsoft.com/office/drawing/2014/main" id="{DAE8B271-DB40-4DC4-B820-536946B55E86}"/>
              </a:ext>
            </a:extLst>
          </p:cNvPr>
          <p:cNvSpPr>
            <a:spLocks noGrp="1"/>
          </p:cNvSpPr>
          <p:nvPr>
            <p:ph sz="quarter" idx="13"/>
          </p:nvPr>
        </p:nvSpPr>
        <p:spPr>
          <a:xfrm>
            <a:off x="331787" y="0"/>
            <a:ext cx="9717087" cy="1517163"/>
          </a:xfrm>
          <a:prstGeom prst="rect">
            <a:avLst/>
          </a:prstGeom>
        </p:spPr>
        <p:txBody>
          <a:bodyPr bIns="0" anchor="ctr" anchorCtr="0">
            <a:noAutofit/>
          </a:bodyPr>
          <a:lstStyle>
            <a:lvl1pPr marL="0" indent="0">
              <a:spcBef>
                <a:spcPts val="0"/>
              </a:spcBef>
              <a:buNone/>
              <a:defRPr sz="3600" b="1">
                <a:solidFill>
                  <a:schemeClr val="bg1"/>
                </a:solidFill>
                <a:latin typeface="+mn-lt"/>
              </a:defRPr>
            </a:lvl1pPr>
            <a:lvl2pPr marL="457200" indent="0">
              <a:buNone/>
              <a:defRPr sz="3600">
                <a:solidFill>
                  <a:schemeClr val="bg1"/>
                </a:solidFill>
              </a:defRPr>
            </a:lvl2pPr>
            <a:lvl3pPr marL="914400" indent="0">
              <a:buNone/>
              <a:defRPr sz="3600">
                <a:solidFill>
                  <a:schemeClr val="bg1"/>
                </a:solidFill>
              </a:defRPr>
            </a:lvl3pPr>
            <a:lvl4pPr marL="1371600" indent="0">
              <a:buNone/>
              <a:defRPr sz="3600">
                <a:solidFill>
                  <a:schemeClr val="bg1"/>
                </a:solidFill>
              </a:defRPr>
            </a:lvl4pPr>
            <a:lvl5pPr marL="1828800" indent="0">
              <a:buNone/>
              <a:defRPr sz="3600">
                <a:solidFill>
                  <a:schemeClr val="bg1"/>
                </a:solidFill>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134B7B0-9E96-43B0-BAC0-7C6CF6B8FF7F}"/>
              </a:ext>
            </a:extLst>
          </p:cNvPr>
          <p:cNvSpPr>
            <a:spLocks noGrp="1"/>
          </p:cNvSpPr>
          <p:nvPr>
            <p:ph type="body" sz="quarter" idx="15"/>
          </p:nvPr>
        </p:nvSpPr>
        <p:spPr>
          <a:xfrm>
            <a:off x="331788" y="1800225"/>
            <a:ext cx="11517312" cy="4692650"/>
          </a:xfrm>
          <a:prstGeom prst="rect">
            <a:avLst/>
          </a:prstGeom>
        </p:spPr>
        <p:txBody>
          <a:bodyPr lIns="0" rIns="0"/>
          <a:lstStyle>
            <a:lvl1pPr marL="457200" indent="-342900">
              <a:buClr>
                <a:srgbClr val="00B0F0"/>
              </a:buClr>
              <a:buFont typeface="Arial" panose="020B0604020202020204" pitchFamily="34" charset="0"/>
              <a:buChar char="•"/>
              <a:defRPr>
                <a:solidFill>
                  <a:schemeClr val="tx1">
                    <a:lumMod val="75000"/>
                    <a:lumOff val="25000"/>
                  </a:schemeClr>
                </a:solidFill>
              </a:defRPr>
            </a:lvl1pPr>
            <a:lvl2pPr marL="742950" indent="-228600">
              <a:buFont typeface="Arial" panose="020B0604020202020204" pitchFamily="34" charset="0"/>
              <a:buChar char="•"/>
              <a:defRPr>
                <a:solidFill>
                  <a:schemeClr val="tx1">
                    <a:lumMod val="75000"/>
                    <a:lumOff val="25000"/>
                  </a:schemeClr>
                </a:solidFill>
              </a:defRPr>
            </a:lvl2pPr>
            <a:lvl3pPr marL="1257300" indent="-228600">
              <a:defRPr>
                <a:solidFill>
                  <a:schemeClr val="tx1">
                    <a:lumMod val="75000"/>
                    <a:lumOff val="25000"/>
                  </a:schemeClr>
                </a:solidFill>
              </a:defRPr>
            </a:lvl3pPr>
            <a:lvl4pPr marL="1714500" indent="-228600">
              <a:defRPr>
                <a:solidFill>
                  <a:schemeClr val="tx1">
                    <a:lumMod val="75000"/>
                    <a:lumOff val="25000"/>
                  </a:schemeClr>
                </a:solidFill>
              </a:defRPr>
            </a:lvl4pPr>
            <a:lvl5pPr marL="2171700" indent="-228600">
              <a:defRPr>
                <a:solidFill>
                  <a:schemeClr val="tx1">
                    <a:lumMod val="75000"/>
                    <a:lumOff val="25000"/>
                  </a:schemeClr>
                </a:solidFill>
              </a:defRPr>
            </a:lvl5pPr>
            <a:lvl6pPr marL="2628900" indent="-228600">
              <a:defRPr>
                <a:solidFill>
                  <a:schemeClr val="tx1">
                    <a:lumMod val="75000"/>
                    <a:lumOff val="25000"/>
                  </a:schemeClr>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7347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Text Columns with Heading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BC0844-21D2-4494-8E05-B71280041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56"/>
            <a:ext cx="12192000" cy="1524000"/>
          </a:xfrm>
          <a:prstGeom prst="rect">
            <a:avLst/>
          </a:prstGeom>
        </p:spPr>
      </p:pic>
      <p:sp>
        <p:nvSpPr>
          <p:cNvPr id="3" name="Text Placeholder 2">
            <a:extLst>
              <a:ext uri="{FF2B5EF4-FFF2-40B4-BE49-F238E27FC236}">
                <a16:creationId xmlns:a16="http://schemas.microsoft.com/office/drawing/2014/main" id="{A930247A-EDE3-4BCA-AB5A-23D32326F5B3}"/>
              </a:ext>
            </a:extLst>
          </p:cNvPr>
          <p:cNvSpPr>
            <a:spLocks noGrp="1"/>
          </p:cNvSpPr>
          <p:nvPr>
            <p:ph type="body" idx="1"/>
          </p:nvPr>
        </p:nvSpPr>
        <p:spPr>
          <a:xfrm>
            <a:off x="839788" y="1681163"/>
            <a:ext cx="5157787" cy="823912"/>
          </a:xfrm>
          <a:prstGeom prst="rect">
            <a:avLst/>
          </a:prstGeom>
        </p:spPr>
        <p:txBody>
          <a:bodyPr anchor="b"/>
          <a:lstStyle>
            <a:lvl1pPr marL="0" indent="0">
              <a:spcBef>
                <a:spcPts val="0"/>
              </a:spcBef>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B17DD45-93D6-4F19-B23E-A24F520FD5A2}"/>
              </a:ext>
            </a:extLst>
          </p:cNvPr>
          <p:cNvSpPr>
            <a:spLocks noGrp="1"/>
          </p:cNvSpPr>
          <p:nvPr>
            <p:ph type="body" sz="quarter" idx="3"/>
          </p:nvPr>
        </p:nvSpPr>
        <p:spPr>
          <a:xfrm>
            <a:off x="6172200" y="1681163"/>
            <a:ext cx="5183188" cy="823912"/>
          </a:xfrm>
          <a:prstGeom prst="rect">
            <a:avLst/>
          </a:prstGeom>
        </p:spPr>
        <p:txBody>
          <a:bodyPr anchor="b"/>
          <a:lstStyle>
            <a:lvl1pPr marL="0" indent="0">
              <a:spcBef>
                <a:spcPts val="0"/>
              </a:spcBef>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Slide Number Placeholder 4">
            <a:extLst>
              <a:ext uri="{FF2B5EF4-FFF2-40B4-BE49-F238E27FC236}">
                <a16:creationId xmlns:a16="http://schemas.microsoft.com/office/drawing/2014/main" id="{CA56C292-3DBC-4EFE-B2C9-A70E8FE44C35}"/>
              </a:ext>
            </a:extLst>
          </p:cNvPr>
          <p:cNvSpPr>
            <a:spLocks noGrp="1"/>
          </p:cNvSpPr>
          <p:nvPr>
            <p:ph type="sldNum" sz="quarter" idx="12"/>
          </p:nvPr>
        </p:nvSpPr>
        <p:spPr>
          <a:xfrm>
            <a:off x="9448800" y="6492875"/>
            <a:ext cx="2743200" cy="365125"/>
          </a:xfrm>
        </p:spPr>
        <p:txBody>
          <a:bodyPr/>
          <a:lstStyle/>
          <a:p>
            <a:fld id="{2C10B610-381F-432D-A853-6CC0B0380E78}" type="slidenum">
              <a:rPr lang="en-US" smtClean="0"/>
              <a:t>‹#›</a:t>
            </a:fld>
            <a:endParaRPr lang="en-US"/>
          </a:p>
        </p:txBody>
      </p:sp>
      <p:cxnSp>
        <p:nvCxnSpPr>
          <p:cNvPr id="13" name="Straight Connector 12">
            <a:extLst>
              <a:ext uri="{FF2B5EF4-FFF2-40B4-BE49-F238E27FC236}">
                <a16:creationId xmlns:a16="http://schemas.microsoft.com/office/drawing/2014/main" id="{5551D5C9-6DE4-4C6C-A6E2-D0FC89008DBD}"/>
              </a:ext>
            </a:extLst>
          </p:cNvPr>
          <p:cNvCxnSpPr>
            <a:cxnSpLocks/>
          </p:cNvCxnSpPr>
          <p:nvPr userDrawn="1"/>
        </p:nvCxnSpPr>
        <p:spPr>
          <a:xfrm>
            <a:off x="-24714" y="1550053"/>
            <a:ext cx="12257903" cy="0"/>
          </a:xfrm>
          <a:prstGeom prst="line">
            <a:avLst/>
          </a:prstGeom>
          <a:ln w="101600">
            <a:gradFill>
              <a:gsLst>
                <a:gs pos="0">
                  <a:srgbClr val="92D050"/>
                </a:gs>
                <a:gs pos="37000">
                  <a:srgbClr val="00B050"/>
                </a:gs>
                <a:gs pos="70000">
                  <a:srgbClr val="277D9E"/>
                </a:gs>
                <a:gs pos="100000">
                  <a:srgbClr val="00B0F0"/>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1">
            <a:extLst>
              <a:ext uri="{FF2B5EF4-FFF2-40B4-BE49-F238E27FC236}">
                <a16:creationId xmlns:a16="http://schemas.microsoft.com/office/drawing/2014/main" id="{0DC85FCE-3267-4C89-A707-126E899573A0}"/>
              </a:ext>
            </a:extLst>
          </p:cNvPr>
          <p:cNvSpPr>
            <a:spLocks noGrp="1"/>
          </p:cNvSpPr>
          <p:nvPr>
            <p:ph sz="quarter" idx="13"/>
          </p:nvPr>
        </p:nvSpPr>
        <p:spPr>
          <a:xfrm>
            <a:off x="331787" y="-3756"/>
            <a:ext cx="9717087" cy="1520919"/>
          </a:xfrm>
          <a:prstGeom prst="rect">
            <a:avLst/>
          </a:prstGeom>
        </p:spPr>
        <p:txBody>
          <a:bodyPr bIns="0" anchor="ctr">
            <a:noAutofit/>
          </a:bodyPr>
          <a:lstStyle>
            <a:lvl1pPr marL="0" indent="0">
              <a:spcBef>
                <a:spcPts val="0"/>
              </a:spcBef>
              <a:buNone/>
              <a:defRPr sz="3600" b="1">
                <a:solidFill>
                  <a:schemeClr val="bg1"/>
                </a:solidFill>
                <a:latin typeface="+mn-lt"/>
              </a:defRPr>
            </a:lvl1pPr>
            <a:lvl2pPr marL="457200" indent="0">
              <a:buNone/>
              <a:defRPr sz="3600">
                <a:solidFill>
                  <a:schemeClr val="bg1"/>
                </a:solidFill>
              </a:defRPr>
            </a:lvl2pPr>
            <a:lvl3pPr marL="914400" indent="0">
              <a:buNone/>
              <a:defRPr sz="3600">
                <a:solidFill>
                  <a:schemeClr val="bg1"/>
                </a:solidFill>
              </a:defRPr>
            </a:lvl3pPr>
            <a:lvl4pPr marL="1371600" indent="0">
              <a:buNone/>
              <a:defRPr sz="3600">
                <a:solidFill>
                  <a:schemeClr val="bg1"/>
                </a:solidFill>
              </a:defRPr>
            </a:lvl4pPr>
            <a:lvl5pPr marL="1828800" indent="0">
              <a:buNone/>
              <a:defRPr sz="3600">
                <a:solidFill>
                  <a:schemeClr val="bg1"/>
                </a:solidFill>
              </a:defRPr>
            </a:lvl5pPr>
          </a:lstStyle>
          <a:p>
            <a:pPr lvl="0"/>
            <a:r>
              <a:rPr lang="en-US"/>
              <a:t>Edit Master text styles</a:t>
            </a:r>
          </a:p>
        </p:txBody>
      </p:sp>
      <p:sp>
        <p:nvSpPr>
          <p:cNvPr id="16" name="Text Placeholder 17">
            <a:extLst>
              <a:ext uri="{FF2B5EF4-FFF2-40B4-BE49-F238E27FC236}">
                <a16:creationId xmlns:a16="http://schemas.microsoft.com/office/drawing/2014/main" id="{CBDA5245-2560-49F0-B52C-605D9CD465CA}"/>
              </a:ext>
            </a:extLst>
          </p:cNvPr>
          <p:cNvSpPr>
            <a:spLocks noGrp="1"/>
          </p:cNvSpPr>
          <p:nvPr>
            <p:ph type="body" sz="quarter" idx="15"/>
          </p:nvPr>
        </p:nvSpPr>
        <p:spPr>
          <a:xfrm>
            <a:off x="839788" y="2521402"/>
            <a:ext cx="5157787" cy="3876675"/>
          </a:xfrm>
          <a:prstGeom prst="rect">
            <a:avLst/>
          </a:prstGeom>
        </p:spPr>
        <p:txBody>
          <a:bodyPr lIns="0" rIns="0"/>
          <a:lstStyle>
            <a:lvl1pPr marL="457200" indent="-342900">
              <a:buFont typeface="Arial" panose="020B0604020202020204" pitchFamily="34" charset="0"/>
              <a:buChar char="•"/>
              <a:defRPr>
                <a:solidFill>
                  <a:schemeClr val="tx1">
                    <a:lumMod val="75000"/>
                    <a:lumOff val="25000"/>
                  </a:schemeClr>
                </a:solidFill>
              </a:defRPr>
            </a:lvl1pPr>
            <a:lvl2pPr marL="742950" indent="-228600">
              <a:buClr>
                <a:srgbClr val="0070C0"/>
              </a:buClr>
              <a:buFont typeface="Arial" panose="020B0604020202020204" pitchFamily="34" charset="0"/>
              <a:buChar char="•"/>
              <a:defRPr>
                <a:solidFill>
                  <a:schemeClr val="tx1">
                    <a:lumMod val="75000"/>
                    <a:lumOff val="25000"/>
                  </a:schemeClr>
                </a:solidFill>
              </a:defRPr>
            </a:lvl2pPr>
            <a:lvl3pPr marL="1257300" indent="-228600">
              <a:buClr>
                <a:schemeClr val="accent6"/>
              </a:buClr>
              <a:defRPr>
                <a:solidFill>
                  <a:schemeClr val="tx1">
                    <a:lumMod val="75000"/>
                    <a:lumOff val="25000"/>
                  </a:schemeClr>
                </a:solidFill>
              </a:defRPr>
            </a:lvl3pPr>
            <a:lvl4pPr marL="1714500" indent="-228600">
              <a:buClr>
                <a:srgbClr val="00B0F0"/>
              </a:buClr>
              <a:defRPr>
                <a:solidFill>
                  <a:schemeClr val="tx1">
                    <a:lumMod val="75000"/>
                    <a:lumOff val="25000"/>
                  </a:schemeClr>
                </a:solidFill>
              </a:defRPr>
            </a:lvl4pPr>
            <a:lvl5pPr marL="2171700" indent="-228600">
              <a:buClr>
                <a:schemeClr val="accent4"/>
              </a:buClr>
              <a:defRPr>
                <a:solidFill>
                  <a:schemeClr val="tx1">
                    <a:lumMod val="75000"/>
                    <a:lumOff val="25000"/>
                  </a:schemeClr>
                </a:solidFill>
              </a:defRPr>
            </a:lvl5pPr>
            <a:lvl6pPr marL="2628900" indent="-228600">
              <a:defRPr>
                <a:solidFill>
                  <a:schemeClr val="tx1">
                    <a:lumMod val="75000"/>
                    <a:lumOff val="25000"/>
                  </a:schemeClr>
                </a:solidFill>
              </a:defRPr>
            </a:lvl6pPr>
          </a:lstStyle>
          <a:p>
            <a:pPr lvl="0"/>
            <a:r>
              <a:rPr lang="en-US"/>
              <a:t>Edit Master text styles</a:t>
            </a:r>
          </a:p>
          <a:p>
            <a:pPr lvl="1"/>
            <a:r>
              <a:rPr lang="en-US"/>
              <a:t>Second level</a:t>
            </a:r>
          </a:p>
          <a:p>
            <a:pPr lvl="2"/>
            <a:r>
              <a:rPr lang="en-US"/>
              <a:t>Third level</a:t>
            </a:r>
          </a:p>
          <a:p>
            <a:pPr lvl="3"/>
            <a:r>
              <a:rPr lang="en-US"/>
              <a:t>Fourth level	</a:t>
            </a:r>
          </a:p>
          <a:p>
            <a:pPr lvl="4"/>
            <a:r>
              <a:rPr lang="en-US"/>
              <a:t>Fifth level</a:t>
            </a:r>
          </a:p>
        </p:txBody>
      </p:sp>
      <p:sp>
        <p:nvSpPr>
          <p:cNvPr id="11" name="Text Placeholder 17">
            <a:extLst>
              <a:ext uri="{FF2B5EF4-FFF2-40B4-BE49-F238E27FC236}">
                <a16:creationId xmlns:a16="http://schemas.microsoft.com/office/drawing/2014/main" id="{D919E4EE-1FE0-4138-A595-6B067B98AABE}"/>
              </a:ext>
            </a:extLst>
          </p:cNvPr>
          <p:cNvSpPr>
            <a:spLocks noGrp="1"/>
          </p:cNvSpPr>
          <p:nvPr>
            <p:ph type="body" sz="quarter" idx="16"/>
          </p:nvPr>
        </p:nvSpPr>
        <p:spPr>
          <a:xfrm>
            <a:off x="6172200" y="2521402"/>
            <a:ext cx="5157787" cy="3876675"/>
          </a:xfrm>
          <a:prstGeom prst="rect">
            <a:avLst/>
          </a:prstGeom>
        </p:spPr>
        <p:txBody>
          <a:bodyPr lIns="0" rIns="0"/>
          <a:lstStyle>
            <a:lvl1pPr marL="457200" indent="-342900">
              <a:buFont typeface="Arial" panose="020B0604020202020204" pitchFamily="34" charset="0"/>
              <a:buChar char="•"/>
              <a:defRPr>
                <a:solidFill>
                  <a:schemeClr val="tx1">
                    <a:lumMod val="75000"/>
                    <a:lumOff val="25000"/>
                  </a:schemeClr>
                </a:solidFill>
              </a:defRPr>
            </a:lvl1pPr>
            <a:lvl2pPr marL="742950" indent="-228600">
              <a:buClr>
                <a:srgbClr val="0070C0"/>
              </a:buClr>
              <a:buFont typeface="Arial" panose="020B0604020202020204" pitchFamily="34" charset="0"/>
              <a:buChar char="•"/>
              <a:defRPr>
                <a:solidFill>
                  <a:schemeClr val="tx1">
                    <a:lumMod val="75000"/>
                    <a:lumOff val="25000"/>
                  </a:schemeClr>
                </a:solidFill>
              </a:defRPr>
            </a:lvl2pPr>
            <a:lvl3pPr marL="1257300" indent="-228600">
              <a:buClr>
                <a:schemeClr val="accent6"/>
              </a:buClr>
              <a:defRPr>
                <a:solidFill>
                  <a:schemeClr val="tx1">
                    <a:lumMod val="75000"/>
                    <a:lumOff val="25000"/>
                  </a:schemeClr>
                </a:solidFill>
              </a:defRPr>
            </a:lvl3pPr>
            <a:lvl4pPr marL="1714500" indent="-228600">
              <a:buClr>
                <a:srgbClr val="00B0F0"/>
              </a:buClr>
              <a:defRPr>
                <a:solidFill>
                  <a:schemeClr val="tx1">
                    <a:lumMod val="75000"/>
                    <a:lumOff val="25000"/>
                  </a:schemeClr>
                </a:solidFill>
              </a:defRPr>
            </a:lvl4pPr>
            <a:lvl5pPr marL="2171700" indent="-228600">
              <a:buClr>
                <a:schemeClr val="accent4"/>
              </a:buClr>
              <a:defRPr>
                <a:solidFill>
                  <a:schemeClr val="tx1">
                    <a:lumMod val="75000"/>
                    <a:lumOff val="25000"/>
                  </a:schemeClr>
                </a:solidFill>
              </a:defRPr>
            </a:lvl5pPr>
            <a:lvl6pPr marL="2628900" indent="-228600">
              <a:defRPr>
                <a:solidFill>
                  <a:schemeClr val="tx1">
                    <a:lumMod val="75000"/>
                    <a:lumOff val="25000"/>
                  </a:schemeClr>
                </a:solidFill>
              </a:defRPr>
            </a:lvl6pPr>
          </a:lstStyle>
          <a:p>
            <a:pPr lvl="0"/>
            <a:r>
              <a:rPr lang="en-US"/>
              <a:t>Edit Master text styles</a:t>
            </a:r>
          </a:p>
          <a:p>
            <a:pPr lvl="1"/>
            <a:r>
              <a:rPr lang="en-US"/>
              <a:t>Second level</a:t>
            </a:r>
          </a:p>
          <a:p>
            <a:pPr lvl="2"/>
            <a:r>
              <a:rPr lang="en-US"/>
              <a:t>Third level</a:t>
            </a:r>
          </a:p>
          <a:p>
            <a:pPr lvl="3"/>
            <a:r>
              <a:rPr lang="en-US"/>
              <a:t>Fourth level	</a:t>
            </a:r>
          </a:p>
          <a:p>
            <a:pPr lvl="4"/>
            <a:r>
              <a:rPr lang="en-US"/>
              <a:t>Fifth level</a:t>
            </a:r>
          </a:p>
        </p:txBody>
      </p:sp>
    </p:spTree>
    <p:extLst>
      <p:ext uri="{BB962C8B-B14F-4D97-AF65-F5344CB8AC3E}">
        <p14:creationId xmlns:p14="http://schemas.microsoft.com/office/powerpoint/2010/main" val="603938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Title Slide -- #">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F5FD728-3D51-4F69-9028-85A4C85785F5}"/>
              </a:ext>
            </a:extLst>
          </p:cNvPr>
          <p:cNvSpPr>
            <a:spLocks noGrp="1"/>
          </p:cNvSpPr>
          <p:nvPr>
            <p:ph sz="quarter" idx="10" hasCustomPrompt="1"/>
          </p:nvPr>
        </p:nvSpPr>
        <p:spPr>
          <a:xfrm>
            <a:off x="0" y="0"/>
            <a:ext cx="8193088" cy="2612571"/>
          </a:xfrm>
          <a:prstGeom prst="rect">
            <a:avLst/>
          </a:prstGeom>
        </p:spPr>
        <p:txBody>
          <a:bodyPr bIns="182880" anchor="b" anchorCtr="0">
            <a:normAutofit/>
          </a:bodyPr>
          <a:lstStyle>
            <a:lvl1pPr marL="0" indent="0" algn="ctr">
              <a:buNone/>
              <a:defRPr sz="4400" b="1"/>
            </a:lvl1pPr>
          </a:lstStyle>
          <a:p>
            <a:pPr lvl="0"/>
            <a:r>
              <a:rPr lang="en-US"/>
              <a:t>Section #</a:t>
            </a:r>
          </a:p>
        </p:txBody>
      </p:sp>
      <p:sp>
        <p:nvSpPr>
          <p:cNvPr id="10" name="Content Placeholder 8">
            <a:extLst>
              <a:ext uri="{FF2B5EF4-FFF2-40B4-BE49-F238E27FC236}">
                <a16:creationId xmlns:a16="http://schemas.microsoft.com/office/drawing/2014/main" id="{CCECC6DA-C123-4B91-8445-1DB2B6C767D4}"/>
              </a:ext>
            </a:extLst>
          </p:cNvPr>
          <p:cNvSpPr>
            <a:spLocks noGrp="1"/>
          </p:cNvSpPr>
          <p:nvPr>
            <p:ph sz="quarter" idx="11" hasCustomPrompt="1"/>
          </p:nvPr>
        </p:nvSpPr>
        <p:spPr>
          <a:xfrm>
            <a:off x="0" y="2974010"/>
            <a:ext cx="8193088" cy="3883990"/>
          </a:xfrm>
          <a:prstGeom prst="rect">
            <a:avLst/>
          </a:prstGeom>
        </p:spPr>
        <p:txBody>
          <a:bodyPr tIns="0">
            <a:normAutofit/>
          </a:bodyPr>
          <a:lstStyle>
            <a:lvl1pPr marL="0" indent="0" algn="ctr">
              <a:buNone/>
              <a:defRPr sz="4400" b="0"/>
            </a:lvl1pPr>
          </a:lstStyle>
          <a:p>
            <a:pPr lvl="0"/>
            <a:r>
              <a:rPr lang="en-US"/>
              <a:t>Title</a:t>
            </a:r>
          </a:p>
        </p:txBody>
      </p:sp>
      <p:cxnSp>
        <p:nvCxnSpPr>
          <p:cNvPr id="8" name="Straight Connector 7">
            <a:extLst>
              <a:ext uri="{FF2B5EF4-FFF2-40B4-BE49-F238E27FC236}">
                <a16:creationId xmlns:a16="http://schemas.microsoft.com/office/drawing/2014/main" id="{684CCB28-8CC8-4874-9A9B-E74DBDB2FDFA}"/>
              </a:ext>
            </a:extLst>
          </p:cNvPr>
          <p:cNvCxnSpPr>
            <a:cxnSpLocks/>
          </p:cNvCxnSpPr>
          <p:nvPr userDrawn="1"/>
        </p:nvCxnSpPr>
        <p:spPr>
          <a:xfrm>
            <a:off x="2103661" y="2688260"/>
            <a:ext cx="3975705" cy="0"/>
          </a:xfrm>
          <a:prstGeom prst="line">
            <a:avLst/>
          </a:prstGeom>
          <a:ln w="127000">
            <a:solidFill>
              <a:srgbClr val="92D05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7DDEB44-C01F-4D20-B9FD-5D667F9E4A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09"/>
          <a:stretch/>
        </p:blipFill>
        <p:spPr>
          <a:xfrm>
            <a:off x="8145378" y="-134911"/>
            <a:ext cx="4046621" cy="6992911"/>
          </a:xfrm>
          <a:prstGeom prst="rect">
            <a:avLst/>
          </a:prstGeom>
          <a:effectLst>
            <a:outerShdw blurRad="50800" dist="76200" dir="8100000" algn="tr" rotWithShape="0">
              <a:prstClr val="black">
                <a:alpha val="40000"/>
              </a:prstClr>
            </a:outerShdw>
          </a:effectLst>
        </p:spPr>
      </p:pic>
    </p:spTree>
    <p:extLst>
      <p:ext uri="{BB962C8B-B14F-4D97-AF65-F5344CB8AC3E}">
        <p14:creationId xmlns:p14="http://schemas.microsoft.com/office/powerpoint/2010/main" val="3779598902"/>
      </p:ext>
    </p:extLst>
  </p:cSld>
  <p:clrMapOvr>
    <a:masterClrMapping/>
  </p:clrMapOvr>
  <p:extLst>
    <p:ext uri="{DCECCB84-F9BA-43D5-87BE-67443E8EF086}">
      <p15:sldGuideLst xmlns:p15="http://schemas.microsoft.com/office/powerpoint/2012/main">
        <p15:guide id="1" orient="horz" pos="2160">
          <p15:clr>
            <a:srgbClr val="FBAE40"/>
          </p15:clr>
        </p15:guide>
        <p15:guide id="2" pos="25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Slide_Chart_Medi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B7713A-F779-4B67-99B6-F06680795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56"/>
            <a:ext cx="12192000" cy="1524000"/>
          </a:xfrm>
          <a:prstGeom prst="rect">
            <a:avLst/>
          </a:prstGeom>
        </p:spPr>
      </p:pic>
      <p:sp>
        <p:nvSpPr>
          <p:cNvPr id="5" name="Slide Number Placeholder 4">
            <a:extLst>
              <a:ext uri="{FF2B5EF4-FFF2-40B4-BE49-F238E27FC236}">
                <a16:creationId xmlns:a16="http://schemas.microsoft.com/office/drawing/2014/main" id="{B1ADE74B-0A13-488D-AF43-388862362BD4}"/>
              </a:ext>
            </a:extLst>
          </p:cNvPr>
          <p:cNvSpPr>
            <a:spLocks noGrp="1"/>
          </p:cNvSpPr>
          <p:nvPr>
            <p:ph type="sldNum" sz="quarter" idx="12"/>
          </p:nvPr>
        </p:nvSpPr>
        <p:spPr>
          <a:xfrm>
            <a:off x="9448800" y="6492875"/>
            <a:ext cx="2743200" cy="365125"/>
          </a:xfrm>
        </p:spPr>
        <p:txBody>
          <a:bodyPr/>
          <a:lstStyle/>
          <a:p>
            <a:fld id="{2C10B610-381F-432D-A853-6CC0B0380E78}" type="slidenum">
              <a:rPr lang="en-US" smtClean="0"/>
              <a:t>‹#›</a:t>
            </a:fld>
            <a:endParaRPr lang="en-US"/>
          </a:p>
        </p:txBody>
      </p:sp>
      <p:cxnSp>
        <p:nvCxnSpPr>
          <p:cNvPr id="9" name="Straight Connector 8">
            <a:extLst>
              <a:ext uri="{FF2B5EF4-FFF2-40B4-BE49-F238E27FC236}">
                <a16:creationId xmlns:a16="http://schemas.microsoft.com/office/drawing/2014/main" id="{6681C648-7BC5-456C-AD84-7B0B26650534}"/>
              </a:ext>
            </a:extLst>
          </p:cNvPr>
          <p:cNvCxnSpPr>
            <a:cxnSpLocks/>
          </p:cNvCxnSpPr>
          <p:nvPr userDrawn="1"/>
        </p:nvCxnSpPr>
        <p:spPr>
          <a:xfrm>
            <a:off x="-24714" y="1550053"/>
            <a:ext cx="12257903" cy="0"/>
          </a:xfrm>
          <a:prstGeom prst="line">
            <a:avLst/>
          </a:prstGeom>
          <a:ln w="101600">
            <a:gradFill>
              <a:gsLst>
                <a:gs pos="0">
                  <a:srgbClr val="92D050"/>
                </a:gs>
                <a:gs pos="37000">
                  <a:srgbClr val="00B050"/>
                </a:gs>
                <a:gs pos="70000">
                  <a:srgbClr val="277D9E"/>
                </a:gs>
                <a:gs pos="100000">
                  <a:srgbClr val="00B0F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1">
            <a:extLst>
              <a:ext uri="{FF2B5EF4-FFF2-40B4-BE49-F238E27FC236}">
                <a16:creationId xmlns:a16="http://schemas.microsoft.com/office/drawing/2014/main" id="{DAE8B271-DB40-4DC4-B820-536946B55E86}"/>
              </a:ext>
            </a:extLst>
          </p:cNvPr>
          <p:cNvSpPr>
            <a:spLocks noGrp="1"/>
          </p:cNvSpPr>
          <p:nvPr>
            <p:ph sz="quarter" idx="13"/>
          </p:nvPr>
        </p:nvSpPr>
        <p:spPr>
          <a:xfrm>
            <a:off x="331787" y="0"/>
            <a:ext cx="9717087" cy="1520244"/>
          </a:xfrm>
          <a:prstGeom prst="rect">
            <a:avLst/>
          </a:prstGeom>
        </p:spPr>
        <p:txBody>
          <a:bodyPr bIns="0" anchor="ctr">
            <a:noAutofit/>
          </a:bodyPr>
          <a:lstStyle>
            <a:lvl1pPr marL="0" indent="0">
              <a:spcBef>
                <a:spcPts val="0"/>
              </a:spcBef>
              <a:buNone/>
              <a:defRPr sz="3600" b="1">
                <a:solidFill>
                  <a:schemeClr val="bg1"/>
                </a:solidFill>
                <a:latin typeface="+mn-lt"/>
              </a:defRPr>
            </a:lvl1pPr>
            <a:lvl2pPr marL="457200" indent="0">
              <a:buNone/>
              <a:defRPr sz="3600">
                <a:solidFill>
                  <a:schemeClr val="bg1"/>
                </a:solidFill>
              </a:defRPr>
            </a:lvl2pPr>
            <a:lvl3pPr marL="914400" indent="0">
              <a:buNone/>
              <a:defRPr sz="3600">
                <a:solidFill>
                  <a:schemeClr val="bg1"/>
                </a:solidFill>
              </a:defRPr>
            </a:lvl3pPr>
            <a:lvl4pPr marL="1371600" indent="0">
              <a:buNone/>
              <a:defRPr sz="3600">
                <a:solidFill>
                  <a:schemeClr val="bg1"/>
                </a:solidFill>
              </a:defRPr>
            </a:lvl4pPr>
            <a:lvl5pPr marL="1828800" indent="0">
              <a:buNone/>
              <a:defRPr sz="3600">
                <a:solidFill>
                  <a:schemeClr val="bg1"/>
                </a:solidFill>
              </a:defRPr>
            </a:lvl5pPr>
          </a:lstStyle>
          <a:p>
            <a:pPr lvl="0"/>
            <a:r>
              <a:rPr lang="en-US"/>
              <a:t>Edit Master text styles</a:t>
            </a:r>
          </a:p>
        </p:txBody>
      </p:sp>
      <p:sp>
        <p:nvSpPr>
          <p:cNvPr id="8" name="Text Placeholder 17">
            <a:extLst>
              <a:ext uri="{FF2B5EF4-FFF2-40B4-BE49-F238E27FC236}">
                <a16:creationId xmlns:a16="http://schemas.microsoft.com/office/drawing/2014/main" id="{0AD95F5B-AEA2-4FE3-A8CB-E4DE9B9C7C57}"/>
              </a:ext>
            </a:extLst>
          </p:cNvPr>
          <p:cNvSpPr>
            <a:spLocks noGrp="1"/>
          </p:cNvSpPr>
          <p:nvPr>
            <p:ph type="body" sz="quarter" idx="15"/>
          </p:nvPr>
        </p:nvSpPr>
        <p:spPr>
          <a:xfrm>
            <a:off x="331788" y="1800225"/>
            <a:ext cx="11517312" cy="4692650"/>
          </a:xfrm>
          <a:prstGeom prst="rect">
            <a:avLst/>
          </a:prstGeom>
        </p:spPr>
        <p:txBody>
          <a:bodyPr lIns="0" rIns="0"/>
          <a:lstStyle>
            <a:lvl1pPr marL="457200" indent="-342900" algn="l" defTabSz="914400" rtl="0" eaLnBrk="1" latinLnBrk="0" hangingPunct="1">
              <a:lnSpc>
                <a:spcPct val="90000"/>
              </a:lnSpc>
              <a:buFont typeface="Arial" panose="020B0604020202020204" pitchFamily="34" charset="0"/>
              <a:buChar char="•"/>
              <a:defRPr lang="en-US" sz="2400" kern="12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28600" algn="l" defTabSz="914400" rtl="0" eaLnBrk="1" latinLnBrk="0" hangingPunct="1">
              <a:lnSpc>
                <a:spcPct val="90000"/>
              </a:lnSpc>
              <a:buClr>
                <a:srgbClr val="0070C0"/>
              </a:buClr>
              <a:buFont typeface="Arial" panose="020B0604020202020204" pitchFamily="34" charset="0"/>
              <a:buChar char="•"/>
              <a:defRPr lang="en-US" sz="2400" kern="12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257300" indent="-228600" algn="l" defTabSz="914400" rtl="0" eaLnBrk="1" latinLnBrk="0" hangingPunct="1">
              <a:lnSpc>
                <a:spcPct val="90000"/>
              </a:lnSpc>
              <a:buClr>
                <a:schemeClr val="accent6"/>
              </a:buClr>
              <a:buFont typeface="Arial" panose="020B0604020202020204" pitchFamily="34" charset="0"/>
              <a:buChar char="•"/>
              <a:defRPr lang="en-US" sz="2400" kern="12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714500" indent="-228600" algn="l" defTabSz="914400" rtl="0" eaLnBrk="1" latinLnBrk="0" hangingPunct="1">
              <a:lnSpc>
                <a:spcPct val="90000"/>
              </a:lnSpc>
              <a:buClr>
                <a:srgbClr val="00B0F0"/>
              </a:buClr>
              <a:buFont typeface="Arial" panose="020B0604020202020204" pitchFamily="34" charset="0"/>
              <a:buChar char="•"/>
              <a:defRPr lang="en-US" sz="2400" kern="12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171700" indent="-228600" algn="l" defTabSz="914400" rtl="0" eaLnBrk="1" latinLnBrk="0" hangingPunct="1">
              <a:lnSpc>
                <a:spcPct val="90000"/>
              </a:lnSpc>
              <a:buClr>
                <a:schemeClr val="accent4"/>
              </a:buClr>
              <a:buFont typeface="Arial" panose="020B0604020202020204" pitchFamily="34" charset="0"/>
              <a:buChar char="•"/>
              <a:defRPr lang="en-US" sz="24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628900" indent="-228600">
              <a:defRPr>
                <a:solidFill>
                  <a:schemeClr val="tx1">
                    <a:lumMod val="75000"/>
                    <a:lumOff val="25000"/>
                  </a:schemeClr>
                </a:solidFill>
              </a:defRPr>
            </a:lvl6pPr>
          </a:lstStyle>
          <a:p>
            <a:pPr lvl="0"/>
            <a:r>
              <a:rPr lang="en-US"/>
              <a:t>Edit Master text styles</a:t>
            </a:r>
          </a:p>
          <a:p>
            <a:pPr lvl="1"/>
            <a:r>
              <a:rPr lang="en-US"/>
              <a:t>Second level</a:t>
            </a:r>
          </a:p>
          <a:p>
            <a:pPr lvl="2"/>
            <a:r>
              <a:rPr lang="en-US"/>
              <a:t>Third level</a:t>
            </a:r>
          </a:p>
          <a:p>
            <a:pPr lvl="3"/>
            <a:r>
              <a:rPr lang="en-US"/>
              <a:t>Fourth level	</a:t>
            </a:r>
          </a:p>
          <a:p>
            <a:pPr lvl="4"/>
            <a:r>
              <a:rPr lang="en-US"/>
              <a:t>Fifth level</a:t>
            </a:r>
          </a:p>
        </p:txBody>
      </p:sp>
      <p:sp>
        <p:nvSpPr>
          <p:cNvPr id="3" name="Content Placeholder 2">
            <a:extLst>
              <a:ext uri="{FF2B5EF4-FFF2-40B4-BE49-F238E27FC236}">
                <a16:creationId xmlns:a16="http://schemas.microsoft.com/office/drawing/2014/main" id="{38AB461E-B85B-4902-9B34-AEB5036ACC98}"/>
              </a:ext>
            </a:extLst>
          </p:cNvPr>
          <p:cNvSpPr>
            <a:spLocks noGrp="1"/>
          </p:cNvSpPr>
          <p:nvPr>
            <p:ph sz="quarter" idx="16"/>
          </p:nvPr>
        </p:nvSpPr>
        <p:spPr>
          <a:xfrm>
            <a:off x="6632155" y="1800224"/>
            <a:ext cx="5216946" cy="3653123"/>
          </a:xfrm>
          <a:prstGeom prst="rect">
            <a:avLst/>
          </a:prstGeom>
        </p:spPr>
        <p:txBody>
          <a:bodyPr/>
          <a:lstStyle>
            <a:lvl1pPr marL="800100" indent="-342900">
              <a:buFont typeface="Arial" panose="020B0604020202020204" pitchFamily="34" charset="0"/>
              <a:buChar char="•"/>
              <a:defRPr/>
            </a:lvl1pPr>
            <a:lvl2pPr marL="1143000" indent="-228600">
              <a:buFont typeface="Arial" panose="020B0604020202020204" pitchFamily="34" charset="0"/>
              <a:buChar char="•"/>
              <a:defRPr/>
            </a:lvl2pPr>
            <a:lvl3pPr marL="1600200" indent="-228600">
              <a:buFont typeface="Arial" panose="020B0604020202020204" pitchFamily="34" charset="0"/>
              <a:buChar char="•"/>
              <a:defRPr/>
            </a:lvl3pPr>
            <a:lvl4pPr marL="2057400" indent="-228600">
              <a:buFont typeface="Arial" panose="020B0604020202020204" pitchFamily="34" charset="0"/>
              <a:buChar char="•"/>
              <a:defRPr/>
            </a:lvl4pPr>
            <a:lvl5pPr marL="25146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35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2536F-4BBE-53FE-677D-ED01EE72F859}"/>
              </a:ext>
            </a:extLst>
          </p:cNvPr>
          <p:cNvSpPr>
            <a:spLocks noGrp="1"/>
          </p:cNvSpPr>
          <p:nvPr>
            <p:ph idx="1"/>
          </p:nvPr>
        </p:nvSpPr>
        <p:spPr>
          <a:xfrm>
            <a:off x="388937" y="1698624"/>
            <a:ext cx="11433176" cy="4702176"/>
          </a:xfr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27">
            <a:extLst>
              <a:ext uri="{FF2B5EF4-FFF2-40B4-BE49-F238E27FC236}">
                <a16:creationId xmlns:a16="http://schemas.microsoft.com/office/drawing/2014/main" id="{6D4F360A-E38A-4E77-7A3D-4431087DC97F}"/>
              </a:ext>
            </a:extLst>
          </p:cNvPr>
          <p:cNvSpPr>
            <a:spLocks noGrp="1"/>
          </p:cNvSpPr>
          <p:nvPr>
            <p:ph type="title"/>
          </p:nvPr>
        </p:nvSpPr>
        <p:spPr>
          <a:xfrm>
            <a:off x="388938" y="221876"/>
            <a:ext cx="11430000" cy="1101599"/>
          </a:xfrm>
        </p:spPr>
        <p:txBody>
          <a:bodyPr>
            <a:normAutofit/>
          </a:bodyPr>
          <a:lstStyle>
            <a:lvl1pPr>
              <a:defRPr sz="3200"/>
            </a:lvl1pPr>
          </a:lstStyle>
          <a:p>
            <a:r>
              <a:rPr lang="en-US"/>
              <a:t>Click to edit Master title style</a:t>
            </a:r>
          </a:p>
        </p:txBody>
      </p:sp>
      <p:sp>
        <p:nvSpPr>
          <p:cNvPr id="56" name="Slide Number Placeholder 5">
            <a:extLst>
              <a:ext uri="{FF2B5EF4-FFF2-40B4-BE49-F238E27FC236}">
                <a16:creationId xmlns:a16="http://schemas.microsoft.com/office/drawing/2014/main" id="{CF530995-8BF7-F9F3-8F4A-CF46EA7EC268}"/>
              </a:ext>
            </a:extLst>
          </p:cNvPr>
          <p:cNvSpPr>
            <a:spLocks noGrp="1"/>
          </p:cNvSpPr>
          <p:nvPr>
            <p:ph type="sldNum" sz="quarter" idx="12"/>
          </p:nvPr>
        </p:nvSpPr>
        <p:spPr>
          <a:xfrm>
            <a:off x="11732217" y="6400800"/>
            <a:ext cx="459783" cy="323917"/>
          </a:xfrm>
        </p:spPr>
        <p:txBody>
          <a:bodyPr/>
          <a:lstStyle>
            <a:lvl1pPr algn="r">
              <a:defRPr/>
            </a:lvl1pPr>
          </a:lstStyle>
          <a:p>
            <a:fld id="{CD8FCAE6-69AE-D04B-8E7E-F5F188FCE417}" type="slidenum">
              <a:rPr lang="en-US" smtClean="0"/>
              <a:pPr/>
              <a:t>‹#›</a:t>
            </a:fld>
            <a:endParaRPr lang="en-US"/>
          </a:p>
        </p:txBody>
      </p:sp>
    </p:spTree>
    <p:extLst>
      <p:ext uri="{BB962C8B-B14F-4D97-AF65-F5344CB8AC3E}">
        <p14:creationId xmlns:p14="http://schemas.microsoft.com/office/powerpoint/2010/main" val="297478200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arrow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06780-E3EA-4F2B-8255-A0F6C3B863A6}"/>
              </a:ext>
            </a:extLst>
          </p:cNvPr>
          <p:cNvSpPr/>
          <p:nvPr userDrawn="1"/>
        </p:nvSpPr>
        <p:spPr>
          <a:xfrm>
            <a:off x="-24714" y="-6837"/>
            <a:ext cx="11434242" cy="836494"/>
          </a:xfrm>
          <a:prstGeom prst="rect">
            <a:avLst/>
          </a:prstGeom>
          <a:solidFill>
            <a:srgbClr val="13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71BD5F0-75A3-4CD1-80AC-4B93F39F32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2422"/>
          <a:stretch/>
        </p:blipFill>
        <p:spPr>
          <a:xfrm>
            <a:off x="11010900" y="-6837"/>
            <a:ext cx="1179943" cy="839070"/>
          </a:xfrm>
          <a:prstGeom prst="rect">
            <a:avLst/>
          </a:prstGeom>
        </p:spPr>
      </p:pic>
      <p:sp>
        <p:nvSpPr>
          <p:cNvPr id="5" name="Slide Number Placeholder 4">
            <a:extLst>
              <a:ext uri="{FF2B5EF4-FFF2-40B4-BE49-F238E27FC236}">
                <a16:creationId xmlns:a16="http://schemas.microsoft.com/office/drawing/2014/main" id="{B1ADE74B-0A13-488D-AF43-388862362BD4}"/>
              </a:ext>
            </a:extLst>
          </p:cNvPr>
          <p:cNvSpPr>
            <a:spLocks noGrp="1"/>
          </p:cNvSpPr>
          <p:nvPr>
            <p:ph type="sldNum" sz="quarter" idx="12"/>
          </p:nvPr>
        </p:nvSpPr>
        <p:spPr>
          <a:xfrm>
            <a:off x="9448800" y="6492875"/>
            <a:ext cx="2743200" cy="365125"/>
          </a:xfrm>
        </p:spPr>
        <p:txBody>
          <a:bodyPr/>
          <a:lstStyle/>
          <a:p>
            <a:fld id="{2C10B610-381F-432D-A853-6CC0B0380E78}" type="slidenum">
              <a:rPr lang="en-US" smtClean="0"/>
              <a:t>‹#›</a:t>
            </a:fld>
            <a:endParaRPr lang="en-US"/>
          </a:p>
        </p:txBody>
      </p:sp>
      <p:cxnSp>
        <p:nvCxnSpPr>
          <p:cNvPr id="9" name="Straight Connector 8">
            <a:extLst>
              <a:ext uri="{FF2B5EF4-FFF2-40B4-BE49-F238E27FC236}">
                <a16:creationId xmlns:a16="http://schemas.microsoft.com/office/drawing/2014/main" id="{6681C648-7BC5-456C-AD84-7B0B26650534}"/>
              </a:ext>
            </a:extLst>
          </p:cNvPr>
          <p:cNvCxnSpPr>
            <a:cxnSpLocks/>
          </p:cNvCxnSpPr>
          <p:nvPr userDrawn="1"/>
        </p:nvCxnSpPr>
        <p:spPr>
          <a:xfrm>
            <a:off x="-24714" y="867664"/>
            <a:ext cx="12257903" cy="0"/>
          </a:xfrm>
          <a:prstGeom prst="line">
            <a:avLst/>
          </a:prstGeom>
          <a:ln w="101600">
            <a:gradFill>
              <a:gsLst>
                <a:gs pos="0">
                  <a:srgbClr val="92D050"/>
                </a:gs>
                <a:gs pos="37000">
                  <a:srgbClr val="00B050"/>
                </a:gs>
                <a:gs pos="70000">
                  <a:srgbClr val="277D9E"/>
                </a:gs>
                <a:gs pos="100000">
                  <a:srgbClr val="00B0F0"/>
                </a:gs>
              </a:gsLst>
              <a:lin ang="0" scaled="0"/>
            </a:gra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272E8E7B-DFFC-4EF2-BE00-586EDBC425DF}"/>
              </a:ext>
            </a:extLst>
          </p:cNvPr>
          <p:cNvSpPr>
            <a:spLocks noGrp="1"/>
          </p:cNvSpPr>
          <p:nvPr>
            <p:ph sz="quarter" idx="13" hasCustomPrompt="1"/>
          </p:nvPr>
        </p:nvSpPr>
        <p:spPr>
          <a:xfrm>
            <a:off x="331788" y="0"/>
            <a:ext cx="9717087" cy="829657"/>
          </a:xfrm>
          <a:prstGeom prst="rect">
            <a:avLst/>
          </a:prstGeom>
        </p:spPr>
        <p:txBody>
          <a:bodyPr bIns="0" anchor="ctr" anchorCtr="0">
            <a:noAutofit/>
          </a:bodyPr>
          <a:lstStyle>
            <a:lvl1pPr marL="0" indent="0">
              <a:buNone/>
              <a:defRPr sz="3600" b="1">
                <a:solidFill>
                  <a:schemeClr val="bg1"/>
                </a:solidFill>
                <a:latin typeface="+mn-lt"/>
              </a:defRPr>
            </a:lvl1pPr>
            <a:lvl2pPr marL="457200" indent="0">
              <a:buNone/>
              <a:defRPr sz="3600">
                <a:solidFill>
                  <a:schemeClr val="bg1"/>
                </a:solidFill>
              </a:defRPr>
            </a:lvl2pPr>
            <a:lvl3pPr marL="914400" indent="0">
              <a:buNone/>
              <a:defRPr sz="3600">
                <a:solidFill>
                  <a:schemeClr val="bg1"/>
                </a:solidFill>
              </a:defRPr>
            </a:lvl3pPr>
            <a:lvl4pPr marL="1371600" indent="0">
              <a:buNone/>
              <a:defRPr sz="3600">
                <a:solidFill>
                  <a:schemeClr val="bg1"/>
                </a:solidFill>
              </a:defRPr>
            </a:lvl4pPr>
            <a:lvl5pPr marL="1828800" indent="0">
              <a:buNone/>
              <a:defRPr sz="3600">
                <a:solidFill>
                  <a:schemeClr val="bg1"/>
                </a:solidFill>
              </a:defRPr>
            </a:lvl5pPr>
          </a:lstStyle>
          <a:p>
            <a:pPr lvl="0"/>
            <a:r>
              <a:rPr lang="en-US"/>
              <a:t>Narrow Header Example (Use Sparingly)</a:t>
            </a:r>
          </a:p>
        </p:txBody>
      </p:sp>
      <p:sp>
        <p:nvSpPr>
          <p:cNvPr id="21" name="Text Placeholder 17">
            <a:extLst>
              <a:ext uri="{FF2B5EF4-FFF2-40B4-BE49-F238E27FC236}">
                <a16:creationId xmlns:a16="http://schemas.microsoft.com/office/drawing/2014/main" id="{1920A7AA-79FE-4CE7-AC7E-E98219BF0FC7}"/>
              </a:ext>
            </a:extLst>
          </p:cNvPr>
          <p:cNvSpPr>
            <a:spLocks noGrp="1"/>
          </p:cNvSpPr>
          <p:nvPr>
            <p:ph type="body" sz="quarter" idx="15"/>
          </p:nvPr>
        </p:nvSpPr>
        <p:spPr>
          <a:xfrm>
            <a:off x="331788" y="1119116"/>
            <a:ext cx="11517312" cy="5373759"/>
          </a:xfrm>
          <a:prstGeom prst="rect">
            <a:avLst/>
          </a:prstGeom>
        </p:spPr>
        <p:txBody>
          <a:bodyPr lIns="0" rIns="0"/>
          <a:lstStyle>
            <a:lvl1pPr marL="457200" indent="-342900">
              <a:buFont typeface="Arial" panose="020B0604020202020204" pitchFamily="34" charset="0"/>
              <a:buChar char="•"/>
              <a:defRPr>
                <a:solidFill>
                  <a:schemeClr val="tx1">
                    <a:lumMod val="75000"/>
                    <a:lumOff val="25000"/>
                  </a:schemeClr>
                </a:solidFill>
              </a:defRPr>
            </a:lvl1pPr>
            <a:lvl2pPr marL="742950" indent="-228600">
              <a:buClr>
                <a:srgbClr val="0070C0"/>
              </a:buClr>
              <a:buFont typeface="Arial" panose="020B0604020202020204" pitchFamily="34" charset="0"/>
              <a:buChar char="•"/>
              <a:defRPr>
                <a:solidFill>
                  <a:schemeClr val="tx1">
                    <a:lumMod val="75000"/>
                    <a:lumOff val="25000"/>
                  </a:schemeClr>
                </a:solidFill>
              </a:defRPr>
            </a:lvl2pPr>
            <a:lvl3pPr marL="1257300" indent="-228600">
              <a:buClr>
                <a:schemeClr val="accent6"/>
              </a:buClr>
              <a:defRPr>
                <a:solidFill>
                  <a:schemeClr val="tx1">
                    <a:lumMod val="75000"/>
                    <a:lumOff val="25000"/>
                  </a:schemeClr>
                </a:solidFill>
              </a:defRPr>
            </a:lvl3pPr>
            <a:lvl4pPr marL="1714500" indent="-228600">
              <a:buClr>
                <a:srgbClr val="08B0FF"/>
              </a:buClr>
              <a:defRPr>
                <a:solidFill>
                  <a:schemeClr val="tx1">
                    <a:lumMod val="75000"/>
                    <a:lumOff val="25000"/>
                  </a:schemeClr>
                </a:solidFill>
              </a:defRPr>
            </a:lvl4pPr>
            <a:lvl5pPr marL="2171700" indent="-228600">
              <a:buClr>
                <a:schemeClr val="accent4"/>
              </a:buClr>
              <a:defRPr>
                <a:solidFill>
                  <a:schemeClr val="tx1">
                    <a:lumMod val="75000"/>
                    <a:lumOff val="25000"/>
                  </a:schemeClr>
                </a:solidFill>
              </a:defRPr>
            </a:lvl5pPr>
            <a:lvl6pPr marL="2628900" indent="-228600">
              <a:defRPr>
                <a:solidFill>
                  <a:schemeClr val="tx1">
                    <a:lumMod val="75000"/>
                    <a:lumOff val="25000"/>
                  </a:schemeClr>
                </a:solidFill>
              </a:defRPr>
            </a:lvl6pPr>
          </a:lstStyle>
          <a:p>
            <a:pPr lvl="0"/>
            <a:r>
              <a:rPr lang="en-US"/>
              <a:t>Edit Master text styles</a:t>
            </a:r>
          </a:p>
          <a:p>
            <a:pPr lvl="1"/>
            <a:r>
              <a:rPr lang="en-US"/>
              <a:t>Second level</a:t>
            </a:r>
          </a:p>
          <a:p>
            <a:pPr lvl="2"/>
            <a:r>
              <a:rPr lang="en-US"/>
              <a:t>Third level</a:t>
            </a:r>
          </a:p>
          <a:p>
            <a:pPr lvl="3"/>
            <a:r>
              <a:rPr lang="en-US"/>
              <a:t>Fourth level	</a:t>
            </a:r>
          </a:p>
          <a:p>
            <a:pPr lvl="4"/>
            <a:r>
              <a:rPr lang="en-US"/>
              <a:t>Fifth level</a:t>
            </a:r>
          </a:p>
        </p:txBody>
      </p:sp>
    </p:spTree>
    <p:extLst>
      <p:ext uri="{BB962C8B-B14F-4D97-AF65-F5344CB8AC3E}">
        <p14:creationId xmlns:p14="http://schemas.microsoft.com/office/powerpoint/2010/main" val="41866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2536F-4BBE-53FE-677D-ED01EE72F859}"/>
              </a:ext>
            </a:extLst>
          </p:cNvPr>
          <p:cNvSpPr>
            <a:spLocks noGrp="1"/>
          </p:cNvSpPr>
          <p:nvPr>
            <p:ph idx="1"/>
          </p:nvPr>
        </p:nvSpPr>
        <p:spPr>
          <a:xfrm>
            <a:off x="388938" y="1695450"/>
            <a:ext cx="11433176" cy="4705350"/>
          </a:xfr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7312258-E71B-DB5B-470F-8C3E8FBA853C}"/>
              </a:ext>
            </a:extLst>
          </p:cNvPr>
          <p:cNvSpPr>
            <a:spLocks noGrp="1"/>
          </p:cNvSpPr>
          <p:nvPr>
            <p:ph type="sldNum" sz="quarter" idx="12"/>
          </p:nvPr>
        </p:nvSpPr>
        <p:spPr>
          <a:xfrm>
            <a:off x="11732217" y="6400800"/>
            <a:ext cx="459783" cy="323917"/>
          </a:xfrm>
        </p:spPr>
        <p:txBody>
          <a:bodyPr/>
          <a:lstStyle>
            <a:lvl1pPr algn="r">
              <a:defRPr/>
            </a:lvl1pPr>
          </a:lstStyle>
          <a:p>
            <a:fld id="{CD8FCAE6-69AE-D04B-8E7E-F5F188FCE417}" type="slidenum">
              <a:rPr lang="en-US" smtClean="0"/>
              <a:pPr/>
              <a:t>‹#›</a:t>
            </a:fld>
            <a:endParaRPr lang="en-US"/>
          </a:p>
        </p:txBody>
      </p:sp>
      <p:sp>
        <p:nvSpPr>
          <p:cNvPr id="4" name="Title 8">
            <a:extLst>
              <a:ext uri="{FF2B5EF4-FFF2-40B4-BE49-F238E27FC236}">
                <a16:creationId xmlns:a16="http://schemas.microsoft.com/office/drawing/2014/main" id="{5ED9786A-15A5-5CA0-E020-9B02C956525F}"/>
              </a:ext>
            </a:extLst>
          </p:cNvPr>
          <p:cNvSpPr>
            <a:spLocks noGrp="1"/>
          </p:cNvSpPr>
          <p:nvPr>
            <p:ph type="title"/>
          </p:nvPr>
        </p:nvSpPr>
        <p:spPr>
          <a:xfrm>
            <a:off x="388938" y="3531"/>
            <a:ext cx="11430000" cy="777240"/>
          </a:xfrm>
        </p:spPr>
        <p:txBody>
          <a:bodyPr vert="horz" lIns="0" tIns="45720" rIns="91440" bIns="0" rtlCol="0" anchor="b" anchorCtr="0">
            <a:normAutofit/>
          </a:bodyPr>
          <a:lstStyle>
            <a:lvl1pPr>
              <a:defRPr lang="en-US" sz="3200" dirty="0"/>
            </a:lvl1pPr>
          </a:lstStyle>
          <a:p>
            <a:pPr lvl="0"/>
            <a:r>
              <a:rPr lang="en-US"/>
              <a:t>Click to edit Master title style</a:t>
            </a:r>
          </a:p>
        </p:txBody>
      </p:sp>
      <p:sp>
        <p:nvSpPr>
          <p:cNvPr id="11" name="Text Placeholder 10">
            <a:extLst>
              <a:ext uri="{FF2B5EF4-FFF2-40B4-BE49-F238E27FC236}">
                <a16:creationId xmlns:a16="http://schemas.microsoft.com/office/drawing/2014/main" id="{7083AF3C-F559-4BC9-B835-E095522226A4}"/>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1" i="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marL="228600" lvl="0" indent="-228600"/>
            <a:r>
              <a:rPr lang="en-US"/>
              <a:t>Click to add subtitle</a:t>
            </a:r>
          </a:p>
        </p:txBody>
      </p:sp>
    </p:spTree>
    <p:extLst>
      <p:ext uri="{BB962C8B-B14F-4D97-AF65-F5344CB8AC3E}">
        <p14:creationId xmlns:p14="http://schemas.microsoft.com/office/powerpoint/2010/main" val="87010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ntro,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9B6FDD-758B-A1A9-E9FA-C9B3E0F7F627}"/>
              </a:ext>
            </a:extLst>
          </p:cNvPr>
          <p:cNvSpPr>
            <a:spLocks noGrp="1"/>
          </p:cNvSpPr>
          <p:nvPr>
            <p:ph type="body" idx="1"/>
          </p:nvPr>
        </p:nvSpPr>
        <p:spPr>
          <a:xfrm>
            <a:off x="388937" y="1697940"/>
            <a:ext cx="11436351" cy="424732"/>
          </a:xfrm>
        </p:spPr>
        <p:txBody>
          <a:bodyPr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388936" y="2165350"/>
            <a:ext cx="11430001" cy="42354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5" name="Title 27">
            <a:extLst>
              <a:ext uri="{FF2B5EF4-FFF2-40B4-BE49-F238E27FC236}">
                <a16:creationId xmlns:a16="http://schemas.microsoft.com/office/drawing/2014/main" id="{6AC51BC1-3560-9B90-77B4-956BC27685BC}"/>
              </a:ext>
            </a:extLst>
          </p:cNvPr>
          <p:cNvSpPr>
            <a:spLocks noGrp="1"/>
          </p:cNvSpPr>
          <p:nvPr>
            <p:ph type="title"/>
          </p:nvPr>
        </p:nvSpPr>
        <p:spPr>
          <a:xfrm>
            <a:off x="388938" y="221876"/>
            <a:ext cx="11430000" cy="1101599"/>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727636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Intro,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9B6FDD-758B-A1A9-E9FA-C9B3E0F7F627}"/>
              </a:ext>
            </a:extLst>
          </p:cNvPr>
          <p:cNvSpPr>
            <a:spLocks noGrp="1"/>
          </p:cNvSpPr>
          <p:nvPr>
            <p:ph type="body" idx="1"/>
          </p:nvPr>
        </p:nvSpPr>
        <p:spPr>
          <a:xfrm>
            <a:off x="388937" y="1697940"/>
            <a:ext cx="11436351" cy="424732"/>
          </a:xfrm>
        </p:spPr>
        <p:txBody>
          <a:bodyPr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388936" y="2165350"/>
            <a:ext cx="11430001" cy="42354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7" name="Title 8">
            <a:extLst>
              <a:ext uri="{FF2B5EF4-FFF2-40B4-BE49-F238E27FC236}">
                <a16:creationId xmlns:a16="http://schemas.microsoft.com/office/drawing/2014/main" id="{4E74FC6C-08A1-3C9F-DD98-21B15BF9C99E}"/>
              </a:ext>
            </a:extLst>
          </p:cNvPr>
          <p:cNvSpPr>
            <a:spLocks noGrp="1"/>
          </p:cNvSpPr>
          <p:nvPr>
            <p:ph type="title"/>
          </p:nvPr>
        </p:nvSpPr>
        <p:spPr>
          <a:xfrm>
            <a:off x="388938" y="3531"/>
            <a:ext cx="11430000" cy="777240"/>
          </a:xfrm>
        </p:spPr>
        <p:txBody>
          <a:bodyPr vert="horz" lIns="0" tIns="45720" rIns="91440" bIns="0" rtlCol="0" anchor="b" anchorCtr="0">
            <a:normAutofit/>
          </a:bodyPr>
          <a:lstStyle>
            <a:lvl1pPr>
              <a:defRPr lang="en-US" sz="3200"/>
            </a:lvl1pPr>
          </a:lstStyle>
          <a:p>
            <a:pPr lvl="0"/>
            <a:r>
              <a:rPr lang="en-US"/>
              <a:t>Click to edit Master title style</a:t>
            </a:r>
          </a:p>
        </p:txBody>
      </p:sp>
      <p:sp>
        <p:nvSpPr>
          <p:cNvPr id="2" name="Text Placeholder 10">
            <a:extLst>
              <a:ext uri="{FF2B5EF4-FFF2-40B4-BE49-F238E27FC236}">
                <a16:creationId xmlns:a16="http://schemas.microsoft.com/office/drawing/2014/main" id="{ADC30847-DFB9-2427-5BBA-9F7ACCA1A789}"/>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1" i="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marL="228600" lvl="0" indent="-228600"/>
            <a:r>
              <a:rPr lang="en-US"/>
              <a:t>Click to add subtitle</a:t>
            </a:r>
          </a:p>
        </p:txBody>
      </p:sp>
    </p:spTree>
    <p:extLst>
      <p:ext uri="{BB962C8B-B14F-4D97-AF65-F5344CB8AC3E}">
        <p14:creationId xmlns:p14="http://schemas.microsoft.com/office/powerpoint/2010/main" val="3273445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Two Column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566A-6473-0642-2141-09C40BBCAC76}"/>
              </a:ext>
            </a:extLst>
          </p:cNvPr>
          <p:cNvSpPr>
            <a:spLocks noGrp="1"/>
          </p:cNvSpPr>
          <p:nvPr>
            <p:ph type="title"/>
          </p:nvPr>
        </p:nvSpPr>
        <p:spPr>
          <a:xfrm>
            <a:off x="387350" y="228599"/>
            <a:ext cx="11430000" cy="1094875"/>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9877B6-725F-BB9C-E3EE-09785A192603}"/>
              </a:ext>
            </a:extLst>
          </p:cNvPr>
          <p:cNvSpPr>
            <a:spLocks noGrp="1"/>
          </p:cNvSpPr>
          <p:nvPr>
            <p:ph sz="half" idx="1"/>
          </p:nvPr>
        </p:nvSpPr>
        <p:spPr>
          <a:xfrm>
            <a:off x="388938" y="1695450"/>
            <a:ext cx="5486400" cy="47053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01709-6388-D50A-E17F-5B8729FE6DC0}"/>
              </a:ext>
            </a:extLst>
          </p:cNvPr>
          <p:cNvSpPr>
            <a:spLocks noGrp="1"/>
          </p:cNvSpPr>
          <p:nvPr>
            <p:ph sz="half" idx="2"/>
          </p:nvPr>
        </p:nvSpPr>
        <p:spPr>
          <a:xfrm>
            <a:off x="6327775" y="1695450"/>
            <a:ext cx="5486400" cy="47053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228486-8EDF-D1E5-68B2-4E18C61DEAC0}"/>
              </a:ext>
            </a:extLst>
          </p:cNvPr>
          <p:cNvSpPr>
            <a:spLocks noGrp="1"/>
          </p:cNvSpPr>
          <p:nvPr>
            <p:ph type="sldNum" sz="quarter" idx="12"/>
          </p:nvPr>
        </p:nvSpPr>
        <p:spPr/>
        <p:txBody>
          <a:bodyPr/>
          <a:lstStyle/>
          <a:p>
            <a:fld id="{CD8FCAE6-69AE-D04B-8E7E-F5F188FCE417}" type="slidenum">
              <a:rPr lang="en-US" smtClean="0"/>
              <a:t>‹#›</a:t>
            </a:fld>
            <a:endParaRPr lang="en-US"/>
          </a:p>
        </p:txBody>
      </p:sp>
    </p:spTree>
    <p:extLst>
      <p:ext uri="{BB962C8B-B14F-4D97-AF65-F5344CB8AC3E}">
        <p14:creationId xmlns:p14="http://schemas.microsoft.com/office/powerpoint/2010/main" val="240520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wo Columns,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388937" y="1692275"/>
            <a:ext cx="5486400" cy="47085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62AF451-1D48-593A-7BC8-9BEC1D4C16BA}"/>
              </a:ext>
            </a:extLst>
          </p:cNvPr>
          <p:cNvSpPr>
            <a:spLocks noGrp="1"/>
          </p:cNvSpPr>
          <p:nvPr>
            <p:ph sz="quarter" idx="4"/>
          </p:nvPr>
        </p:nvSpPr>
        <p:spPr>
          <a:xfrm>
            <a:off x="6326188" y="1692275"/>
            <a:ext cx="5486400" cy="47085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10" name="Title 9">
            <a:extLst>
              <a:ext uri="{FF2B5EF4-FFF2-40B4-BE49-F238E27FC236}">
                <a16:creationId xmlns:a16="http://schemas.microsoft.com/office/drawing/2014/main" id="{1F88AF36-E173-42CA-3C01-2D5FC33A1088}"/>
              </a:ext>
            </a:extLst>
          </p:cNvPr>
          <p:cNvSpPr>
            <a:spLocks noGrp="1"/>
          </p:cNvSpPr>
          <p:nvPr>
            <p:ph type="title"/>
          </p:nvPr>
        </p:nvSpPr>
        <p:spPr>
          <a:xfrm>
            <a:off x="388938" y="3531"/>
            <a:ext cx="11430000" cy="777240"/>
          </a:xfrm>
        </p:spPr>
        <p:txBody>
          <a:bodyPr vert="horz" lIns="0" tIns="45720" rIns="91440" bIns="0" rtlCol="0" anchor="b" anchorCtr="0">
            <a:normAutofit/>
          </a:bodyPr>
          <a:lstStyle>
            <a:lvl1pPr>
              <a:defRPr lang="en-US" sz="3200" dirty="0"/>
            </a:lvl1pPr>
          </a:lstStyle>
          <a:p>
            <a:pPr lvl="0"/>
            <a:r>
              <a:rPr lang="en-US"/>
              <a:t>Click to edit Master title style</a:t>
            </a:r>
          </a:p>
        </p:txBody>
      </p:sp>
      <p:sp>
        <p:nvSpPr>
          <p:cNvPr id="8" name="Text Placeholder 10">
            <a:extLst>
              <a:ext uri="{FF2B5EF4-FFF2-40B4-BE49-F238E27FC236}">
                <a16:creationId xmlns:a16="http://schemas.microsoft.com/office/drawing/2014/main" id="{55A85635-2152-9C47-0107-79013CF178C2}"/>
              </a:ext>
            </a:extLst>
          </p:cNvPr>
          <p:cNvSpPr>
            <a:spLocks noGrp="1"/>
          </p:cNvSpPr>
          <p:nvPr>
            <p:ph type="body" sz="quarter" idx="13" hasCustomPrompt="1"/>
          </p:nvPr>
        </p:nvSpPr>
        <p:spPr>
          <a:xfrm>
            <a:off x="388937" y="706645"/>
            <a:ext cx="11430000" cy="614977"/>
          </a:xfrm>
        </p:spPr>
        <p:txBody>
          <a:bodyPr vert="horz" wrap="square" lIns="0" tIns="91440" rIns="0" bIns="137160" rtlCol="0" anchor="ctr" anchorCtr="0">
            <a:spAutoFit/>
          </a:bodyPr>
          <a:lstStyle>
            <a:lvl1pPr marL="0" indent="0">
              <a:buNone/>
              <a:defRPr lang="en-US" b="1" i="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marL="228600" lvl="0" indent="-228600"/>
            <a:r>
              <a:rPr lang="en-US"/>
              <a:t>Click to add subtitle</a:t>
            </a:r>
          </a:p>
        </p:txBody>
      </p:sp>
    </p:spTree>
    <p:extLst>
      <p:ext uri="{BB962C8B-B14F-4D97-AF65-F5344CB8AC3E}">
        <p14:creationId xmlns:p14="http://schemas.microsoft.com/office/powerpoint/2010/main" val="36154230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wo Columns, Intro,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9B6FDD-758B-A1A9-E9FA-C9B3E0F7F627}"/>
              </a:ext>
            </a:extLst>
          </p:cNvPr>
          <p:cNvSpPr>
            <a:spLocks noGrp="1"/>
          </p:cNvSpPr>
          <p:nvPr>
            <p:ph type="body" idx="1"/>
          </p:nvPr>
        </p:nvSpPr>
        <p:spPr>
          <a:xfrm>
            <a:off x="388938" y="1697940"/>
            <a:ext cx="5486400" cy="424732"/>
          </a:xfrm>
        </p:spPr>
        <p:txBody>
          <a:bodyPr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984BA-09F3-BED1-085C-9F2E57D54791}"/>
              </a:ext>
            </a:extLst>
          </p:cNvPr>
          <p:cNvSpPr>
            <a:spLocks noGrp="1"/>
          </p:cNvSpPr>
          <p:nvPr>
            <p:ph sz="half" idx="2"/>
          </p:nvPr>
        </p:nvSpPr>
        <p:spPr>
          <a:xfrm>
            <a:off x="388937" y="2165350"/>
            <a:ext cx="5486400" cy="4235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6C80D7-42DE-0507-09C2-38CD4F7F7275}"/>
              </a:ext>
            </a:extLst>
          </p:cNvPr>
          <p:cNvSpPr>
            <a:spLocks noGrp="1"/>
          </p:cNvSpPr>
          <p:nvPr>
            <p:ph type="body" sz="quarter" idx="3"/>
          </p:nvPr>
        </p:nvSpPr>
        <p:spPr>
          <a:xfrm>
            <a:off x="6327637" y="1697940"/>
            <a:ext cx="5486400" cy="424732"/>
          </a:xfrm>
        </p:spPr>
        <p:txBody>
          <a:bodyPr anchor="b">
            <a:noAutofit/>
          </a:bodyP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AF451-1D48-593A-7BC8-9BEC1D4C16BA}"/>
              </a:ext>
            </a:extLst>
          </p:cNvPr>
          <p:cNvSpPr>
            <a:spLocks noGrp="1"/>
          </p:cNvSpPr>
          <p:nvPr>
            <p:ph sz="quarter" idx="4"/>
          </p:nvPr>
        </p:nvSpPr>
        <p:spPr>
          <a:xfrm>
            <a:off x="6327636" y="2165351"/>
            <a:ext cx="5486400" cy="423544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A42C41-5493-BC30-3DFE-A2A8F5FDD90D}"/>
              </a:ext>
            </a:extLst>
          </p:cNvPr>
          <p:cNvSpPr>
            <a:spLocks noGrp="1"/>
          </p:cNvSpPr>
          <p:nvPr>
            <p:ph type="sldNum" sz="quarter" idx="12"/>
          </p:nvPr>
        </p:nvSpPr>
        <p:spPr/>
        <p:txBody>
          <a:bodyPr/>
          <a:lstStyle/>
          <a:p>
            <a:fld id="{CD8FCAE6-69AE-D04B-8E7E-F5F188FCE417}" type="slidenum">
              <a:rPr lang="en-US" smtClean="0"/>
              <a:t>‹#›</a:t>
            </a:fld>
            <a:endParaRPr lang="en-US"/>
          </a:p>
        </p:txBody>
      </p:sp>
      <p:sp>
        <p:nvSpPr>
          <p:cNvPr id="10" name="Title 9">
            <a:extLst>
              <a:ext uri="{FF2B5EF4-FFF2-40B4-BE49-F238E27FC236}">
                <a16:creationId xmlns:a16="http://schemas.microsoft.com/office/drawing/2014/main" id="{1F88AF36-E173-42CA-3C01-2D5FC33A1088}"/>
              </a:ext>
            </a:extLst>
          </p:cNvPr>
          <p:cNvSpPr>
            <a:spLocks noGrp="1"/>
          </p:cNvSpPr>
          <p:nvPr>
            <p:ph type="title"/>
          </p:nvPr>
        </p:nvSpPr>
        <p:spPr>
          <a:xfrm>
            <a:off x="382588" y="221876"/>
            <a:ext cx="11430000" cy="1101599"/>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138690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7FE2B2-EF08-2E34-E305-B9A434E63305}"/>
              </a:ext>
            </a:extLst>
          </p:cNvPr>
          <p:cNvSpPr>
            <a:spLocks noGrp="1"/>
          </p:cNvSpPr>
          <p:nvPr>
            <p:ph type="body" idx="1"/>
          </p:nvPr>
        </p:nvSpPr>
        <p:spPr>
          <a:xfrm>
            <a:off x="382587" y="1692275"/>
            <a:ext cx="11433176" cy="2026837"/>
          </a:xfrm>
          <a:prstGeom prst="rect">
            <a:avLst/>
          </a:prstGeom>
        </p:spPr>
        <p:txBody>
          <a:bodyPr vert="horz" lIns="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2D74E19-7A3A-ABBB-2253-CCE23C2C9969}"/>
              </a:ext>
            </a:extLst>
          </p:cNvPr>
          <p:cNvSpPr>
            <a:spLocks noGrp="1"/>
          </p:cNvSpPr>
          <p:nvPr>
            <p:ph type="sldNum" sz="quarter" idx="4"/>
          </p:nvPr>
        </p:nvSpPr>
        <p:spPr>
          <a:xfrm>
            <a:off x="11822113" y="6400800"/>
            <a:ext cx="365760" cy="323917"/>
          </a:xfrm>
          <a:prstGeom prst="rect">
            <a:avLst/>
          </a:prstGeom>
        </p:spPr>
        <p:txBody>
          <a:bodyPr vert="horz" lIns="91440" tIns="45720" rIns="91440" bIns="45720" rtlCol="0" anchor="ctr"/>
          <a:lstStyle>
            <a:lvl1pPr algn="r">
              <a:defRPr sz="1200" b="0" i="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CD8FCAE6-69AE-D04B-8E7E-F5F188FCE417}" type="slidenum">
              <a:rPr lang="en-US" smtClean="0"/>
              <a:pPr/>
              <a:t>‹#›</a:t>
            </a:fld>
            <a:endParaRPr lang="en-US"/>
          </a:p>
        </p:txBody>
      </p:sp>
      <p:sp>
        <p:nvSpPr>
          <p:cNvPr id="7" name="Rectangle 6">
            <a:extLst>
              <a:ext uri="{FF2B5EF4-FFF2-40B4-BE49-F238E27FC236}">
                <a16:creationId xmlns:a16="http://schemas.microsoft.com/office/drawing/2014/main" id="{CF579907-04AE-6356-7C4D-04F894F5AAC9}"/>
              </a:ext>
            </a:extLst>
          </p:cNvPr>
          <p:cNvSpPr/>
          <p:nvPr userDrawn="1"/>
        </p:nvSpPr>
        <p:spPr>
          <a:xfrm>
            <a:off x="3048" y="6729984"/>
            <a:ext cx="12188952" cy="137160"/>
          </a:xfrm>
          <a:prstGeom prst="rect">
            <a:avLst/>
          </a:prstGeom>
          <a:gradFill>
            <a:gsLst>
              <a:gs pos="0">
                <a:srgbClr val="76BC21"/>
              </a:gs>
              <a:gs pos="99000">
                <a:srgbClr val="00AEEF"/>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F7244D-B45E-D7A7-E7F5-851A9C824536}"/>
              </a:ext>
            </a:extLst>
          </p:cNvPr>
          <p:cNvSpPr/>
          <p:nvPr userDrawn="1"/>
        </p:nvSpPr>
        <p:spPr>
          <a:xfrm>
            <a:off x="0" y="0"/>
            <a:ext cx="12192000" cy="1325880"/>
          </a:xfrm>
          <a:prstGeom prst="rect">
            <a:avLst/>
          </a:prstGeom>
          <a:gradFill>
            <a:gsLst>
              <a:gs pos="0">
                <a:schemeClr val="accent3">
                  <a:lumMod val="75000"/>
                </a:schemeClr>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AC85E72-0958-4641-DDC2-82FBD2827BCB}"/>
              </a:ext>
            </a:extLst>
          </p:cNvPr>
          <p:cNvSpPr>
            <a:spLocks noGrp="1"/>
          </p:cNvSpPr>
          <p:nvPr>
            <p:ph type="title"/>
          </p:nvPr>
        </p:nvSpPr>
        <p:spPr>
          <a:xfrm>
            <a:off x="382588" y="0"/>
            <a:ext cx="11430000" cy="1323475"/>
          </a:xfrm>
          <a:prstGeom prst="rect">
            <a:avLst/>
          </a:prstGeom>
        </p:spPr>
        <p:txBody>
          <a:bodyPr vert="horz" lIns="0" tIns="45720" rIns="91440" bIns="45720" rtlCol="0" anchor="ctr">
            <a:normAutofit/>
          </a:bodyPr>
          <a:lstStyle/>
          <a:p>
            <a:r>
              <a:rPr lang="en-US"/>
              <a:t>Click to edit Master title style</a:t>
            </a:r>
          </a:p>
        </p:txBody>
      </p:sp>
      <p:pic>
        <p:nvPicPr>
          <p:cNvPr id="10" name="Picture 9" descr="Logo, company name&#10;&#10;Description automatically generated">
            <a:extLst>
              <a:ext uri="{FF2B5EF4-FFF2-40B4-BE49-F238E27FC236}">
                <a16:creationId xmlns:a16="http://schemas.microsoft.com/office/drawing/2014/main" id="{B0B6F461-BC90-0E58-3000-1EBA5D2B0C81}"/>
              </a:ext>
            </a:extLst>
          </p:cNvPr>
          <p:cNvPicPr>
            <a:picLocks noChangeAspect="1"/>
          </p:cNvPicPr>
          <p:nvPr userDrawn="1"/>
        </p:nvPicPr>
        <p:blipFill>
          <a:blip r:embed="rId32"/>
          <a:stretch>
            <a:fillRect/>
          </a:stretch>
        </p:blipFill>
        <p:spPr>
          <a:xfrm>
            <a:off x="10537844" y="158817"/>
            <a:ext cx="1327937" cy="1005840"/>
          </a:xfrm>
          <a:prstGeom prst="rect">
            <a:avLst/>
          </a:prstGeom>
        </p:spPr>
      </p:pic>
    </p:spTree>
    <p:extLst>
      <p:ext uri="{BB962C8B-B14F-4D97-AF65-F5344CB8AC3E}">
        <p14:creationId xmlns:p14="http://schemas.microsoft.com/office/powerpoint/2010/main" val="246421921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9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6" r:id="rId24"/>
    <p:sldLayoutId id="2147483798" r:id="rId25"/>
    <p:sldLayoutId id="2147483799" r:id="rId26"/>
    <p:sldLayoutId id="2147483800" r:id="rId27"/>
    <p:sldLayoutId id="2147483801" r:id="rId28"/>
    <p:sldLayoutId id="2147483803" r:id="rId29"/>
    <p:sldLayoutId id="2147483804" r:id="rId30"/>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228600" indent="-228600" algn="l" defTabSz="914400" rtl="0" eaLnBrk="1" latinLnBrk="0" hangingPunct="1">
        <a:lnSpc>
          <a:spcPct val="110000"/>
        </a:lnSpc>
        <a:spcBef>
          <a:spcPts val="1000"/>
        </a:spcBef>
        <a:buClr>
          <a:schemeClr val="bg2"/>
        </a:buClr>
        <a:buFont typeface="Arial" panose="020B0604020202020204" pitchFamily="34" charset="0"/>
        <a:buChar char="•"/>
        <a:defRPr sz="24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2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0000"/>
        </a:lnSpc>
        <a:spcBef>
          <a:spcPts val="500"/>
        </a:spcBef>
        <a:buClr>
          <a:schemeClr val="bg2">
            <a:lumMod val="75000"/>
          </a:schemeClr>
        </a:buClr>
        <a:buFont typeface="Arial" panose="020B0604020202020204" pitchFamily="34" charset="0"/>
        <a:buChar char="•"/>
        <a:defRPr sz="18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0000"/>
        </a:lnSpc>
        <a:spcBef>
          <a:spcPts val="500"/>
        </a:spcBef>
        <a:buClr>
          <a:schemeClr val="accent3"/>
        </a:buClr>
        <a:buFont typeface="Arial" panose="020B0604020202020204" pitchFamily="34" charset="0"/>
        <a:buChar char="•"/>
        <a:defRPr sz="16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66">
          <p15:clr>
            <a:srgbClr val="F26B43"/>
          </p15:clr>
        </p15:guide>
        <p15:guide id="2" pos="3840">
          <p15:clr>
            <a:srgbClr val="F26B43"/>
          </p15:clr>
        </p15:guide>
        <p15:guide id="3" pos="241">
          <p15:clr>
            <a:srgbClr val="F26B43"/>
          </p15:clr>
        </p15:guide>
        <p15:guide id="4" pos="7441">
          <p15:clr>
            <a:srgbClr val="F26B43"/>
          </p15:clr>
        </p15:guide>
        <p15:guide id="5" orient="horz" pos="4032">
          <p15:clr>
            <a:srgbClr val="F26B43"/>
          </p15:clr>
        </p15:guide>
        <p15:guide id="6" orient="horz" pos="1368" userDrawn="1">
          <p15:clr>
            <a:srgbClr val="F26B43"/>
          </p15:clr>
        </p15:guide>
        <p15:guide id="8" orient="horz" pos="1848" userDrawn="1">
          <p15:clr>
            <a:srgbClr val="F26B43"/>
          </p15:clr>
        </p15:guide>
        <p15:guide id="9" pos="3984" userDrawn="1">
          <p15:clr>
            <a:srgbClr val="F26B43"/>
          </p15:clr>
        </p15:guide>
        <p15:guide id="10" pos="3696" userDrawn="1">
          <p15:clr>
            <a:srgbClr val="F26B43"/>
          </p15:clr>
        </p15:guide>
        <p15:guide id="11" orient="horz" pos="16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pcori.org/engagement/engagement-resources/engagement-research-pcoris-foundational-expectations-partnerships"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DECFE_2ACFCE94.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pcori.org/engagement/engagement-literatur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Engagement_Questions@pcori.org" TargetMode="External"/><Relationship Id="rId5" Type="http://schemas.openxmlformats.org/officeDocument/2006/relationships/hyperlink" Target="https://www.pcori.org/engagement/engagement-resources" TargetMode="External"/><Relationship Id="rId4" Type="http://schemas.openxmlformats.org/officeDocument/2006/relationships/hyperlink" Target="https://www.pcori.org/resources/measuring-what-matters-advancing-science-and-practice-engagemen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hyperlink" Target="https://www.pcori.org/engagement/research-fundamental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research-teams.pcori.org/"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hyperlink" Target="https://www.pcori.org/engagement/engagement-resources/Engagement-Tool-Resource-Repository" TargetMode="External"/><Relationship Id="rId3" Type="http://schemas.openxmlformats.org/officeDocument/2006/relationships/hyperlink" Target="https://www.pcori.org/sites/default/files/Engagement-Rubric.pdf" TargetMode="External"/><Relationship Id="rId7" Type="http://schemas.openxmlformats.org/officeDocument/2006/relationships/hyperlink" Target="https://www.pcori.org/sites/default/files/PCORI-Updated-Engagement-Plan-Template.pdf"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hyperlink" Target="https://www.pcori.org/sites/default/files/PCORI-Budgeting-for-Engagement-Activities.pdf" TargetMode="External"/><Relationship Id="rId11" Type="http://schemas.openxmlformats.org/officeDocument/2006/relationships/hyperlink" Target="https://www.pcori.org/engagement/engagement-resources" TargetMode="External"/><Relationship Id="rId5" Type="http://schemas.openxmlformats.org/officeDocument/2006/relationships/hyperlink" Target="https://www.pcori.org/about/pcoris-advisory-panels/advisory-panel-patient-engagement/equity-and-inclusion-guiding-engagement-principles" TargetMode="External"/><Relationship Id="rId10" Type="http://schemas.openxmlformats.org/officeDocument/2006/relationships/image" Target="../media/image45.jpeg"/><Relationship Id="rId4" Type="http://schemas.openxmlformats.org/officeDocument/2006/relationships/hyperlink" Target="https://www.pcori.org/sites/default/files/PCORI-Compensation-Framework-for-Engaged-Research-Partners.pdf" TargetMode="External"/><Relationship Id="rId9" Type="http://schemas.openxmlformats.org/officeDocument/2006/relationships/hyperlink" Target="https://www.pcori.org/engagement/engagement-literature"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cori.org/engagement/research-fundamentals" TargetMode="External"/><Relationship Id="rId13" Type="http://schemas.openxmlformats.org/officeDocument/2006/relationships/hyperlink" Target="mailto:Engagement_Questions@pcori.org" TargetMode="External"/><Relationship Id="rId3" Type="http://schemas.openxmlformats.org/officeDocument/2006/relationships/hyperlink" Target="https://vimeo.com/401091448" TargetMode="External"/><Relationship Id="rId7" Type="http://schemas.openxmlformats.org/officeDocument/2006/relationships/hyperlink" Target="https://research-teams.pcori.org/?utm_campaign=Building+Effective+Multi-Stakeholder+Research+Teams&amp;utm_medium=bitly&amp;utm_source=website" TargetMode="External"/><Relationship Id="rId12" Type="http://schemas.openxmlformats.org/officeDocument/2006/relationships/hyperlink" Target="https://www.pcori.org/resources/measuring-what-matters-advancing-science-and-practice-engagement" TargetMode="External"/><Relationship Id="rId2" Type="http://schemas.openxmlformats.org/officeDocument/2006/relationships/hyperlink" Target="https://vimeo.com/378886843" TargetMode="External"/><Relationship Id="rId1" Type="http://schemas.openxmlformats.org/officeDocument/2006/relationships/slideLayout" Target="../slideLayouts/slideLayout3.xml"/><Relationship Id="rId6" Type="http://schemas.openxmlformats.org/officeDocument/2006/relationships/hyperlink" Target="https://www.pcori.org/engagement/research-fundamentals#content-6876" TargetMode="External"/><Relationship Id="rId11" Type="http://schemas.openxmlformats.org/officeDocument/2006/relationships/hyperlink" Target="https://www.pcori.org/engagement/engagement-literature" TargetMode="External"/><Relationship Id="rId5" Type="http://schemas.openxmlformats.org/officeDocument/2006/relationships/hyperlink" Target="https://www.pcori.org/engagement/research-fundamentals/pcori-approach-pcor" TargetMode="External"/><Relationship Id="rId10" Type="http://schemas.openxmlformats.org/officeDocument/2006/relationships/hyperlink" Target="https://www.pcori.org/engagement/engagement-resources/Engagement-Tool-Resource-Repository" TargetMode="External"/><Relationship Id="rId4" Type="http://schemas.openxmlformats.org/officeDocument/2006/relationships/hyperlink" Target="https://www.pcori.org/engagement/research-fundamentals/engaging-stakeholder-driven-research" TargetMode="External"/><Relationship Id="rId9" Type="http://schemas.openxmlformats.org/officeDocument/2006/relationships/hyperlink" Target="https://www.pcori.org/sites/default/files/2021-09/PCORI-Guide-for-Engaging-with-Research-Partners-about-Data-and-Analysis.pd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pcori.org/sites/default/files/PCORI-Measuring-What-Matters-for-Advancing-the-Science-and-Practice-of-Engagement.pdf"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bmj.com/content/363/bmj.k5147" TargetMode="External"/><Relationship Id="rId3" Type="http://schemas.openxmlformats.org/officeDocument/2006/relationships/hyperlink" Target="https://www.pcori.org/sites/default/files/PCORI-Measuring-What-Matters-for-Advancing-the-Science-and-Practice-of-Engagement.pdf" TargetMode="External"/><Relationship Id="rId7" Type="http://schemas.openxmlformats.org/officeDocument/2006/relationships/hyperlink" Target="https://www.bmj.com/content/363/bmj.k4738" TargetMode="External"/><Relationship Id="rId2" Type="http://schemas.openxmlformats.org/officeDocument/2006/relationships/hyperlink" Target="file:///C:\Users\jkaufman\Downloads\Maurer%20et%20al%202023_HE_Case%20study%20viewpoints%20(1).pdf" TargetMode="External"/><Relationship Id="rId1" Type="http://schemas.openxmlformats.org/officeDocument/2006/relationships/slideLayout" Target="../slideLayouts/slideLayout3.xml"/><Relationship Id="rId6" Type="http://schemas.openxmlformats.org/officeDocument/2006/relationships/hyperlink" Target="https://www.healthaffairs.org/doi/full/10.1377/hlthaff.2018.05067" TargetMode="External"/><Relationship Id="rId5" Type="http://schemas.openxmlformats.org/officeDocument/2006/relationships/hyperlink" Target="https://pubmed.ncbi.nlm.nih.gov/33042576/" TargetMode="External"/><Relationship Id="rId4" Type="http://schemas.openxmlformats.org/officeDocument/2006/relationships/hyperlink" Target="https://www.ncbi.nlm.nih.gov/pmc/articles/PMC8993962/" TargetMode="External"/><Relationship Id="rId9" Type="http://schemas.openxmlformats.org/officeDocument/2006/relationships/hyperlink" Target="https://www.healthaffairs.org/doi/10.1377/hlthaff.2012.113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pcori.org/sites/default/files/PCORI-Engagement-in-Research-Foundational-Expectations-for-Partnerships.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31B9_E27FAC3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DAAA73-272B-4E4D-9B13-4D0A1BB14B47}"/>
              </a:ext>
            </a:extLst>
          </p:cNvPr>
          <p:cNvSpPr>
            <a:spLocks noGrp="1"/>
          </p:cNvSpPr>
          <p:nvPr>
            <p:ph type="ctrTitle"/>
          </p:nvPr>
        </p:nvSpPr>
        <p:spPr>
          <a:xfrm>
            <a:off x="295154" y="486192"/>
            <a:ext cx="10759708" cy="1828800"/>
          </a:xfrm>
        </p:spPr>
        <p:txBody>
          <a:bodyPr lIns="91440" tIns="45720" rIns="91440" bIns="91440" anchor="b"/>
          <a:lstStyle/>
          <a:p>
            <a:pPr fontAlgn="base">
              <a:lnSpc>
                <a:spcPct val="100000"/>
              </a:lnSpc>
            </a:pPr>
            <a:r>
              <a:rPr lang="en-US" sz="3600">
                <a:effectLst/>
              </a:rPr>
              <a:t>Engagement in Research:</a:t>
            </a:r>
            <a:br>
              <a:rPr lang="en-US" sz="3600">
                <a:effectLst/>
              </a:rPr>
            </a:br>
            <a:r>
              <a:rPr lang="en-US" sz="3600">
                <a:effectLst/>
              </a:rPr>
              <a:t>Foundational Expectations for Partnerships</a:t>
            </a:r>
            <a:endParaRPr lang="en-US" sz="3600">
              <a:solidFill>
                <a:srgbClr val="303030"/>
              </a:solidFill>
            </a:endParaRPr>
          </a:p>
        </p:txBody>
      </p:sp>
      <p:sp>
        <p:nvSpPr>
          <p:cNvPr id="11" name="Content Placeholder 5">
            <a:extLst>
              <a:ext uri="{FF2B5EF4-FFF2-40B4-BE49-F238E27FC236}">
                <a16:creationId xmlns:a16="http://schemas.microsoft.com/office/drawing/2014/main" id="{B8EB6CC4-04A2-9E3C-CB67-6D7181A125D8}"/>
              </a:ext>
            </a:extLst>
          </p:cNvPr>
          <p:cNvSpPr>
            <a:spLocks noGrp="1"/>
          </p:cNvSpPr>
          <p:nvPr>
            <p:ph type="body" sz="quarter" idx="14"/>
          </p:nvPr>
        </p:nvSpPr>
        <p:spPr>
          <a:xfrm>
            <a:off x="424107" y="3857311"/>
            <a:ext cx="8239247" cy="2260221"/>
          </a:xfrm>
        </p:spPr>
        <p:txBody>
          <a:bodyPr/>
          <a:lstStyle/>
          <a:p>
            <a:r>
              <a:rPr lang="en-US" sz="2500"/>
              <a:t>Kristin L. Carman, PhD, MA</a:t>
            </a:r>
          </a:p>
          <a:p>
            <a:r>
              <a:rPr lang="en-US" sz="2500"/>
              <a:t>Director of Public and Patient Engagement, PCORI</a:t>
            </a:r>
          </a:p>
          <a:p>
            <a:endParaRPr lang="en-US" sz="2500"/>
          </a:p>
          <a:p>
            <a:r>
              <a:rPr lang="en-US" sz="2500"/>
              <a:t>Mabel Crescioni, DrPH, JD, LLM</a:t>
            </a:r>
          </a:p>
          <a:p>
            <a:r>
              <a:rPr lang="en-US" sz="2500"/>
              <a:t>Senior Engagement Officer, PCORI</a:t>
            </a:r>
          </a:p>
          <a:p>
            <a:endParaRPr lang="en-US" sz="2500"/>
          </a:p>
          <a:p>
            <a:r>
              <a:rPr lang="en-US" sz="2500"/>
              <a:t>April 10, 2024</a:t>
            </a:r>
          </a:p>
        </p:txBody>
      </p:sp>
    </p:spTree>
    <p:extLst>
      <p:ext uri="{BB962C8B-B14F-4D97-AF65-F5344CB8AC3E}">
        <p14:creationId xmlns:p14="http://schemas.microsoft.com/office/powerpoint/2010/main" val="307882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88BDC-3E9D-D7F2-D720-F6065DFC96B1}"/>
              </a:ext>
            </a:extLst>
          </p:cNvPr>
          <p:cNvSpPr>
            <a:spLocks noGrp="1"/>
          </p:cNvSpPr>
          <p:nvPr>
            <p:ph idx="1"/>
          </p:nvPr>
        </p:nvSpPr>
        <p:spPr/>
        <p:txBody>
          <a:bodyPr>
            <a:normAutofit/>
          </a:bodyPr>
          <a:lstStyle/>
          <a:p>
            <a:pPr marL="0" indent="0">
              <a:buNone/>
            </a:pPr>
            <a:r>
              <a:rPr lang="en-US"/>
              <a:t>PCORI has developed </a:t>
            </a:r>
            <a:r>
              <a:rPr lang="en-US" b="1">
                <a:solidFill>
                  <a:srgbClr val="7F2A6E"/>
                </a:solidFill>
              </a:rPr>
              <a:t>six foundational expectations</a:t>
            </a:r>
            <a:r>
              <a:rPr lang="en-US"/>
              <a:t>—building blocks for meaningful, effective, and sustainable engagement with patients, communities, and other partners in research. Researchers and partners should address each of these expectations when:</a:t>
            </a:r>
          </a:p>
          <a:p>
            <a:r>
              <a:rPr lang="en-US"/>
              <a:t>Applying for PCORI funding</a:t>
            </a:r>
          </a:p>
          <a:p>
            <a:r>
              <a:rPr lang="en-US"/>
              <a:t>Developing a project plan and engagement plan for awarded projects.</a:t>
            </a:r>
          </a:p>
          <a:p>
            <a:r>
              <a:rPr lang="en-US"/>
              <a:t>Reflecting on engagement during a project to improve and strengthen engagement over time.</a:t>
            </a:r>
          </a:p>
          <a:p>
            <a:endParaRPr lang="en-US"/>
          </a:p>
        </p:txBody>
      </p:sp>
      <p:sp>
        <p:nvSpPr>
          <p:cNvPr id="3" name="Title 2">
            <a:extLst>
              <a:ext uri="{FF2B5EF4-FFF2-40B4-BE49-F238E27FC236}">
                <a16:creationId xmlns:a16="http://schemas.microsoft.com/office/drawing/2014/main" id="{F1C6BF83-0B38-07D9-FD85-337F2AF3AFB6}"/>
              </a:ext>
            </a:extLst>
          </p:cNvPr>
          <p:cNvSpPr>
            <a:spLocks noGrp="1"/>
          </p:cNvSpPr>
          <p:nvPr>
            <p:ph type="title"/>
          </p:nvPr>
        </p:nvSpPr>
        <p:spPr/>
        <p:txBody>
          <a:bodyPr>
            <a:normAutofit/>
          </a:bodyPr>
          <a:lstStyle/>
          <a:p>
            <a:r>
              <a:rPr lang="en-US"/>
              <a:t>Engagement in Research: Foundational Expectations for Partnerships</a:t>
            </a:r>
          </a:p>
        </p:txBody>
      </p:sp>
      <p:sp>
        <p:nvSpPr>
          <p:cNvPr id="4" name="Slide Number Placeholder 3">
            <a:extLst>
              <a:ext uri="{FF2B5EF4-FFF2-40B4-BE49-F238E27FC236}">
                <a16:creationId xmlns:a16="http://schemas.microsoft.com/office/drawing/2014/main" id="{F6A1409F-F311-ADF2-D2FB-CDD1EA2AE2ED}"/>
              </a:ext>
            </a:extLst>
          </p:cNvPr>
          <p:cNvSpPr>
            <a:spLocks noGrp="1"/>
          </p:cNvSpPr>
          <p:nvPr>
            <p:ph type="sldNum" sz="quarter" idx="12"/>
          </p:nvPr>
        </p:nvSpPr>
        <p:spPr/>
        <p:txBody>
          <a:bodyPr/>
          <a:lstStyle/>
          <a:p>
            <a:fld id="{CD8FCAE6-69AE-D04B-8E7E-F5F188FCE417}" type="slidenum">
              <a:rPr lang="en-US" smtClean="0"/>
              <a:pPr/>
              <a:t>10</a:t>
            </a:fld>
            <a:endParaRPr lang="en-US"/>
          </a:p>
        </p:txBody>
      </p:sp>
    </p:spTree>
    <p:extLst>
      <p:ext uri="{BB962C8B-B14F-4D97-AF65-F5344CB8AC3E}">
        <p14:creationId xmlns:p14="http://schemas.microsoft.com/office/powerpoint/2010/main" val="370892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9E025C-93C1-B11F-6704-3A1C5593A9E1}"/>
              </a:ext>
            </a:extLst>
          </p:cNvPr>
          <p:cNvSpPr>
            <a:spLocks noGrp="1"/>
          </p:cNvSpPr>
          <p:nvPr>
            <p:ph idx="1"/>
          </p:nvPr>
        </p:nvSpPr>
        <p:spPr>
          <a:xfrm>
            <a:off x="388936" y="1698624"/>
            <a:ext cx="8041079" cy="4702176"/>
          </a:xfrm>
        </p:spPr>
        <p:txBody>
          <a:bodyPr/>
          <a:lstStyle/>
          <a:p>
            <a:r>
              <a:rPr lang="en-US"/>
              <a:t>Definition of </a:t>
            </a:r>
            <a:r>
              <a:rPr lang="en-US" b="1">
                <a:solidFill>
                  <a:schemeClr val="accent4"/>
                </a:solidFill>
              </a:rPr>
              <a:t>meaningful engagement </a:t>
            </a:r>
            <a:r>
              <a:rPr lang="en-US"/>
              <a:t>(</a:t>
            </a:r>
            <a:r>
              <a:rPr lang="en-US" i="1"/>
              <a:t>Updated</a:t>
            </a:r>
            <a:r>
              <a:rPr lang="en-US"/>
              <a:t>)</a:t>
            </a:r>
          </a:p>
          <a:p>
            <a:r>
              <a:rPr lang="en-US"/>
              <a:t>Definition of </a:t>
            </a:r>
            <a:r>
              <a:rPr lang="en-US" b="1">
                <a:solidFill>
                  <a:schemeClr val="accent4"/>
                </a:solidFill>
              </a:rPr>
              <a:t>patient partners </a:t>
            </a:r>
            <a:r>
              <a:rPr lang="en-US"/>
              <a:t>and </a:t>
            </a:r>
            <a:r>
              <a:rPr lang="en-US" b="1">
                <a:solidFill>
                  <a:schemeClr val="accent4"/>
                </a:solidFill>
              </a:rPr>
              <a:t>other partners</a:t>
            </a:r>
          </a:p>
          <a:p>
            <a:r>
              <a:rPr lang="en-US" b="1">
                <a:solidFill>
                  <a:schemeClr val="accent4"/>
                </a:solidFill>
              </a:rPr>
              <a:t>Foundational Expectations </a:t>
            </a:r>
            <a:r>
              <a:rPr lang="en-US"/>
              <a:t>(</a:t>
            </a:r>
            <a:r>
              <a:rPr lang="en-US" i="1"/>
              <a:t>New</a:t>
            </a:r>
            <a:r>
              <a:rPr lang="en-US"/>
              <a:t>)</a:t>
            </a:r>
          </a:p>
          <a:p>
            <a:pPr lvl="1"/>
            <a:r>
              <a:rPr lang="en-US"/>
              <a:t>Overview (PDF) </a:t>
            </a:r>
          </a:p>
          <a:p>
            <a:pPr lvl="1"/>
            <a:r>
              <a:rPr lang="en-US"/>
              <a:t>Guidance to put the Foundational Expectations into practice (online)</a:t>
            </a:r>
          </a:p>
          <a:p>
            <a:pPr marL="0" indent="0">
              <a:buNone/>
            </a:pPr>
            <a:endParaRPr lang="en-US"/>
          </a:p>
        </p:txBody>
      </p:sp>
      <p:sp>
        <p:nvSpPr>
          <p:cNvPr id="3" name="Title 2">
            <a:extLst>
              <a:ext uri="{FF2B5EF4-FFF2-40B4-BE49-F238E27FC236}">
                <a16:creationId xmlns:a16="http://schemas.microsoft.com/office/drawing/2014/main" id="{8C23E397-3C6D-D9BB-F5C1-7D10B120FEBF}"/>
              </a:ext>
            </a:extLst>
          </p:cNvPr>
          <p:cNvSpPr>
            <a:spLocks noGrp="1"/>
          </p:cNvSpPr>
          <p:nvPr>
            <p:ph type="title"/>
          </p:nvPr>
        </p:nvSpPr>
        <p:spPr/>
        <p:txBody>
          <a:bodyPr/>
          <a:lstStyle/>
          <a:p>
            <a:r>
              <a:rPr lang="en-US">
                <a:latin typeface="Open Sans Semibold"/>
                <a:ea typeface="Open Sans Semibold"/>
                <a:cs typeface="Open Sans Semibold"/>
              </a:rPr>
              <a:t>Engagement in Research: Foundational Expectations for Partnerships (cont.)</a:t>
            </a:r>
            <a:endParaRPr lang="en-US"/>
          </a:p>
        </p:txBody>
      </p:sp>
      <p:sp>
        <p:nvSpPr>
          <p:cNvPr id="4" name="Slide Number Placeholder 3">
            <a:extLst>
              <a:ext uri="{FF2B5EF4-FFF2-40B4-BE49-F238E27FC236}">
                <a16:creationId xmlns:a16="http://schemas.microsoft.com/office/drawing/2014/main" id="{CC435F8E-B5BB-280C-ABCB-9ABF9A82C7BD}"/>
              </a:ext>
            </a:extLst>
          </p:cNvPr>
          <p:cNvSpPr>
            <a:spLocks noGrp="1"/>
          </p:cNvSpPr>
          <p:nvPr>
            <p:ph type="sldNum" sz="quarter" idx="12"/>
          </p:nvPr>
        </p:nvSpPr>
        <p:spPr/>
        <p:txBody>
          <a:bodyPr/>
          <a:lstStyle/>
          <a:p>
            <a:fld id="{CD8FCAE6-69AE-D04B-8E7E-F5F188FCE417}" type="slidenum">
              <a:rPr lang="en-US" smtClean="0"/>
              <a:pPr/>
              <a:t>11</a:t>
            </a:fld>
            <a:endParaRPr lang="en-US"/>
          </a:p>
        </p:txBody>
      </p:sp>
      <p:pic>
        <p:nvPicPr>
          <p:cNvPr id="112" name="Picture 111" descr="A blue rectangular sign with white text&#10;&#10;Description automatically generated">
            <a:extLst>
              <a:ext uri="{FF2B5EF4-FFF2-40B4-BE49-F238E27FC236}">
                <a16:creationId xmlns:a16="http://schemas.microsoft.com/office/drawing/2014/main" id="{7150DDA7-B370-D41A-47A1-F559F72B1F35}"/>
              </a:ext>
            </a:extLst>
          </p:cNvPr>
          <p:cNvPicPr>
            <a:picLocks noChangeAspect="1"/>
          </p:cNvPicPr>
          <p:nvPr/>
        </p:nvPicPr>
        <p:blipFill>
          <a:blip r:embed="rId3"/>
          <a:stretch>
            <a:fillRect/>
          </a:stretch>
        </p:blipFill>
        <p:spPr>
          <a:xfrm>
            <a:off x="8621430" y="5051903"/>
            <a:ext cx="2990850" cy="571500"/>
          </a:xfrm>
          <a:prstGeom prst="rect">
            <a:avLst/>
          </a:prstGeom>
        </p:spPr>
      </p:pic>
      <p:pic>
        <p:nvPicPr>
          <p:cNvPr id="114" name="Picture 113" descr="A diagram of a company's process&#10;&#10;Description automatically generated with medium confidence">
            <a:extLst>
              <a:ext uri="{FF2B5EF4-FFF2-40B4-BE49-F238E27FC236}">
                <a16:creationId xmlns:a16="http://schemas.microsoft.com/office/drawing/2014/main" id="{51FCE163-6862-4CD3-6B3C-E46490FD3991}"/>
              </a:ext>
            </a:extLst>
          </p:cNvPr>
          <p:cNvPicPr>
            <a:picLocks noChangeAspect="1"/>
          </p:cNvPicPr>
          <p:nvPr/>
        </p:nvPicPr>
        <p:blipFill>
          <a:blip r:embed="rId4"/>
          <a:stretch>
            <a:fillRect/>
          </a:stretch>
        </p:blipFill>
        <p:spPr>
          <a:xfrm>
            <a:off x="8828108" y="2079614"/>
            <a:ext cx="2282477" cy="2787650"/>
          </a:xfrm>
          <a:prstGeom prst="rect">
            <a:avLst/>
          </a:prstGeom>
        </p:spPr>
      </p:pic>
      <p:sp>
        <p:nvSpPr>
          <p:cNvPr id="115" name="TextBox 114">
            <a:extLst>
              <a:ext uri="{FF2B5EF4-FFF2-40B4-BE49-F238E27FC236}">
                <a16:creationId xmlns:a16="http://schemas.microsoft.com/office/drawing/2014/main" id="{20FBBDC2-3438-7438-D89E-672C2978FD24}"/>
              </a:ext>
            </a:extLst>
          </p:cNvPr>
          <p:cNvSpPr txBox="1"/>
          <p:nvPr/>
        </p:nvSpPr>
        <p:spPr>
          <a:xfrm>
            <a:off x="895238" y="4621042"/>
            <a:ext cx="7028473" cy="1046440"/>
          </a:xfrm>
          <a:prstGeom prst="rect">
            <a:avLst/>
          </a:prstGeom>
          <a:noFill/>
          <a:ln>
            <a:solidFill>
              <a:schemeClr val="accent3"/>
            </a:solidFill>
          </a:ln>
        </p:spPr>
        <p:txBody>
          <a:bodyPr wrap="square" rtlCol="0">
            <a:spAutoFit/>
          </a:bodyPr>
          <a:lstStyle/>
          <a:p>
            <a:pPr algn="ctr"/>
            <a:r>
              <a:rPr lang="en-US" sz="2200">
                <a:solidFill>
                  <a:schemeClr val="accent3"/>
                </a:solidFill>
                <a:latin typeface="Open Sans" panose="020B0606030504020204" pitchFamily="34" charset="0"/>
                <a:ea typeface="Open Sans" panose="020B0606030504020204" pitchFamily="34" charset="0"/>
                <a:cs typeface="Open Sans" panose="020B0606030504020204" pitchFamily="34" charset="0"/>
              </a:rPr>
              <a:t>Both the Overview and Guidance are available at:</a:t>
            </a:r>
          </a:p>
          <a:p>
            <a:pPr algn="ctr"/>
            <a:r>
              <a:rPr lang="en-US" sz="2000">
                <a:latin typeface="Open Sans" panose="020B0606030504020204" pitchFamily="34" charset="0"/>
                <a:ea typeface="Open Sans" panose="020B0606030504020204" pitchFamily="34" charset="0"/>
                <a:cs typeface="Open Sans" panose="020B0606030504020204" pitchFamily="34" charset="0"/>
                <a:hlinkClick r:id="rId5"/>
              </a:rPr>
              <a:t>Engagement in Research: PCORI's Foundational Expectations for Partnerships | PCORI</a:t>
            </a:r>
            <a:endParaRPr lang="en-US" sz="20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102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3FA88C-B6EF-5317-B2FC-19E5939C8787}"/>
              </a:ext>
            </a:extLst>
          </p:cNvPr>
          <p:cNvSpPr>
            <a:spLocks noGrp="1"/>
          </p:cNvSpPr>
          <p:nvPr>
            <p:ph idx="1"/>
          </p:nvPr>
        </p:nvSpPr>
        <p:spPr/>
        <p:txBody>
          <a:bodyPr/>
          <a:lstStyle/>
          <a:p>
            <a:r>
              <a:rPr lang="en-US"/>
              <a:t>An active partnership between researchers, patients, caregivers, clinicians and other partners throughout the entire research process — from planning the study to conducting the study and disseminating study results.</a:t>
            </a:r>
          </a:p>
          <a:p>
            <a:pPr marL="0" indent="0">
              <a:buNone/>
            </a:pPr>
            <a:endParaRPr lang="en-US"/>
          </a:p>
          <a:p>
            <a:r>
              <a:rPr lang="en-US"/>
              <a:t>Engagement occurs along a continuum from providing input to consultation to collaboration and shared leadership. For PCORI, engagement practices limited to activities that only request input, such as conducting surveys and focus groups, are not considered meaningful engagement.</a:t>
            </a:r>
          </a:p>
          <a:p>
            <a:pPr marL="0" indent="0">
              <a:buNone/>
            </a:pPr>
            <a:endParaRPr lang="en-US"/>
          </a:p>
        </p:txBody>
      </p:sp>
      <p:sp>
        <p:nvSpPr>
          <p:cNvPr id="3" name="Title 2">
            <a:extLst>
              <a:ext uri="{FF2B5EF4-FFF2-40B4-BE49-F238E27FC236}">
                <a16:creationId xmlns:a16="http://schemas.microsoft.com/office/drawing/2014/main" id="{D60CDB3D-F1EB-3B73-707D-C468E5CE3A51}"/>
              </a:ext>
            </a:extLst>
          </p:cNvPr>
          <p:cNvSpPr>
            <a:spLocks noGrp="1"/>
          </p:cNvSpPr>
          <p:nvPr>
            <p:ph type="title"/>
          </p:nvPr>
        </p:nvSpPr>
        <p:spPr/>
        <p:txBody>
          <a:bodyPr/>
          <a:lstStyle/>
          <a:p>
            <a:r>
              <a:rPr lang="en-US"/>
              <a:t>Meaningful Engagement </a:t>
            </a:r>
            <a:r>
              <a:rPr lang="en-US" i="1"/>
              <a:t>(Updated)</a:t>
            </a:r>
          </a:p>
        </p:txBody>
      </p:sp>
      <p:sp>
        <p:nvSpPr>
          <p:cNvPr id="4" name="Slide Number Placeholder 3">
            <a:extLst>
              <a:ext uri="{FF2B5EF4-FFF2-40B4-BE49-F238E27FC236}">
                <a16:creationId xmlns:a16="http://schemas.microsoft.com/office/drawing/2014/main" id="{7CD9A680-A8AA-E0C1-7AEA-2F7B345260D3}"/>
              </a:ext>
            </a:extLst>
          </p:cNvPr>
          <p:cNvSpPr>
            <a:spLocks noGrp="1"/>
          </p:cNvSpPr>
          <p:nvPr>
            <p:ph type="sldNum" sz="quarter" idx="12"/>
          </p:nvPr>
        </p:nvSpPr>
        <p:spPr/>
        <p:txBody>
          <a:bodyPr/>
          <a:lstStyle/>
          <a:p>
            <a:fld id="{CD8FCAE6-69AE-D04B-8E7E-F5F188FCE417}" type="slidenum">
              <a:rPr lang="en-US" smtClean="0"/>
              <a:pPr/>
              <a:t>12</a:t>
            </a:fld>
            <a:endParaRPr lang="en-US"/>
          </a:p>
        </p:txBody>
      </p:sp>
    </p:spTree>
    <p:extLst>
      <p:ext uri="{BB962C8B-B14F-4D97-AF65-F5344CB8AC3E}">
        <p14:creationId xmlns:p14="http://schemas.microsoft.com/office/powerpoint/2010/main" val="290886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6C4E4-A539-9BD2-760F-67AB0A1E109E}"/>
              </a:ext>
            </a:extLst>
          </p:cNvPr>
          <p:cNvSpPr>
            <a:spLocks noGrp="1"/>
          </p:cNvSpPr>
          <p:nvPr>
            <p:ph idx="1"/>
          </p:nvPr>
        </p:nvSpPr>
        <p:spPr/>
        <p:txBody>
          <a:bodyPr/>
          <a:lstStyle/>
          <a:p>
            <a:pPr marL="0" indent="0">
              <a:buNone/>
            </a:pPr>
            <a:endParaRPr lang="en-US" i="1">
              <a:solidFill>
                <a:srgbClr val="FF0000"/>
              </a:solidFill>
            </a:endParaRPr>
          </a:p>
          <a:p>
            <a:pPr marL="0" indent="0">
              <a:buNone/>
            </a:pPr>
            <a:endParaRPr lang="en-US" i="1">
              <a:solidFill>
                <a:srgbClr val="FF0000"/>
              </a:solidFill>
            </a:endParaRPr>
          </a:p>
          <a:p>
            <a:pPr marL="0" indent="0">
              <a:buNone/>
            </a:pPr>
            <a:endParaRPr lang="en-US" i="1">
              <a:solidFill>
                <a:srgbClr val="FF0000"/>
              </a:solidFill>
            </a:endParaRPr>
          </a:p>
          <a:p>
            <a:pPr marL="0" indent="0" algn="ctr">
              <a:buNone/>
            </a:pPr>
            <a:r>
              <a:rPr lang="en-US" i="1">
                <a:solidFill>
                  <a:srgbClr val="FF0000"/>
                </a:solidFill>
              </a:rPr>
              <a:t>Add new graphic</a:t>
            </a:r>
          </a:p>
        </p:txBody>
      </p:sp>
      <p:sp>
        <p:nvSpPr>
          <p:cNvPr id="3" name="Title 2">
            <a:extLst>
              <a:ext uri="{FF2B5EF4-FFF2-40B4-BE49-F238E27FC236}">
                <a16:creationId xmlns:a16="http://schemas.microsoft.com/office/drawing/2014/main" id="{3694ACD3-2393-E00D-7D00-2C158FBE0F6A}"/>
              </a:ext>
            </a:extLst>
          </p:cNvPr>
          <p:cNvSpPr>
            <a:spLocks noGrp="1"/>
          </p:cNvSpPr>
          <p:nvPr>
            <p:ph type="title"/>
          </p:nvPr>
        </p:nvSpPr>
        <p:spPr/>
        <p:txBody>
          <a:bodyPr>
            <a:normAutofit/>
          </a:bodyPr>
          <a:lstStyle/>
          <a:p>
            <a:r>
              <a:rPr lang="en-US" sz="3100"/>
              <a:t>Foundational Expectations for Partnerships</a:t>
            </a:r>
          </a:p>
        </p:txBody>
      </p:sp>
      <p:sp>
        <p:nvSpPr>
          <p:cNvPr id="4" name="Slide Number Placeholder 3">
            <a:extLst>
              <a:ext uri="{FF2B5EF4-FFF2-40B4-BE49-F238E27FC236}">
                <a16:creationId xmlns:a16="http://schemas.microsoft.com/office/drawing/2014/main" id="{21F3D4D6-E08B-78AD-177F-97F396A004EE}"/>
              </a:ext>
            </a:extLst>
          </p:cNvPr>
          <p:cNvSpPr>
            <a:spLocks noGrp="1"/>
          </p:cNvSpPr>
          <p:nvPr>
            <p:ph type="sldNum" sz="quarter" idx="12"/>
          </p:nvPr>
        </p:nvSpPr>
        <p:spPr/>
        <p:txBody>
          <a:bodyPr/>
          <a:lstStyle/>
          <a:p>
            <a:fld id="{CD8FCAE6-69AE-D04B-8E7E-F5F188FCE417}" type="slidenum">
              <a:rPr lang="en-US" smtClean="0"/>
              <a:pPr/>
              <a:t>13</a:t>
            </a:fld>
            <a:endParaRPr lang="en-US"/>
          </a:p>
        </p:txBody>
      </p:sp>
      <p:pic>
        <p:nvPicPr>
          <p:cNvPr id="8" name="Picture 7" descr="A close-up of several colorful squares&#10;&#10;Description automatically generated">
            <a:extLst>
              <a:ext uri="{FF2B5EF4-FFF2-40B4-BE49-F238E27FC236}">
                <a16:creationId xmlns:a16="http://schemas.microsoft.com/office/drawing/2014/main" id="{898FA48C-C75C-25D3-D449-FA49540B9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61" y="1547243"/>
            <a:ext cx="10585577" cy="5115653"/>
          </a:xfrm>
          <a:prstGeom prst="rect">
            <a:avLst/>
          </a:prstGeom>
        </p:spPr>
      </p:pic>
    </p:spTree>
    <p:extLst>
      <p:ext uri="{BB962C8B-B14F-4D97-AF65-F5344CB8AC3E}">
        <p14:creationId xmlns:p14="http://schemas.microsoft.com/office/powerpoint/2010/main" val="71826190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3DEE4-D67C-AE47-64ED-CC1E7F110E60}"/>
              </a:ext>
            </a:extLst>
          </p:cNvPr>
          <p:cNvSpPr>
            <a:spLocks noGrp="1"/>
          </p:cNvSpPr>
          <p:nvPr>
            <p:ph type="title"/>
          </p:nvPr>
        </p:nvSpPr>
        <p:spPr/>
        <p:txBody>
          <a:bodyPr/>
          <a:lstStyle/>
          <a:p>
            <a:r>
              <a:rPr lang="en-US" sz="3100"/>
              <a:t>Foundational Expectations for Partnerships</a:t>
            </a:r>
            <a:endParaRPr lang="en-US" sz="3100" b="0">
              <a:solidFill>
                <a:srgbClr val="000000"/>
              </a:solidFill>
            </a:endParaRPr>
          </a:p>
        </p:txBody>
      </p:sp>
      <p:sp>
        <p:nvSpPr>
          <p:cNvPr id="4" name="Slide Number Placeholder 3">
            <a:extLst>
              <a:ext uri="{FF2B5EF4-FFF2-40B4-BE49-F238E27FC236}">
                <a16:creationId xmlns:a16="http://schemas.microsoft.com/office/drawing/2014/main" id="{6AFEB721-0049-83ED-1A80-13146AFCCFB2}"/>
              </a:ext>
            </a:extLst>
          </p:cNvPr>
          <p:cNvSpPr>
            <a:spLocks noGrp="1"/>
          </p:cNvSpPr>
          <p:nvPr>
            <p:ph type="sldNum" sz="quarter" idx="12"/>
          </p:nvPr>
        </p:nvSpPr>
        <p:spPr/>
        <p:txBody>
          <a:bodyPr/>
          <a:lstStyle/>
          <a:p>
            <a:fld id="{CD8FCAE6-69AE-D04B-8E7E-F5F188FCE417}" type="slidenum">
              <a:rPr lang="en-US" smtClean="0"/>
              <a:pPr/>
              <a:t>14</a:t>
            </a:fld>
            <a:endParaRPr lang="en-US"/>
          </a:p>
        </p:txBody>
      </p:sp>
      <p:graphicFrame>
        <p:nvGraphicFramePr>
          <p:cNvPr id="6" name="Table 5">
            <a:extLst>
              <a:ext uri="{FF2B5EF4-FFF2-40B4-BE49-F238E27FC236}">
                <a16:creationId xmlns:a16="http://schemas.microsoft.com/office/drawing/2014/main" id="{3370FECB-5F4F-28E0-0F8C-8B3C58B3D80B}"/>
              </a:ext>
            </a:extLst>
          </p:cNvPr>
          <p:cNvGraphicFramePr>
            <a:graphicFrameLocks noGrp="1"/>
          </p:cNvGraphicFramePr>
          <p:nvPr>
            <p:extLst>
              <p:ext uri="{D42A27DB-BD31-4B8C-83A1-F6EECF244321}">
                <p14:modId xmlns:p14="http://schemas.microsoft.com/office/powerpoint/2010/main" val="981998116"/>
              </p:ext>
            </p:extLst>
          </p:nvPr>
        </p:nvGraphicFramePr>
        <p:xfrm>
          <a:off x="279400" y="1511300"/>
          <a:ext cx="11538850" cy="5040911"/>
        </p:xfrm>
        <a:graphic>
          <a:graphicData uri="http://schemas.openxmlformats.org/drawingml/2006/table">
            <a:tbl>
              <a:tblPr firstRow="1" bandRow="1">
                <a:tableStyleId>{8A107856-5554-42FB-B03E-39F5DBC370BA}</a:tableStyleId>
              </a:tblPr>
              <a:tblGrid>
                <a:gridCol w="2503714">
                  <a:extLst>
                    <a:ext uri="{9D8B030D-6E8A-4147-A177-3AD203B41FA5}">
                      <a16:colId xmlns:a16="http://schemas.microsoft.com/office/drawing/2014/main" val="4082073225"/>
                    </a:ext>
                  </a:extLst>
                </a:gridCol>
                <a:gridCol w="9035136">
                  <a:extLst>
                    <a:ext uri="{9D8B030D-6E8A-4147-A177-3AD203B41FA5}">
                      <a16:colId xmlns:a16="http://schemas.microsoft.com/office/drawing/2014/main" val="2819476784"/>
                    </a:ext>
                  </a:extLst>
                </a:gridCol>
              </a:tblGrid>
              <a:tr h="701391">
                <a:tc>
                  <a:txBody>
                    <a:bodyPr/>
                    <a:lstStyle/>
                    <a:p>
                      <a:pPr marL="0" marR="0" lvl="0" indent="0" algn="ctr">
                        <a:lnSpc>
                          <a:spcPct val="110000"/>
                        </a:lnSpc>
                        <a:spcBef>
                          <a:spcPts val="1000"/>
                        </a:spcBef>
                        <a:spcAft>
                          <a:spcPts val="0"/>
                        </a:spcAft>
                        <a:buNone/>
                      </a:pPr>
                      <a:r>
                        <a:rPr lang="en-US" sz="1800" u="none" strike="noStrike" noProof="0">
                          <a:solidFill>
                            <a:srgbClr val="013A81"/>
                          </a:solidFill>
                        </a:rPr>
                        <a:t>Diversity &amp; Representation</a:t>
                      </a:r>
                      <a:endParaRPr lang="en-US" sz="1800" u="none" strike="noStrike" noProof="0">
                        <a:solidFill>
                          <a:srgbClr val="303030"/>
                        </a:solidFill>
                      </a:endParaRPr>
                    </a:p>
                  </a:txBody>
                  <a:tcPr anchor="ctr"/>
                </a:tc>
                <a:tc>
                  <a:txBody>
                    <a:bodyPr/>
                    <a:lstStyle/>
                    <a:p>
                      <a:pPr lvl="0">
                        <a:buNone/>
                      </a:pPr>
                      <a:r>
                        <a:rPr lang="en-US" sz="1800" b="0" u="none" strike="noStrike" noProof="0">
                          <a:solidFill>
                            <a:srgbClr val="013A81"/>
                          </a:solidFill>
                        </a:rPr>
                        <a:t>Projects should include partners, organizations, researchers and other team members who reflect the diversity of patients and communities affected by the research topic.</a:t>
                      </a:r>
                      <a:endParaRPr lang="en-US" sz="1800" b="0"/>
                    </a:p>
                  </a:txBody>
                  <a:tcPr/>
                </a:tc>
                <a:extLst>
                  <a:ext uri="{0D108BD9-81ED-4DB2-BD59-A6C34878D82A}">
                    <a16:rowId xmlns:a16="http://schemas.microsoft.com/office/drawing/2014/main" val="2704103156"/>
                  </a:ext>
                </a:extLst>
              </a:tr>
              <a:tr h="701391">
                <a:tc>
                  <a:txBody>
                    <a:bodyPr/>
                    <a:lstStyle/>
                    <a:p>
                      <a:pPr marL="0" marR="0" lvl="0" indent="0" algn="ctr">
                        <a:lnSpc>
                          <a:spcPct val="110000"/>
                        </a:lnSpc>
                        <a:spcBef>
                          <a:spcPts val="1000"/>
                        </a:spcBef>
                        <a:spcAft>
                          <a:spcPts val="0"/>
                        </a:spcAft>
                        <a:buNone/>
                      </a:pPr>
                      <a:r>
                        <a:rPr lang="en-US" sz="1800" b="1" u="none" strike="noStrike" noProof="0">
                          <a:solidFill>
                            <a:srgbClr val="013A81"/>
                          </a:solidFill>
                        </a:rPr>
                        <a:t>Early &amp; Ongoing Engagement </a:t>
                      </a:r>
                      <a:endParaRPr lang="en-US" sz="1800" b="1" u="none" strike="noStrike" noProof="0">
                        <a:solidFill>
                          <a:srgbClr val="303030"/>
                        </a:solidFill>
                      </a:endParaRPr>
                    </a:p>
                  </a:txBody>
                  <a:tcPr anchor="ctr"/>
                </a:tc>
                <a:tc>
                  <a:txBody>
                    <a:bodyPr/>
                    <a:lstStyle/>
                    <a:p>
                      <a:pPr lvl="0">
                        <a:buNone/>
                      </a:pPr>
                      <a:r>
                        <a:rPr lang="en-US" sz="1800" u="none" strike="noStrike" noProof="0">
                          <a:solidFill>
                            <a:srgbClr val="013A81"/>
                          </a:solidFill>
                        </a:rPr>
                        <a:t>Projects should ensure partners contribute early and throughout the study, including planning the study, conducting the study and disseminating study results. </a:t>
                      </a:r>
                      <a:endParaRPr lang="en-US" sz="1800"/>
                    </a:p>
                  </a:txBody>
                  <a:tcPr/>
                </a:tc>
                <a:extLst>
                  <a:ext uri="{0D108BD9-81ED-4DB2-BD59-A6C34878D82A}">
                    <a16:rowId xmlns:a16="http://schemas.microsoft.com/office/drawing/2014/main" val="1608426255"/>
                  </a:ext>
                </a:extLst>
              </a:tr>
              <a:tr h="764201">
                <a:tc>
                  <a:txBody>
                    <a:bodyPr/>
                    <a:lstStyle/>
                    <a:p>
                      <a:pPr marL="0" marR="0" lvl="0" indent="0" algn="ctr">
                        <a:lnSpc>
                          <a:spcPct val="110000"/>
                        </a:lnSpc>
                        <a:spcBef>
                          <a:spcPts val="1000"/>
                        </a:spcBef>
                        <a:spcAft>
                          <a:spcPts val="0"/>
                        </a:spcAft>
                        <a:buNone/>
                      </a:pPr>
                      <a:r>
                        <a:rPr lang="en-US" sz="1800" b="1" u="none" strike="noStrike" noProof="0">
                          <a:solidFill>
                            <a:srgbClr val="013A81"/>
                          </a:solidFill>
                        </a:rPr>
                        <a:t>Dedicated Funds for Engagement &amp; Partner Compensation</a:t>
                      </a:r>
                      <a:endParaRPr lang="en-US" sz="1800" b="1" u="none" strike="noStrike" noProof="0">
                        <a:solidFill>
                          <a:srgbClr val="303030"/>
                        </a:solidFill>
                      </a:endParaRPr>
                    </a:p>
                  </a:txBody>
                  <a:tcPr anchor="ctr"/>
                </a:tc>
                <a:tc>
                  <a:txBody>
                    <a:bodyPr/>
                    <a:lstStyle/>
                    <a:p>
                      <a:pPr lvl="0">
                        <a:buNone/>
                      </a:pPr>
                      <a:r>
                        <a:rPr lang="en-US" sz="1800" u="none" strike="noStrike" noProof="0">
                          <a:solidFill>
                            <a:srgbClr val="013A81"/>
                          </a:solidFill>
                        </a:rPr>
                        <a:t>Projects should dedicate funds to support engaging with partners and compensate partners for their time, expertise and perspectives in a timely manner and in ways that reflect their preferences and roles</a:t>
                      </a:r>
                      <a:endParaRPr lang="en-US" sz="1800"/>
                    </a:p>
                  </a:txBody>
                  <a:tcPr/>
                </a:tc>
                <a:extLst>
                  <a:ext uri="{0D108BD9-81ED-4DB2-BD59-A6C34878D82A}">
                    <a16:rowId xmlns:a16="http://schemas.microsoft.com/office/drawing/2014/main" val="974858978"/>
                  </a:ext>
                </a:extLst>
              </a:tr>
              <a:tr h="701391">
                <a:tc>
                  <a:txBody>
                    <a:bodyPr/>
                    <a:lstStyle/>
                    <a:p>
                      <a:pPr marL="0" marR="0" lvl="0" indent="0" algn="ctr">
                        <a:lnSpc>
                          <a:spcPct val="110000"/>
                        </a:lnSpc>
                        <a:spcBef>
                          <a:spcPts val="1000"/>
                        </a:spcBef>
                        <a:spcAft>
                          <a:spcPts val="0"/>
                        </a:spcAft>
                        <a:buNone/>
                      </a:pPr>
                      <a:r>
                        <a:rPr lang="en-US" sz="1800" b="1" u="none" strike="noStrike" noProof="0">
                          <a:solidFill>
                            <a:srgbClr val="013A81"/>
                          </a:solidFill>
                        </a:rPr>
                        <a:t>Build Capacity to Work as a Team</a:t>
                      </a:r>
                      <a:endParaRPr lang="en-US" sz="1800" b="1" u="none" strike="noStrike" noProof="0">
                        <a:solidFill>
                          <a:srgbClr val="303030"/>
                        </a:solidFill>
                      </a:endParaRPr>
                    </a:p>
                  </a:txBody>
                  <a:tcPr anchor="ctr"/>
                </a:tc>
                <a:tc>
                  <a:txBody>
                    <a:bodyPr/>
                    <a:lstStyle/>
                    <a:p>
                      <a:pPr lvl="0">
                        <a:buNone/>
                      </a:pPr>
                      <a:r>
                        <a:rPr lang="en-US" sz="1800" u="none" strike="noStrike" noProof="0">
                          <a:solidFill>
                            <a:srgbClr val="013A81"/>
                          </a:solidFill>
                        </a:rPr>
                        <a:t>Projects should identify skills, strengths and barriers to engagement and provide all team members with the information, training and support they need to work as a team.</a:t>
                      </a:r>
                      <a:endParaRPr lang="en-US" sz="1800"/>
                    </a:p>
                  </a:txBody>
                  <a:tcPr/>
                </a:tc>
                <a:extLst>
                  <a:ext uri="{0D108BD9-81ED-4DB2-BD59-A6C34878D82A}">
                    <a16:rowId xmlns:a16="http://schemas.microsoft.com/office/drawing/2014/main" val="1678040592"/>
                  </a:ext>
                </a:extLst>
              </a:tr>
              <a:tr h="973572">
                <a:tc>
                  <a:txBody>
                    <a:bodyPr/>
                    <a:lstStyle/>
                    <a:p>
                      <a:pPr lvl="0" algn="ctr">
                        <a:lnSpc>
                          <a:spcPct val="100000"/>
                        </a:lnSpc>
                        <a:spcBef>
                          <a:spcPts val="0"/>
                        </a:spcBef>
                        <a:spcAft>
                          <a:spcPts val="0"/>
                        </a:spcAft>
                        <a:buNone/>
                      </a:pPr>
                      <a:r>
                        <a:rPr lang="en-US" sz="1800" b="1" u="none" strike="noStrike" noProof="0">
                          <a:solidFill>
                            <a:srgbClr val="013A81"/>
                          </a:solidFill>
                        </a:rPr>
                        <a:t>Meaningful Inclusion of Partners in Decision Making</a:t>
                      </a:r>
                      <a:endParaRPr lang="en-US" sz="1800" b="1" u="none" strike="noStrike" noProof="0">
                        <a:solidFill>
                          <a:srgbClr val="303030"/>
                        </a:solidFill>
                      </a:endParaRPr>
                    </a:p>
                  </a:txBody>
                  <a:tcPr anchor="ctr"/>
                </a:tc>
                <a:tc>
                  <a:txBody>
                    <a:bodyPr/>
                    <a:lstStyle/>
                    <a:p>
                      <a:pPr marL="0" marR="0" lvl="0" indent="0" algn="l">
                        <a:lnSpc>
                          <a:spcPct val="110000"/>
                        </a:lnSpc>
                        <a:spcBef>
                          <a:spcPts val="1000"/>
                        </a:spcBef>
                        <a:spcAft>
                          <a:spcPts val="0"/>
                        </a:spcAft>
                        <a:buNone/>
                      </a:pPr>
                      <a:r>
                        <a:rPr lang="en-US" sz="1800" u="none" strike="noStrike" noProof="0">
                          <a:solidFill>
                            <a:srgbClr val="013A81"/>
                          </a:solidFill>
                        </a:rPr>
                        <a:t>Projects should use engagement structures and processes that include partners in decision making throughout all phases of the project, with consideration of the project’s goals, scope and scale.</a:t>
                      </a:r>
                      <a:endParaRPr lang="en-US" sz="1800"/>
                    </a:p>
                  </a:txBody>
                  <a:tcPr/>
                </a:tc>
                <a:extLst>
                  <a:ext uri="{0D108BD9-81ED-4DB2-BD59-A6C34878D82A}">
                    <a16:rowId xmlns:a16="http://schemas.microsoft.com/office/drawing/2014/main" val="3991145543"/>
                  </a:ext>
                </a:extLst>
              </a:tr>
              <a:tr h="973572">
                <a:tc>
                  <a:txBody>
                    <a:bodyPr/>
                    <a:lstStyle/>
                    <a:p>
                      <a:pPr lvl="0" algn="ctr">
                        <a:lnSpc>
                          <a:spcPct val="100000"/>
                        </a:lnSpc>
                        <a:spcBef>
                          <a:spcPts val="0"/>
                        </a:spcBef>
                        <a:spcAft>
                          <a:spcPts val="0"/>
                        </a:spcAft>
                        <a:buNone/>
                      </a:pPr>
                      <a:r>
                        <a:rPr lang="en-US" sz="1800" b="1" u="none" strike="noStrike" kern="1200" noProof="0">
                          <a:solidFill>
                            <a:srgbClr val="013A81"/>
                          </a:solidFill>
                        </a:rPr>
                        <a:t>Ongoing Review and Assessment of Engagement</a:t>
                      </a:r>
                    </a:p>
                  </a:txBody>
                  <a:tcPr anchor="ctr"/>
                </a:tc>
                <a:tc>
                  <a:txBody>
                    <a:bodyPr/>
                    <a:lstStyle/>
                    <a:p>
                      <a:pPr marL="0" marR="0" lvl="0" indent="0" algn="l">
                        <a:lnSpc>
                          <a:spcPct val="110000"/>
                        </a:lnSpc>
                        <a:spcBef>
                          <a:spcPts val="1000"/>
                        </a:spcBef>
                        <a:spcAft>
                          <a:spcPts val="0"/>
                        </a:spcAft>
                        <a:buNone/>
                      </a:pPr>
                      <a:r>
                        <a:rPr lang="en-US" sz="1800" u="none" strike="noStrike" kern="1200" noProof="0">
                          <a:solidFill>
                            <a:srgbClr val="013A81"/>
                          </a:solidFill>
                        </a:rPr>
                        <a:t>Projects should gather input and feedback throughout the project to identify what is working well and what could be improved, and then adjust engagement approaches as needed.</a:t>
                      </a:r>
                      <a:endParaRPr lang="en-US" sz="1800" u="none" strike="noStrike" kern="1200">
                        <a:solidFill>
                          <a:srgbClr val="013A81"/>
                        </a:solidFill>
                      </a:endParaRPr>
                    </a:p>
                  </a:txBody>
                  <a:tcPr/>
                </a:tc>
                <a:extLst>
                  <a:ext uri="{0D108BD9-81ED-4DB2-BD59-A6C34878D82A}">
                    <a16:rowId xmlns:a16="http://schemas.microsoft.com/office/drawing/2014/main" val="3014947022"/>
                  </a:ext>
                </a:extLst>
              </a:tr>
            </a:tbl>
          </a:graphicData>
        </a:graphic>
      </p:graphicFrame>
    </p:spTree>
    <p:extLst>
      <p:ext uri="{BB962C8B-B14F-4D97-AF65-F5344CB8AC3E}">
        <p14:creationId xmlns:p14="http://schemas.microsoft.com/office/powerpoint/2010/main" val="162666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3FA88C-B6EF-5317-B2FC-19E5939C8787}"/>
              </a:ext>
            </a:extLst>
          </p:cNvPr>
          <p:cNvSpPr>
            <a:spLocks noGrp="1"/>
          </p:cNvSpPr>
          <p:nvPr>
            <p:ph idx="1"/>
          </p:nvPr>
        </p:nvSpPr>
        <p:spPr/>
        <p:txBody>
          <a:bodyPr vert="horz" lIns="0" tIns="45720" rIns="91440" bIns="45720" rtlCol="0" anchor="t">
            <a:noAutofit/>
          </a:bodyPr>
          <a:lstStyle/>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D60CDB3D-F1EB-3B73-707D-C468E5CE3A51}"/>
              </a:ext>
            </a:extLst>
          </p:cNvPr>
          <p:cNvSpPr>
            <a:spLocks noGrp="1"/>
          </p:cNvSpPr>
          <p:nvPr>
            <p:ph type="title"/>
          </p:nvPr>
        </p:nvSpPr>
        <p:spPr/>
        <p:txBody>
          <a:bodyPr/>
          <a:lstStyle/>
          <a:p>
            <a:r>
              <a:rPr lang="en-US">
                <a:latin typeface="Open Sans Semibold"/>
                <a:ea typeface="Open Sans Semibold"/>
                <a:cs typeface="Open Sans Semibold"/>
              </a:rPr>
              <a:t>Share the Foundational Expectations with your community!</a:t>
            </a:r>
            <a:endParaRPr lang="en-US"/>
          </a:p>
        </p:txBody>
      </p:sp>
      <p:sp>
        <p:nvSpPr>
          <p:cNvPr id="4" name="Slide Number Placeholder 3">
            <a:extLst>
              <a:ext uri="{FF2B5EF4-FFF2-40B4-BE49-F238E27FC236}">
                <a16:creationId xmlns:a16="http://schemas.microsoft.com/office/drawing/2014/main" id="{7CD9A680-A8AA-E0C1-7AEA-2F7B345260D3}"/>
              </a:ext>
            </a:extLst>
          </p:cNvPr>
          <p:cNvSpPr>
            <a:spLocks noGrp="1"/>
          </p:cNvSpPr>
          <p:nvPr>
            <p:ph type="sldNum" sz="quarter" idx="12"/>
          </p:nvPr>
        </p:nvSpPr>
        <p:spPr/>
        <p:txBody>
          <a:bodyPr/>
          <a:lstStyle/>
          <a:p>
            <a:fld id="{CD8FCAE6-69AE-D04B-8E7E-F5F188FCE417}" type="slidenum">
              <a:rPr lang="en-US" smtClean="0"/>
              <a:pPr/>
              <a:t>15</a:t>
            </a:fld>
            <a:endParaRPr lang="en-US"/>
          </a:p>
        </p:txBody>
      </p:sp>
      <p:sp>
        <p:nvSpPr>
          <p:cNvPr id="6" name="Text Placeholder 9">
            <a:extLst>
              <a:ext uri="{FF2B5EF4-FFF2-40B4-BE49-F238E27FC236}">
                <a16:creationId xmlns:a16="http://schemas.microsoft.com/office/drawing/2014/main" id="{EB86343C-E1DE-8557-8A9D-BA0E83BDD422}"/>
              </a:ext>
            </a:extLst>
          </p:cNvPr>
          <p:cNvSpPr txBox="1">
            <a:spLocks/>
          </p:cNvSpPr>
          <p:nvPr/>
        </p:nvSpPr>
        <p:spPr>
          <a:xfrm>
            <a:off x="227832" y="5402358"/>
            <a:ext cx="7186083" cy="989175"/>
          </a:xfrm>
          <a:prstGeom prst="rect">
            <a:avLst/>
          </a:prstGeom>
        </p:spPr>
        <p:style>
          <a:lnRef idx="0">
            <a:schemeClr val="accent4"/>
          </a:lnRef>
          <a:fillRef idx="3">
            <a:schemeClr val="accent4"/>
          </a:fillRef>
          <a:effectRef idx="3">
            <a:schemeClr val="accent4"/>
          </a:effectRef>
          <a:fontRef idx="minor">
            <a:schemeClr val="lt1"/>
          </a:fontRef>
        </p:style>
        <p:txBody>
          <a:bodyPr vert="horz" lIns="0" tIns="45720" rIns="91440" bIns="45720" rtlCol="0" anchor="ctr" anchorCtr="0">
            <a:noAutofit/>
          </a:bodyPr>
          <a:lstStyle>
            <a:lvl1pPr marL="0" indent="0" algn="l" defTabSz="914400" rtl="0" eaLnBrk="1" latinLnBrk="0" hangingPunct="1">
              <a:lnSpc>
                <a:spcPct val="110000"/>
              </a:lnSpc>
              <a:spcBef>
                <a:spcPts val="1000"/>
              </a:spcBef>
              <a:buClr>
                <a:schemeClr val="bg2"/>
              </a:buClr>
              <a:buFont typeface="Arial" panose="020B0604020202020204" pitchFamily="34" charset="0"/>
              <a:buNone/>
              <a:defRPr sz="2800" b="1" i="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2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0000"/>
              </a:lnSpc>
              <a:spcBef>
                <a:spcPts val="500"/>
              </a:spcBef>
              <a:buClr>
                <a:schemeClr val="bg2">
                  <a:lumMod val="75000"/>
                </a:schemeClr>
              </a:buClr>
              <a:buFont typeface="Arial" panose="020B0604020202020204" pitchFamily="34" charset="0"/>
              <a:buChar char="•"/>
              <a:defRPr sz="18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0000"/>
              </a:lnSpc>
              <a:spcBef>
                <a:spcPts val="500"/>
              </a:spcBef>
              <a:buClr>
                <a:schemeClr val="accent3"/>
              </a:buClr>
              <a:buFont typeface="Arial" panose="020B0604020202020204" pitchFamily="34" charset="0"/>
              <a:buChar char="•"/>
              <a:defRPr sz="16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solidFill>
                  <a:srgbClr val="FFFFFF"/>
                </a:solidFill>
                <a:latin typeface="Open Sans"/>
                <a:ea typeface="Open Sans"/>
                <a:cs typeface="Open Sans"/>
              </a:rPr>
              <a:t>Questions about the Foundational Expectations?</a:t>
            </a:r>
            <a:endParaRPr lang="en-US" sz="2000">
              <a:solidFill>
                <a:srgbClr val="FFFFFF"/>
              </a:solidFill>
            </a:endParaRPr>
          </a:p>
          <a:p>
            <a:pPr algn="ctr"/>
            <a:r>
              <a:rPr lang="en-US" sz="2000" b="0">
                <a:solidFill>
                  <a:srgbClr val="FFFFFF"/>
                </a:solidFill>
                <a:latin typeface="Open Sans"/>
                <a:ea typeface="Open Sans"/>
                <a:cs typeface="Open Sans"/>
              </a:rPr>
              <a:t>Email us at engagement_questions@pcori.org</a:t>
            </a:r>
            <a:endParaRPr lang="en-US" sz="2000" b="0">
              <a:solidFill>
                <a:srgbClr val="FFFFFF"/>
              </a:solidFill>
            </a:endParaRPr>
          </a:p>
        </p:txBody>
      </p:sp>
      <p:pic>
        <p:nvPicPr>
          <p:cNvPr id="5" name="Picture 4" descr="A close-up of a sign&#10;&#10;Description automatically generated">
            <a:extLst>
              <a:ext uri="{FF2B5EF4-FFF2-40B4-BE49-F238E27FC236}">
                <a16:creationId xmlns:a16="http://schemas.microsoft.com/office/drawing/2014/main" id="{76F22B58-81DA-C839-A0BB-A6D16BC6649E}"/>
              </a:ext>
            </a:extLst>
          </p:cNvPr>
          <p:cNvPicPr>
            <a:picLocks noChangeAspect="1"/>
          </p:cNvPicPr>
          <p:nvPr/>
        </p:nvPicPr>
        <p:blipFill>
          <a:blip r:embed="rId3"/>
          <a:stretch>
            <a:fillRect/>
          </a:stretch>
        </p:blipFill>
        <p:spPr>
          <a:xfrm>
            <a:off x="7819310" y="1640416"/>
            <a:ext cx="3421963" cy="4445001"/>
          </a:xfrm>
          <a:prstGeom prst="rect">
            <a:avLst/>
          </a:prstGeom>
        </p:spPr>
      </p:pic>
      <p:pic>
        <p:nvPicPr>
          <p:cNvPr id="7" name="Picture 6" descr="A screenshot of a web page&#10;&#10;Description automatically generated">
            <a:extLst>
              <a:ext uri="{FF2B5EF4-FFF2-40B4-BE49-F238E27FC236}">
                <a16:creationId xmlns:a16="http://schemas.microsoft.com/office/drawing/2014/main" id="{997BF377-7815-4C97-BBDC-6A58BEB3276F}"/>
              </a:ext>
            </a:extLst>
          </p:cNvPr>
          <p:cNvPicPr>
            <a:picLocks noChangeAspect="1"/>
          </p:cNvPicPr>
          <p:nvPr/>
        </p:nvPicPr>
        <p:blipFill>
          <a:blip r:embed="rId4"/>
          <a:stretch>
            <a:fillRect/>
          </a:stretch>
        </p:blipFill>
        <p:spPr>
          <a:xfrm>
            <a:off x="232833" y="1690325"/>
            <a:ext cx="7016750" cy="3424432"/>
          </a:xfrm>
          <a:prstGeom prst="rect">
            <a:avLst/>
          </a:prstGeom>
        </p:spPr>
      </p:pic>
    </p:spTree>
    <p:extLst>
      <p:ext uri="{BB962C8B-B14F-4D97-AF65-F5344CB8AC3E}">
        <p14:creationId xmlns:p14="http://schemas.microsoft.com/office/powerpoint/2010/main" val="176739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BDF2-D958-BBE1-BE0F-8B95A11C1DE6}"/>
              </a:ext>
            </a:extLst>
          </p:cNvPr>
          <p:cNvSpPr>
            <a:spLocks noGrp="1"/>
          </p:cNvSpPr>
          <p:nvPr>
            <p:ph type="title"/>
          </p:nvPr>
        </p:nvSpPr>
        <p:spPr/>
        <p:txBody>
          <a:bodyPr/>
          <a:lstStyle/>
          <a:p>
            <a:r>
              <a:rPr lang="en-US"/>
              <a:t>Appendix</a:t>
            </a:r>
          </a:p>
        </p:txBody>
      </p:sp>
      <p:sp>
        <p:nvSpPr>
          <p:cNvPr id="4" name="Slide Number Placeholder 3">
            <a:extLst>
              <a:ext uri="{FF2B5EF4-FFF2-40B4-BE49-F238E27FC236}">
                <a16:creationId xmlns:a16="http://schemas.microsoft.com/office/drawing/2014/main" id="{972FC2C7-A061-31ED-E6A7-10B32438DF8A}"/>
              </a:ext>
            </a:extLst>
          </p:cNvPr>
          <p:cNvSpPr>
            <a:spLocks noGrp="1"/>
          </p:cNvSpPr>
          <p:nvPr>
            <p:ph type="sldNum" sz="quarter" idx="12"/>
          </p:nvPr>
        </p:nvSpPr>
        <p:spPr/>
        <p:txBody>
          <a:bodyPr/>
          <a:lstStyle/>
          <a:p>
            <a:fld id="{CD8FCAE6-69AE-D04B-8E7E-F5F188FCE417}" type="slidenum">
              <a:rPr lang="en-US" smtClean="0"/>
              <a:t>16</a:t>
            </a:fld>
            <a:endParaRPr lang="en-US"/>
          </a:p>
        </p:txBody>
      </p:sp>
    </p:spTree>
    <p:extLst>
      <p:ext uri="{BB962C8B-B14F-4D97-AF65-F5344CB8AC3E}">
        <p14:creationId xmlns:p14="http://schemas.microsoft.com/office/powerpoint/2010/main" val="363049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BDDAE-676A-DFCE-4C73-5A022082DA3C}"/>
              </a:ext>
            </a:extLst>
          </p:cNvPr>
          <p:cNvSpPr>
            <a:spLocks noGrp="1"/>
          </p:cNvSpPr>
          <p:nvPr>
            <p:ph idx="1"/>
          </p:nvPr>
        </p:nvSpPr>
        <p:spPr/>
        <p:txBody>
          <a:bodyPr>
            <a:normAutofit fontScale="92500" lnSpcReduction="10000"/>
          </a:bodyPr>
          <a:lstStyle/>
          <a:p>
            <a:pPr marL="0" indent="0">
              <a:buNone/>
            </a:pPr>
            <a:r>
              <a:rPr lang="en-US" b="1"/>
              <a:t>Diversity &amp; Representation</a:t>
            </a:r>
          </a:p>
          <a:p>
            <a:r>
              <a:rPr lang="en-US"/>
              <a:t>Projects should include partners, organizations, researchers and other team members who reflect the diversity of patients and communities affected by the research topic.</a:t>
            </a:r>
          </a:p>
          <a:p>
            <a:pPr marL="0" indent="0">
              <a:buNone/>
            </a:pPr>
            <a:endParaRPr lang="en-US" i="1"/>
          </a:p>
          <a:p>
            <a:pPr marL="0" indent="0">
              <a:buNone/>
            </a:pPr>
            <a:r>
              <a:rPr lang="en-US" i="1"/>
              <a:t>This expectation helps projects to: </a:t>
            </a:r>
          </a:p>
          <a:p>
            <a:r>
              <a:rPr lang="en-US"/>
              <a:t>Make sure the research is relevant to and addresses the needs of those most affected by the research topic. </a:t>
            </a:r>
          </a:p>
          <a:p>
            <a:r>
              <a:rPr lang="en-US"/>
              <a:t>Center patient and other partner perspectives in project decisions.</a:t>
            </a:r>
          </a:p>
          <a:p>
            <a:r>
              <a:rPr lang="en-US"/>
              <a:t>Avoid including only one patient or asking one partner to speak for all patients or communities historically excluded from research.</a:t>
            </a:r>
          </a:p>
        </p:txBody>
      </p:sp>
      <p:sp>
        <p:nvSpPr>
          <p:cNvPr id="3" name="Title 2">
            <a:extLst>
              <a:ext uri="{FF2B5EF4-FFF2-40B4-BE49-F238E27FC236}">
                <a16:creationId xmlns:a16="http://schemas.microsoft.com/office/drawing/2014/main" id="{85FEF005-668F-4F56-E9D5-45C605F7D896}"/>
              </a:ext>
            </a:extLst>
          </p:cNvPr>
          <p:cNvSpPr>
            <a:spLocks noGrp="1"/>
          </p:cNvSpPr>
          <p:nvPr>
            <p:ph type="title"/>
          </p:nvPr>
        </p:nvSpPr>
        <p:spPr/>
        <p:txBody>
          <a:bodyPr/>
          <a:lstStyle/>
          <a:p>
            <a:r>
              <a:rPr lang="en-US"/>
              <a:t>	 Expectation: Diversity and Representation</a:t>
            </a:r>
          </a:p>
        </p:txBody>
      </p:sp>
      <p:sp>
        <p:nvSpPr>
          <p:cNvPr id="4" name="Slide Number Placeholder 3">
            <a:extLst>
              <a:ext uri="{FF2B5EF4-FFF2-40B4-BE49-F238E27FC236}">
                <a16:creationId xmlns:a16="http://schemas.microsoft.com/office/drawing/2014/main" id="{FEFE71E1-54F9-18F6-2F44-04B3A8050DF1}"/>
              </a:ext>
            </a:extLst>
          </p:cNvPr>
          <p:cNvSpPr>
            <a:spLocks noGrp="1"/>
          </p:cNvSpPr>
          <p:nvPr>
            <p:ph type="sldNum" sz="quarter" idx="12"/>
          </p:nvPr>
        </p:nvSpPr>
        <p:spPr/>
        <p:txBody>
          <a:bodyPr/>
          <a:lstStyle/>
          <a:p>
            <a:fld id="{CD8FCAE6-69AE-D04B-8E7E-F5F188FCE417}" type="slidenum">
              <a:rPr lang="en-US" smtClean="0"/>
              <a:pPr/>
              <a:t>17</a:t>
            </a:fld>
            <a:endParaRPr lang="en-US"/>
          </a:p>
        </p:txBody>
      </p:sp>
      <p:pic>
        <p:nvPicPr>
          <p:cNvPr id="5" name="Graphic 4">
            <a:extLst>
              <a:ext uri="{FF2B5EF4-FFF2-40B4-BE49-F238E27FC236}">
                <a16:creationId xmlns:a16="http://schemas.microsoft.com/office/drawing/2014/main" id="{986DD052-6DFE-F8B2-B9C5-3B63666A9C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88333"/>
            <a:ext cx="1463040" cy="1463040"/>
          </a:xfrm>
          <a:prstGeom prst="rect">
            <a:avLst/>
          </a:prstGeom>
        </p:spPr>
      </p:pic>
    </p:spTree>
    <p:extLst>
      <p:ext uri="{BB962C8B-B14F-4D97-AF65-F5344CB8AC3E}">
        <p14:creationId xmlns:p14="http://schemas.microsoft.com/office/powerpoint/2010/main" val="220000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BDDAE-676A-DFCE-4C73-5A022082DA3C}"/>
              </a:ext>
            </a:extLst>
          </p:cNvPr>
          <p:cNvSpPr>
            <a:spLocks noGrp="1"/>
          </p:cNvSpPr>
          <p:nvPr>
            <p:ph idx="1"/>
          </p:nvPr>
        </p:nvSpPr>
        <p:spPr/>
        <p:txBody>
          <a:bodyPr>
            <a:normAutofit fontScale="92500"/>
          </a:bodyPr>
          <a:lstStyle/>
          <a:p>
            <a:pPr marL="0" indent="0">
              <a:buNone/>
            </a:pPr>
            <a:r>
              <a:rPr lang="en-US" b="1"/>
              <a:t>Early &amp; Ongoing Engagement </a:t>
            </a:r>
          </a:p>
          <a:p>
            <a:r>
              <a:rPr lang="en-US"/>
              <a:t>Projects should ensure partners contribute early and throughout the study, including planning the study, conducting the study and disseminating study results.  </a:t>
            </a:r>
          </a:p>
          <a:p>
            <a:pPr marL="0" indent="0">
              <a:buNone/>
            </a:pPr>
            <a:endParaRPr lang="en-US" i="1"/>
          </a:p>
          <a:p>
            <a:pPr marL="0" indent="0">
              <a:buNone/>
            </a:pPr>
            <a:r>
              <a:rPr lang="en-US" i="1"/>
              <a:t>This expectation helps projects to: </a:t>
            </a:r>
          </a:p>
          <a:p>
            <a:r>
              <a:rPr lang="en-US"/>
              <a:t>Ensure that every phase of the project benefits from partners’ contributions.</a:t>
            </a:r>
          </a:p>
          <a:p>
            <a:r>
              <a:rPr lang="en-US"/>
              <a:t>Meet project goals and outcomes.</a:t>
            </a:r>
          </a:p>
          <a:p>
            <a:r>
              <a:rPr lang="en-US"/>
              <a:t>Assign roles and activities based on partner preferences, skills, strengths, and life circumstances.</a:t>
            </a:r>
          </a:p>
          <a:p>
            <a:r>
              <a:rPr lang="en-US"/>
              <a:t>Build on community strengths and assets.</a:t>
            </a:r>
          </a:p>
        </p:txBody>
      </p:sp>
      <p:sp>
        <p:nvSpPr>
          <p:cNvPr id="3" name="Title 2">
            <a:extLst>
              <a:ext uri="{FF2B5EF4-FFF2-40B4-BE49-F238E27FC236}">
                <a16:creationId xmlns:a16="http://schemas.microsoft.com/office/drawing/2014/main" id="{85FEF005-668F-4F56-E9D5-45C605F7D896}"/>
              </a:ext>
            </a:extLst>
          </p:cNvPr>
          <p:cNvSpPr>
            <a:spLocks noGrp="1"/>
          </p:cNvSpPr>
          <p:nvPr>
            <p:ph type="title"/>
          </p:nvPr>
        </p:nvSpPr>
        <p:spPr/>
        <p:txBody>
          <a:bodyPr/>
          <a:lstStyle/>
          <a:p>
            <a:r>
              <a:rPr lang="en-US"/>
              <a:t>	 Expectation: Early &amp; Ongoing Engagement</a:t>
            </a:r>
          </a:p>
        </p:txBody>
      </p:sp>
      <p:sp>
        <p:nvSpPr>
          <p:cNvPr id="4" name="Slide Number Placeholder 3">
            <a:extLst>
              <a:ext uri="{FF2B5EF4-FFF2-40B4-BE49-F238E27FC236}">
                <a16:creationId xmlns:a16="http://schemas.microsoft.com/office/drawing/2014/main" id="{1CE3CF13-5436-70D4-B77B-45CFAF67FD15}"/>
              </a:ext>
            </a:extLst>
          </p:cNvPr>
          <p:cNvSpPr>
            <a:spLocks noGrp="1"/>
          </p:cNvSpPr>
          <p:nvPr>
            <p:ph type="sldNum" sz="quarter" idx="12"/>
          </p:nvPr>
        </p:nvSpPr>
        <p:spPr/>
        <p:txBody>
          <a:bodyPr/>
          <a:lstStyle/>
          <a:p>
            <a:fld id="{CD8FCAE6-69AE-D04B-8E7E-F5F188FCE417}" type="slidenum">
              <a:rPr lang="en-US" smtClean="0"/>
              <a:pPr/>
              <a:t>18</a:t>
            </a:fld>
            <a:endParaRPr lang="en-US"/>
          </a:p>
        </p:txBody>
      </p:sp>
      <p:pic>
        <p:nvPicPr>
          <p:cNvPr id="5" name="Graphic 4">
            <a:extLst>
              <a:ext uri="{FF2B5EF4-FFF2-40B4-BE49-F238E27FC236}">
                <a16:creationId xmlns:a16="http://schemas.microsoft.com/office/drawing/2014/main" id="{F7D5E5AD-CDA3-72A2-64E3-C063E57E13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88333"/>
            <a:ext cx="1463040" cy="1463040"/>
          </a:xfrm>
          <a:prstGeom prst="rect">
            <a:avLst/>
          </a:prstGeom>
        </p:spPr>
      </p:pic>
    </p:spTree>
    <p:extLst>
      <p:ext uri="{BB962C8B-B14F-4D97-AF65-F5344CB8AC3E}">
        <p14:creationId xmlns:p14="http://schemas.microsoft.com/office/powerpoint/2010/main" val="583305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BDDAE-676A-DFCE-4C73-5A022082DA3C}"/>
              </a:ext>
            </a:extLst>
          </p:cNvPr>
          <p:cNvSpPr>
            <a:spLocks noGrp="1"/>
          </p:cNvSpPr>
          <p:nvPr>
            <p:ph idx="1"/>
          </p:nvPr>
        </p:nvSpPr>
        <p:spPr/>
        <p:txBody>
          <a:bodyPr>
            <a:normAutofit lnSpcReduction="10000"/>
          </a:bodyPr>
          <a:lstStyle/>
          <a:p>
            <a:pPr marL="0" indent="0">
              <a:buNone/>
            </a:pPr>
            <a:r>
              <a:rPr lang="en-US" b="1"/>
              <a:t>Dedicated Funds for Engagement &amp; Partner Compensation</a:t>
            </a:r>
          </a:p>
          <a:p>
            <a:r>
              <a:rPr lang="en-US"/>
              <a:t>Projects should dedicate funds to support engaging with partners and compensate partners for their time, expertise and perspectives in a timely manner and in ways that reflect their preferences and roles</a:t>
            </a:r>
          </a:p>
          <a:p>
            <a:pPr marL="0" indent="0">
              <a:buNone/>
            </a:pPr>
            <a:endParaRPr lang="en-US" i="1"/>
          </a:p>
          <a:p>
            <a:pPr marL="0" indent="0">
              <a:buNone/>
            </a:pPr>
            <a:r>
              <a:rPr lang="en-US" i="1"/>
              <a:t>This expectation helps projects to: </a:t>
            </a:r>
          </a:p>
          <a:p>
            <a:r>
              <a:rPr lang="en-US"/>
              <a:t>Compensate partners in ways that reflect their needs and preferences, both financially and non-financially, while avoiding unintended consequences like loss of public benefits.</a:t>
            </a:r>
          </a:p>
          <a:p>
            <a:r>
              <a:rPr lang="en-US"/>
              <a:t>Support meaningful engagement of partners in all phases of the project.</a:t>
            </a:r>
          </a:p>
        </p:txBody>
      </p:sp>
      <p:sp>
        <p:nvSpPr>
          <p:cNvPr id="3" name="Title 2">
            <a:extLst>
              <a:ext uri="{FF2B5EF4-FFF2-40B4-BE49-F238E27FC236}">
                <a16:creationId xmlns:a16="http://schemas.microsoft.com/office/drawing/2014/main" id="{85FEF005-668F-4F56-E9D5-45C605F7D896}"/>
              </a:ext>
            </a:extLst>
          </p:cNvPr>
          <p:cNvSpPr>
            <a:spLocks noGrp="1"/>
          </p:cNvSpPr>
          <p:nvPr>
            <p:ph type="title"/>
          </p:nvPr>
        </p:nvSpPr>
        <p:spPr/>
        <p:txBody>
          <a:bodyPr/>
          <a:lstStyle/>
          <a:p>
            <a:r>
              <a:rPr lang="en-US"/>
              <a:t>	 Expectation: Dedicated Funds for Engagement &amp;</a:t>
            </a:r>
            <a:br>
              <a:rPr lang="en-US"/>
            </a:br>
            <a:r>
              <a:rPr lang="en-US"/>
              <a:t>	 Partner Compensation</a:t>
            </a:r>
          </a:p>
        </p:txBody>
      </p:sp>
      <p:sp>
        <p:nvSpPr>
          <p:cNvPr id="4" name="Slide Number Placeholder 3">
            <a:extLst>
              <a:ext uri="{FF2B5EF4-FFF2-40B4-BE49-F238E27FC236}">
                <a16:creationId xmlns:a16="http://schemas.microsoft.com/office/drawing/2014/main" id="{1927283B-EE0D-DB7D-5818-834BA9DBB6C5}"/>
              </a:ext>
            </a:extLst>
          </p:cNvPr>
          <p:cNvSpPr>
            <a:spLocks noGrp="1"/>
          </p:cNvSpPr>
          <p:nvPr>
            <p:ph type="sldNum" sz="quarter" idx="12"/>
          </p:nvPr>
        </p:nvSpPr>
        <p:spPr/>
        <p:txBody>
          <a:bodyPr/>
          <a:lstStyle/>
          <a:p>
            <a:fld id="{CD8FCAE6-69AE-D04B-8E7E-F5F188FCE417}" type="slidenum">
              <a:rPr lang="en-US" smtClean="0"/>
              <a:pPr/>
              <a:t>19</a:t>
            </a:fld>
            <a:endParaRPr lang="en-US"/>
          </a:p>
        </p:txBody>
      </p:sp>
      <p:pic>
        <p:nvPicPr>
          <p:cNvPr id="5" name="Graphic 4">
            <a:extLst>
              <a:ext uri="{FF2B5EF4-FFF2-40B4-BE49-F238E27FC236}">
                <a16:creationId xmlns:a16="http://schemas.microsoft.com/office/drawing/2014/main" id="{88E2403F-D474-7C94-E273-E95FBC7FD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88333"/>
            <a:ext cx="1463040" cy="1463040"/>
          </a:xfrm>
          <a:prstGeom prst="rect">
            <a:avLst/>
          </a:prstGeom>
        </p:spPr>
      </p:pic>
    </p:spTree>
    <p:extLst>
      <p:ext uri="{BB962C8B-B14F-4D97-AF65-F5344CB8AC3E}">
        <p14:creationId xmlns:p14="http://schemas.microsoft.com/office/powerpoint/2010/main" val="252773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8C079-BB14-9ECE-54E9-1EAFFB968B89}"/>
              </a:ext>
            </a:extLst>
          </p:cNvPr>
          <p:cNvSpPr>
            <a:spLocks noGrp="1"/>
          </p:cNvSpPr>
          <p:nvPr>
            <p:ph idx="1"/>
          </p:nvPr>
        </p:nvSpPr>
        <p:spPr/>
        <p:txBody>
          <a:bodyPr/>
          <a:lstStyle/>
          <a:p>
            <a:r>
              <a:rPr lang="en-US" sz="2000" i="1" dirty="0"/>
              <a:t>moderator </a:t>
            </a:r>
            <a:r>
              <a:rPr lang="en-US" b="1" dirty="0"/>
              <a:t>Kristin L. Carman</a:t>
            </a:r>
            <a:r>
              <a:rPr lang="en-US" dirty="0"/>
              <a:t>, M.A., Ph.D., Director, Public and Patient Engagement (PPE), PCORI</a:t>
            </a:r>
          </a:p>
          <a:p>
            <a:pPr>
              <a:spcBef>
                <a:spcPts val="1200"/>
              </a:spcBef>
            </a:pPr>
            <a:r>
              <a:rPr lang="en-US" b="1" dirty="0"/>
              <a:t>Mabel Crescioni</a:t>
            </a:r>
            <a:r>
              <a:rPr lang="en-US" dirty="0"/>
              <a:t>, DrPH, J.D., Senior Engagement Officer, PPE, PCORI</a:t>
            </a:r>
            <a:endParaRPr lang="en-US" sz="2000" dirty="0">
              <a:highlight>
                <a:srgbClr val="FFFF00"/>
              </a:highlight>
            </a:endParaRPr>
          </a:p>
          <a:p>
            <a:r>
              <a:rPr lang="en-US" b="1" dirty="0"/>
              <a:t>Kimberly Haugstad</a:t>
            </a:r>
            <a:r>
              <a:rPr lang="en-US" dirty="0"/>
              <a:t>, MBA, CEO, </a:t>
            </a:r>
            <a:r>
              <a:rPr lang="en-US" dirty="0" err="1"/>
              <a:t>Upequity</a:t>
            </a:r>
            <a:endParaRPr lang="en-US" dirty="0"/>
          </a:p>
          <a:p>
            <a:pPr lvl="1"/>
            <a:r>
              <a:rPr lang="en-US" sz="1800" dirty="0"/>
              <a:t>Current PCORI: Member of Rare Disease Advisory Panel; Prior: Executive sponsor for two PCORI projects while CEO at the Hemophilia Federation of America (HFA)</a:t>
            </a:r>
          </a:p>
          <a:p>
            <a:pPr>
              <a:spcBef>
                <a:spcPts val="1200"/>
              </a:spcBef>
            </a:pPr>
            <a:r>
              <a:rPr lang="en-US" b="1" dirty="0"/>
              <a:t>Karen E. Kippen</a:t>
            </a:r>
            <a:r>
              <a:rPr lang="en-US" dirty="0"/>
              <a:t>, MSA, MT(ASCP), Executive Director, Patient-Engaged Research Center (ret.), Henry Ford Health</a:t>
            </a:r>
          </a:p>
          <a:p>
            <a:pPr lvl="1">
              <a:spcBef>
                <a:spcPts val="0"/>
              </a:spcBef>
            </a:pPr>
            <a:r>
              <a:rPr lang="en-US" sz="1800" dirty="0"/>
              <a:t>Current: Member PCORI Ambassador Program; Science of Engagement Research Award;              Prior: PCOR Translation Center Abstract Reviewer; two Engagement Award Projects and two Pipeline to Proposal Awards</a:t>
            </a:r>
            <a:endParaRPr lang="en-US" sz="2000" dirty="0"/>
          </a:p>
        </p:txBody>
      </p:sp>
      <p:sp>
        <p:nvSpPr>
          <p:cNvPr id="2" name="Title 1">
            <a:extLst>
              <a:ext uri="{FF2B5EF4-FFF2-40B4-BE49-F238E27FC236}">
                <a16:creationId xmlns:a16="http://schemas.microsoft.com/office/drawing/2014/main" id="{147E179C-5952-722F-BB2D-EC43F98255FF}"/>
              </a:ext>
            </a:extLst>
          </p:cNvPr>
          <p:cNvSpPr>
            <a:spLocks noGrp="1"/>
          </p:cNvSpPr>
          <p:nvPr>
            <p:ph type="title"/>
          </p:nvPr>
        </p:nvSpPr>
        <p:spPr/>
        <p:txBody>
          <a:bodyPr/>
          <a:lstStyle/>
          <a:p>
            <a:r>
              <a:rPr lang="en-US" dirty="0"/>
              <a:t>Panelists (and Involvement with PCORI)</a:t>
            </a:r>
          </a:p>
        </p:txBody>
      </p:sp>
      <p:sp>
        <p:nvSpPr>
          <p:cNvPr id="4" name="Slide Number Placeholder 3">
            <a:extLst>
              <a:ext uri="{FF2B5EF4-FFF2-40B4-BE49-F238E27FC236}">
                <a16:creationId xmlns:a16="http://schemas.microsoft.com/office/drawing/2014/main" id="{505EB555-1A63-FA86-8CC1-199C581E61C0}"/>
              </a:ext>
            </a:extLst>
          </p:cNvPr>
          <p:cNvSpPr>
            <a:spLocks noGrp="1"/>
          </p:cNvSpPr>
          <p:nvPr>
            <p:ph type="sldNum" sz="quarter" idx="12"/>
          </p:nvPr>
        </p:nvSpPr>
        <p:spPr/>
        <p:txBody>
          <a:bodyPr/>
          <a:lstStyle/>
          <a:p>
            <a:fld id="{CD8FCAE6-69AE-D04B-8E7E-F5F188FCE417}" type="slidenum">
              <a:rPr lang="en-US" smtClean="0"/>
              <a:t>2</a:t>
            </a:fld>
            <a:endParaRPr lang="en-US"/>
          </a:p>
        </p:txBody>
      </p:sp>
    </p:spTree>
    <p:extLst>
      <p:ext uri="{BB962C8B-B14F-4D97-AF65-F5344CB8AC3E}">
        <p14:creationId xmlns:p14="http://schemas.microsoft.com/office/powerpoint/2010/main" val="289950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BDDAE-676A-DFCE-4C73-5A022082DA3C}"/>
              </a:ext>
            </a:extLst>
          </p:cNvPr>
          <p:cNvSpPr>
            <a:spLocks noGrp="1"/>
          </p:cNvSpPr>
          <p:nvPr>
            <p:ph idx="1"/>
          </p:nvPr>
        </p:nvSpPr>
        <p:spPr/>
        <p:txBody>
          <a:bodyPr>
            <a:normAutofit fontScale="92500" lnSpcReduction="20000"/>
          </a:bodyPr>
          <a:lstStyle/>
          <a:p>
            <a:pPr marL="0" indent="0">
              <a:buNone/>
            </a:pPr>
            <a:r>
              <a:rPr lang="en-US" b="1"/>
              <a:t>Build Capacity to Work as a Team </a:t>
            </a:r>
          </a:p>
          <a:p>
            <a:r>
              <a:rPr lang="en-US"/>
              <a:t>Projects should identify skills, strengths and barriers to engagement and provide all team members with the information, training and support they need to work as a team.</a:t>
            </a:r>
          </a:p>
          <a:p>
            <a:pPr marL="0" indent="0">
              <a:buNone/>
            </a:pPr>
            <a:endParaRPr lang="en-US" i="1"/>
          </a:p>
          <a:p>
            <a:pPr marL="0" indent="0">
              <a:buNone/>
            </a:pPr>
            <a:r>
              <a:rPr lang="en-US" i="1"/>
              <a:t>This expectation helps projects to: </a:t>
            </a:r>
          </a:p>
          <a:p>
            <a:r>
              <a:rPr lang="en-US"/>
              <a:t>Meet project goals and outcomes by identifying potential challenges and building on team members’ strengths.</a:t>
            </a:r>
          </a:p>
          <a:p>
            <a:r>
              <a:rPr lang="en-US"/>
              <a:t>Address power imbalances between researchers, patients and other partners within the team and create team cohesion.</a:t>
            </a:r>
          </a:p>
          <a:p>
            <a:r>
              <a:rPr lang="en-US"/>
              <a:t>Improve productivity of all team members by ensuring all have the necessary information about the project topics, methods and activities to contribute effectively</a:t>
            </a:r>
          </a:p>
        </p:txBody>
      </p:sp>
      <p:sp>
        <p:nvSpPr>
          <p:cNvPr id="3" name="Title 2">
            <a:extLst>
              <a:ext uri="{FF2B5EF4-FFF2-40B4-BE49-F238E27FC236}">
                <a16:creationId xmlns:a16="http://schemas.microsoft.com/office/drawing/2014/main" id="{85FEF005-668F-4F56-E9D5-45C605F7D896}"/>
              </a:ext>
            </a:extLst>
          </p:cNvPr>
          <p:cNvSpPr>
            <a:spLocks noGrp="1"/>
          </p:cNvSpPr>
          <p:nvPr>
            <p:ph type="title"/>
          </p:nvPr>
        </p:nvSpPr>
        <p:spPr/>
        <p:txBody>
          <a:bodyPr/>
          <a:lstStyle/>
          <a:p>
            <a:r>
              <a:rPr lang="en-US"/>
              <a:t>	 Expectation: Build Capacity to Work as a Team</a:t>
            </a:r>
          </a:p>
        </p:txBody>
      </p:sp>
      <p:sp>
        <p:nvSpPr>
          <p:cNvPr id="4" name="Slide Number Placeholder 3">
            <a:extLst>
              <a:ext uri="{FF2B5EF4-FFF2-40B4-BE49-F238E27FC236}">
                <a16:creationId xmlns:a16="http://schemas.microsoft.com/office/drawing/2014/main" id="{3785762B-1208-DFD7-385F-AD64E0584070}"/>
              </a:ext>
            </a:extLst>
          </p:cNvPr>
          <p:cNvSpPr>
            <a:spLocks noGrp="1"/>
          </p:cNvSpPr>
          <p:nvPr>
            <p:ph type="sldNum" sz="quarter" idx="12"/>
          </p:nvPr>
        </p:nvSpPr>
        <p:spPr/>
        <p:txBody>
          <a:bodyPr/>
          <a:lstStyle/>
          <a:p>
            <a:fld id="{CD8FCAE6-69AE-D04B-8E7E-F5F188FCE417}" type="slidenum">
              <a:rPr lang="en-US" smtClean="0"/>
              <a:pPr/>
              <a:t>20</a:t>
            </a:fld>
            <a:endParaRPr lang="en-US"/>
          </a:p>
        </p:txBody>
      </p:sp>
      <p:pic>
        <p:nvPicPr>
          <p:cNvPr id="5" name="Content Placeholder 3">
            <a:extLst>
              <a:ext uri="{FF2B5EF4-FFF2-40B4-BE49-F238E27FC236}">
                <a16:creationId xmlns:a16="http://schemas.microsoft.com/office/drawing/2014/main" id="{21BB158E-C818-65B4-D9DE-F5A2F7903B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39565"/>
            <a:ext cx="1463040" cy="1463040"/>
          </a:xfrm>
          <a:prstGeom prst="rect">
            <a:avLst/>
          </a:prstGeom>
        </p:spPr>
      </p:pic>
    </p:spTree>
    <p:extLst>
      <p:ext uri="{BB962C8B-B14F-4D97-AF65-F5344CB8AC3E}">
        <p14:creationId xmlns:p14="http://schemas.microsoft.com/office/powerpoint/2010/main" val="95930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BDDAE-676A-DFCE-4C73-5A022082DA3C}"/>
              </a:ext>
            </a:extLst>
          </p:cNvPr>
          <p:cNvSpPr>
            <a:spLocks noGrp="1"/>
          </p:cNvSpPr>
          <p:nvPr>
            <p:ph idx="1"/>
          </p:nvPr>
        </p:nvSpPr>
        <p:spPr/>
        <p:txBody>
          <a:bodyPr>
            <a:normAutofit fontScale="85000" lnSpcReduction="20000"/>
          </a:bodyPr>
          <a:lstStyle/>
          <a:p>
            <a:pPr marL="0" indent="0">
              <a:buNone/>
            </a:pPr>
            <a:r>
              <a:rPr lang="en-US" b="1"/>
              <a:t>Meaningful Inclusion of Partners in Decision Making</a:t>
            </a:r>
          </a:p>
          <a:p>
            <a:r>
              <a:rPr lang="en-US"/>
              <a:t>Projects should use engagement structures and processes that include partners in decision making throughout all phases of the project, with consideration of the project’s goals, scope and scale.</a:t>
            </a:r>
          </a:p>
          <a:p>
            <a:pPr marL="0" indent="0">
              <a:buNone/>
            </a:pPr>
            <a:endParaRPr lang="en-US" i="1"/>
          </a:p>
          <a:p>
            <a:pPr marL="0" indent="0">
              <a:buNone/>
            </a:pPr>
            <a:r>
              <a:rPr lang="en-US" i="1"/>
              <a:t>This expectation helps projects to: </a:t>
            </a:r>
          </a:p>
          <a:p>
            <a:r>
              <a:rPr lang="en-US"/>
              <a:t>Ensure partner perspectives influence decisions about study planning and conduct and dissemination of results.</a:t>
            </a:r>
          </a:p>
          <a:p>
            <a:r>
              <a:rPr lang="en-US"/>
              <a:t>Acknowledge and address power imbalances between researchers, patient partners and other partners.</a:t>
            </a:r>
          </a:p>
          <a:p>
            <a:r>
              <a:rPr lang="en-US"/>
              <a:t>Promote transparency about decision making and minimize conflicts that may arise among team members.</a:t>
            </a:r>
          </a:p>
          <a:p>
            <a:r>
              <a:rPr lang="en-US"/>
              <a:t>Promote meaningful engagement, shared leadership and shared responsibility.</a:t>
            </a:r>
          </a:p>
        </p:txBody>
      </p:sp>
      <p:sp>
        <p:nvSpPr>
          <p:cNvPr id="3" name="Title 2">
            <a:extLst>
              <a:ext uri="{FF2B5EF4-FFF2-40B4-BE49-F238E27FC236}">
                <a16:creationId xmlns:a16="http://schemas.microsoft.com/office/drawing/2014/main" id="{85FEF005-668F-4F56-E9D5-45C605F7D896}"/>
              </a:ext>
            </a:extLst>
          </p:cNvPr>
          <p:cNvSpPr>
            <a:spLocks noGrp="1"/>
          </p:cNvSpPr>
          <p:nvPr>
            <p:ph type="title"/>
          </p:nvPr>
        </p:nvSpPr>
        <p:spPr/>
        <p:txBody>
          <a:bodyPr/>
          <a:lstStyle/>
          <a:p>
            <a:r>
              <a:rPr lang="en-US"/>
              <a:t>	 Expectation: Meaningful Inclusion of Partners in</a:t>
            </a:r>
            <a:br>
              <a:rPr lang="en-US"/>
            </a:br>
            <a:r>
              <a:rPr lang="en-US"/>
              <a:t>	 Decision Making</a:t>
            </a:r>
          </a:p>
        </p:txBody>
      </p:sp>
      <p:sp>
        <p:nvSpPr>
          <p:cNvPr id="4" name="Slide Number Placeholder 3">
            <a:extLst>
              <a:ext uri="{FF2B5EF4-FFF2-40B4-BE49-F238E27FC236}">
                <a16:creationId xmlns:a16="http://schemas.microsoft.com/office/drawing/2014/main" id="{B90EF380-AEC1-4237-6F1A-CFD4B29B232F}"/>
              </a:ext>
            </a:extLst>
          </p:cNvPr>
          <p:cNvSpPr>
            <a:spLocks noGrp="1"/>
          </p:cNvSpPr>
          <p:nvPr>
            <p:ph type="sldNum" sz="quarter" idx="12"/>
          </p:nvPr>
        </p:nvSpPr>
        <p:spPr/>
        <p:txBody>
          <a:bodyPr/>
          <a:lstStyle/>
          <a:p>
            <a:fld id="{CD8FCAE6-69AE-D04B-8E7E-F5F188FCE417}" type="slidenum">
              <a:rPr lang="en-US" smtClean="0"/>
              <a:pPr/>
              <a:t>21</a:t>
            </a:fld>
            <a:endParaRPr lang="en-US"/>
          </a:p>
        </p:txBody>
      </p:sp>
      <p:pic>
        <p:nvPicPr>
          <p:cNvPr id="5" name="Graphic 4">
            <a:extLst>
              <a:ext uri="{FF2B5EF4-FFF2-40B4-BE49-F238E27FC236}">
                <a16:creationId xmlns:a16="http://schemas.microsoft.com/office/drawing/2014/main" id="{993F8ED3-B830-A34B-67EC-FDAE89BED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2273"/>
            <a:ext cx="1463040" cy="1463040"/>
          </a:xfrm>
          <a:prstGeom prst="rect">
            <a:avLst/>
          </a:prstGeom>
        </p:spPr>
      </p:pic>
    </p:spTree>
    <p:extLst>
      <p:ext uri="{BB962C8B-B14F-4D97-AF65-F5344CB8AC3E}">
        <p14:creationId xmlns:p14="http://schemas.microsoft.com/office/powerpoint/2010/main" val="224861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BDDAE-676A-DFCE-4C73-5A022082DA3C}"/>
              </a:ext>
            </a:extLst>
          </p:cNvPr>
          <p:cNvSpPr>
            <a:spLocks noGrp="1"/>
          </p:cNvSpPr>
          <p:nvPr>
            <p:ph idx="1"/>
          </p:nvPr>
        </p:nvSpPr>
        <p:spPr/>
        <p:txBody>
          <a:bodyPr>
            <a:normAutofit lnSpcReduction="10000"/>
          </a:bodyPr>
          <a:lstStyle/>
          <a:p>
            <a:pPr marL="0" indent="0">
              <a:buNone/>
            </a:pPr>
            <a:r>
              <a:rPr lang="en-US" b="1"/>
              <a:t>Ongoing Review and Assessment of Engagement</a:t>
            </a:r>
          </a:p>
          <a:p>
            <a:r>
              <a:rPr lang="en-US"/>
              <a:t>Projects should gather input and feedback throughout the project to identify what is working well and what could be improved, and then adjust engagement approaches as needed.</a:t>
            </a:r>
          </a:p>
          <a:p>
            <a:pPr marL="0" indent="0">
              <a:buNone/>
            </a:pPr>
            <a:endParaRPr lang="en-US" i="1"/>
          </a:p>
          <a:p>
            <a:pPr marL="0" indent="0">
              <a:buNone/>
            </a:pPr>
            <a:r>
              <a:rPr lang="en-US" i="1"/>
              <a:t>This expectation helps projects to: </a:t>
            </a:r>
          </a:p>
          <a:p>
            <a:r>
              <a:rPr lang="en-US"/>
              <a:t>Involve all team members in continuous learning to improve the process of engagement, including understanding whether engagement is occurring as intended, effectively and in an equitable manner.</a:t>
            </a:r>
          </a:p>
          <a:p>
            <a:r>
              <a:rPr lang="en-US"/>
              <a:t>Understand the impact of engagement on the project.</a:t>
            </a:r>
          </a:p>
        </p:txBody>
      </p:sp>
      <p:sp>
        <p:nvSpPr>
          <p:cNvPr id="3" name="Title 2">
            <a:extLst>
              <a:ext uri="{FF2B5EF4-FFF2-40B4-BE49-F238E27FC236}">
                <a16:creationId xmlns:a16="http://schemas.microsoft.com/office/drawing/2014/main" id="{85FEF005-668F-4F56-E9D5-45C605F7D896}"/>
              </a:ext>
            </a:extLst>
          </p:cNvPr>
          <p:cNvSpPr>
            <a:spLocks noGrp="1"/>
          </p:cNvSpPr>
          <p:nvPr>
            <p:ph type="title"/>
          </p:nvPr>
        </p:nvSpPr>
        <p:spPr/>
        <p:txBody>
          <a:bodyPr/>
          <a:lstStyle/>
          <a:p>
            <a:r>
              <a:rPr lang="en-US"/>
              <a:t>	 Expectation: Ongoing Review &amp; Assessment of 	 	 Engagement</a:t>
            </a:r>
          </a:p>
        </p:txBody>
      </p:sp>
      <p:sp>
        <p:nvSpPr>
          <p:cNvPr id="4" name="Slide Number Placeholder 3">
            <a:extLst>
              <a:ext uri="{FF2B5EF4-FFF2-40B4-BE49-F238E27FC236}">
                <a16:creationId xmlns:a16="http://schemas.microsoft.com/office/drawing/2014/main" id="{25066C89-07D7-539A-C4F4-3DB7CD3C54A9}"/>
              </a:ext>
            </a:extLst>
          </p:cNvPr>
          <p:cNvSpPr>
            <a:spLocks noGrp="1"/>
          </p:cNvSpPr>
          <p:nvPr>
            <p:ph type="sldNum" sz="quarter" idx="12"/>
          </p:nvPr>
        </p:nvSpPr>
        <p:spPr/>
        <p:txBody>
          <a:bodyPr/>
          <a:lstStyle/>
          <a:p>
            <a:fld id="{CD8FCAE6-69AE-D04B-8E7E-F5F188FCE417}" type="slidenum">
              <a:rPr lang="en-US" smtClean="0"/>
              <a:pPr/>
              <a:t>22</a:t>
            </a:fld>
            <a:endParaRPr lang="en-US"/>
          </a:p>
        </p:txBody>
      </p:sp>
      <p:pic>
        <p:nvPicPr>
          <p:cNvPr id="5" name="Graphic 4">
            <a:extLst>
              <a:ext uri="{FF2B5EF4-FFF2-40B4-BE49-F238E27FC236}">
                <a16:creationId xmlns:a16="http://schemas.microsoft.com/office/drawing/2014/main" id="{BF6371E8-C752-10FE-1CA6-6174AB7812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88333"/>
            <a:ext cx="1463040" cy="1463040"/>
          </a:xfrm>
          <a:prstGeom prst="rect">
            <a:avLst/>
          </a:prstGeom>
        </p:spPr>
      </p:pic>
    </p:spTree>
    <p:extLst>
      <p:ext uri="{BB962C8B-B14F-4D97-AF65-F5344CB8AC3E}">
        <p14:creationId xmlns:p14="http://schemas.microsoft.com/office/powerpoint/2010/main" val="379948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2B3-2948-4D17-7D1D-C4773AE0AF2C}"/>
              </a:ext>
            </a:extLst>
          </p:cNvPr>
          <p:cNvSpPr>
            <a:spLocks noGrp="1"/>
          </p:cNvSpPr>
          <p:nvPr>
            <p:ph type="title"/>
          </p:nvPr>
        </p:nvSpPr>
        <p:spPr/>
        <p:txBody>
          <a:bodyPr/>
          <a:lstStyle/>
          <a:p>
            <a:r>
              <a:rPr lang="en-US">
                <a:latin typeface="Open Sans Semibold" panose="020B0706030804020204" pitchFamily="34" charset="0"/>
                <a:ea typeface="Open Sans Semibold" panose="020B0706030804020204" pitchFamily="34" charset="0"/>
                <a:cs typeface="Open Sans Semibold" panose="020B0706030804020204" pitchFamily="34" charset="0"/>
              </a:rPr>
              <a:t>PCORI’s 2014 Engagement Rubric</a:t>
            </a:r>
          </a:p>
        </p:txBody>
      </p:sp>
      <p:pic>
        <p:nvPicPr>
          <p:cNvPr id="6" name="Picture 5" descr="There are three phases: Planning the study, conducting the study, and disseminating study results. Each phase comprises potential activities and real-world examples. ">
            <a:extLst>
              <a:ext uri="{FF2B5EF4-FFF2-40B4-BE49-F238E27FC236}">
                <a16:creationId xmlns:a16="http://schemas.microsoft.com/office/drawing/2014/main" id="{11505D09-F12D-E535-82D3-2367B48056CB}"/>
              </a:ext>
            </a:extLst>
          </p:cNvPr>
          <p:cNvPicPr>
            <a:picLocks noChangeAspect="1"/>
          </p:cNvPicPr>
          <p:nvPr/>
        </p:nvPicPr>
        <p:blipFill>
          <a:blip r:embed="rId2"/>
          <a:stretch>
            <a:fillRect/>
          </a:stretch>
        </p:blipFill>
        <p:spPr>
          <a:xfrm>
            <a:off x="1830820" y="1698624"/>
            <a:ext cx="8549410" cy="4702176"/>
          </a:xfrm>
          <a:prstGeom prst="rect">
            <a:avLst/>
          </a:prstGeom>
          <a:noFill/>
        </p:spPr>
      </p:pic>
      <p:sp>
        <p:nvSpPr>
          <p:cNvPr id="5" name="Slide Number Placeholder 4">
            <a:extLst>
              <a:ext uri="{FF2B5EF4-FFF2-40B4-BE49-F238E27FC236}">
                <a16:creationId xmlns:a16="http://schemas.microsoft.com/office/drawing/2014/main" id="{6D1BA386-AE5B-4753-CBDE-20C22A60A279}"/>
              </a:ext>
            </a:extLst>
          </p:cNvPr>
          <p:cNvSpPr>
            <a:spLocks noGrp="1"/>
          </p:cNvSpPr>
          <p:nvPr>
            <p:ph type="sldNum" sz="quarter" idx="12"/>
          </p:nvPr>
        </p:nvSpPr>
        <p:spPr/>
        <p:txBody>
          <a:bodyPr/>
          <a:lstStyle/>
          <a:p>
            <a:fld id="{CD8FCAE6-69AE-D04B-8E7E-F5F188FCE417}" type="slidenum">
              <a:rPr lang="en-US" smtClean="0"/>
              <a:pPr/>
              <a:t>23</a:t>
            </a:fld>
            <a:endParaRPr lang="en-US"/>
          </a:p>
        </p:txBody>
      </p:sp>
    </p:spTree>
    <p:extLst>
      <p:ext uri="{BB962C8B-B14F-4D97-AF65-F5344CB8AC3E}">
        <p14:creationId xmlns:p14="http://schemas.microsoft.com/office/powerpoint/2010/main" val="667804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D43590-9945-9456-B341-9592032224C0}"/>
              </a:ext>
            </a:extLst>
          </p:cNvPr>
          <p:cNvSpPr>
            <a:spLocks noGrp="1"/>
          </p:cNvSpPr>
          <p:nvPr>
            <p:ph idx="1"/>
          </p:nvPr>
        </p:nvSpPr>
        <p:spPr>
          <a:xfrm>
            <a:off x="388938" y="1698624"/>
            <a:ext cx="11433176" cy="4702176"/>
          </a:xfrm>
        </p:spPr>
        <p:txBody>
          <a:bodyPr>
            <a:normAutofit/>
          </a:bodyPr>
          <a:lstStyle/>
          <a:p>
            <a:pPr marR="247650">
              <a:lnSpc>
                <a:spcPct val="106000"/>
              </a:lnSpc>
              <a:spcBef>
                <a:spcPts val="0"/>
              </a:spcBef>
              <a:spcAft>
                <a:spcPts val="0"/>
              </a:spcAft>
            </a:pPr>
            <a:r>
              <a:rPr lang="en-US" sz="2600">
                <a:effectLst/>
                <a:latin typeface="Open Sans" panose="020B0606030504020204" pitchFamily="34" charset="0"/>
                <a:ea typeface="Open Sans" panose="020B0606030504020204" pitchFamily="34" charset="0"/>
              </a:rPr>
              <a:t>Engagement in Health Research Literature Explorer</a:t>
            </a:r>
            <a:r>
              <a:rPr lang="en-US" sz="2600" b="1"/>
              <a:t>: </a:t>
            </a:r>
            <a:r>
              <a:rPr lang="en-US" sz="2600">
                <a:solidFill>
                  <a:srgbClr val="000000"/>
                </a:solidFill>
                <a:hlinkClick r:id="rId3"/>
              </a:rPr>
              <a:t>https://www.pcori.org/engagement/engagement-literature</a:t>
            </a:r>
            <a:endParaRPr lang="en-US" sz="2600">
              <a:solidFill>
                <a:srgbClr val="000000"/>
              </a:solidFill>
            </a:endParaRPr>
          </a:p>
          <a:p>
            <a:pPr marL="0" marR="247650" indent="0">
              <a:lnSpc>
                <a:spcPct val="106000"/>
              </a:lnSpc>
              <a:spcBef>
                <a:spcPts val="0"/>
              </a:spcBef>
              <a:spcAft>
                <a:spcPts val="0"/>
              </a:spcAft>
              <a:buNone/>
            </a:pPr>
            <a:endParaRPr lang="en-US" sz="2600">
              <a:solidFill>
                <a:srgbClr val="000000"/>
              </a:solidFill>
            </a:endParaRPr>
          </a:p>
          <a:p>
            <a:pPr marR="247650">
              <a:lnSpc>
                <a:spcPct val="106000"/>
              </a:lnSpc>
              <a:spcBef>
                <a:spcPts val="0"/>
              </a:spcBef>
              <a:spcAft>
                <a:spcPts val="0"/>
              </a:spcAft>
            </a:pPr>
            <a:r>
              <a:rPr lang="en-US" sz="2600"/>
              <a:t>Measuring What Matters for Advancing the Science and Practice of Engagement: </a:t>
            </a:r>
            <a:r>
              <a:rPr lang="en-US" sz="2600">
                <a:solidFill>
                  <a:srgbClr val="000000"/>
                </a:solidFill>
                <a:hlinkClick r:id="rId4"/>
              </a:rPr>
              <a:t>https://www.pcori.org/resources/measuring-what-matters-advancing-science-and-practice-engagement</a:t>
            </a:r>
            <a:endParaRPr lang="en-US" sz="2600">
              <a:solidFill>
                <a:srgbClr val="000000"/>
              </a:solidFill>
            </a:endParaRPr>
          </a:p>
          <a:p>
            <a:pPr marL="0" marR="247650" indent="0">
              <a:lnSpc>
                <a:spcPct val="106000"/>
              </a:lnSpc>
              <a:spcBef>
                <a:spcPts val="0"/>
              </a:spcBef>
              <a:spcAft>
                <a:spcPts val="0"/>
              </a:spcAft>
              <a:buNone/>
            </a:pPr>
            <a:endParaRPr lang="en-US" sz="2600">
              <a:solidFill>
                <a:schemeClr val="tx1"/>
              </a:solidFill>
            </a:endParaRPr>
          </a:p>
          <a:p>
            <a:pPr marR="247650">
              <a:lnSpc>
                <a:spcPct val="106000"/>
              </a:lnSpc>
              <a:spcBef>
                <a:spcPts val="0"/>
              </a:spcBef>
              <a:spcAft>
                <a:spcPts val="0"/>
              </a:spcAft>
            </a:pPr>
            <a:r>
              <a:rPr lang="en-US" sz="2600"/>
              <a:t>Other resources:</a:t>
            </a:r>
            <a:r>
              <a:rPr lang="en-US" sz="2600" b="1"/>
              <a:t> </a:t>
            </a:r>
            <a:r>
              <a:rPr lang="en-US" sz="2600" u="sng">
                <a:solidFill>
                  <a:srgbClr val="0000FF"/>
                </a:solidFill>
                <a:hlinkClick r:id="rId5"/>
              </a:rPr>
              <a:t>https://www.pcori.org/engagement/engagement-resources</a:t>
            </a:r>
            <a:endParaRPr lang="en-US" sz="2600" u="sng">
              <a:solidFill>
                <a:srgbClr val="0000FF"/>
              </a:solidFill>
            </a:endParaRPr>
          </a:p>
          <a:p>
            <a:pPr marL="0" marR="247650" indent="0">
              <a:lnSpc>
                <a:spcPct val="106000"/>
              </a:lnSpc>
              <a:spcBef>
                <a:spcPts val="0"/>
              </a:spcBef>
              <a:spcAft>
                <a:spcPts val="0"/>
              </a:spcAft>
              <a:buNone/>
            </a:pPr>
            <a:endParaRPr lang="en-US" sz="2600" u="sng">
              <a:solidFill>
                <a:srgbClr val="0000FF"/>
              </a:solidFill>
            </a:endParaRPr>
          </a:p>
          <a:p>
            <a:pPr marL="0" marR="247650" indent="0">
              <a:lnSpc>
                <a:spcPct val="106000"/>
              </a:lnSpc>
              <a:spcBef>
                <a:spcPts val="0"/>
              </a:spcBef>
              <a:spcAft>
                <a:spcPts val="0"/>
              </a:spcAft>
              <a:buNone/>
            </a:pPr>
            <a:endParaRPr lang="en-US" sz="2600" u="sng">
              <a:solidFill>
                <a:srgbClr val="0000FF"/>
              </a:solidFill>
            </a:endParaRPr>
          </a:p>
        </p:txBody>
      </p:sp>
      <p:sp>
        <p:nvSpPr>
          <p:cNvPr id="3" name="Title 2">
            <a:extLst>
              <a:ext uri="{FF2B5EF4-FFF2-40B4-BE49-F238E27FC236}">
                <a16:creationId xmlns:a16="http://schemas.microsoft.com/office/drawing/2014/main" id="{8CFC4104-29DB-A367-C9B6-81C61FF6C99B}"/>
              </a:ext>
            </a:extLst>
          </p:cNvPr>
          <p:cNvSpPr>
            <a:spLocks noGrp="1"/>
          </p:cNvSpPr>
          <p:nvPr>
            <p:ph type="title"/>
          </p:nvPr>
        </p:nvSpPr>
        <p:spPr/>
        <p:txBody>
          <a:bodyPr/>
          <a:lstStyle/>
          <a:p>
            <a:r>
              <a:rPr lang="en-US"/>
              <a:t> Engagement Resources</a:t>
            </a:r>
          </a:p>
        </p:txBody>
      </p:sp>
      <p:sp>
        <p:nvSpPr>
          <p:cNvPr id="4" name="Slide Number Placeholder 3">
            <a:extLst>
              <a:ext uri="{FF2B5EF4-FFF2-40B4-BE49-F238E27FC236}">
                <a16:creationId xmlns:a16="http://schemas.microsoft.com/office/drawing/2014/main" id="{BA76C401-3825-5A7C-DC69-8EC364460B8B}"/>
              </a:ext>
            </a:extLst>
          </p:cNvPr>
          <p:cNvSpPr>
            <a:spLocks noGrp="1"/>
          </p:cNvSpPr>
          <p:nvPr>
            <p:ph type="sldNum" sz="quarter" idx="12"/>
          </p:nvPr>
        </p:nvSpPr>
        <p:spPr/>
        <p:txBody>
          <a:bodyPr/>
          <a:lstStyle/>
          <a:p>
            <a:fld id="{CD8FCAE6-69AE-D04B-8E7E-F5F188FCE417}" type="slidenum">
              <a:rPr lang="en-US" smtClean="0"/>
              <a:pPr/>
              <a:t>24</a:t>
            </a:fld>
            <a:endParaRPr lang="en-US"/>
          </a:p>
        </p:txBody>
      </p:sp>
      <p:sp>
        <p:nvSpPr>
          <p:cNvPr id="5" name="TextBox 4">
            <a:extLst>
              <a:ext uri="{FF2B5EF4-FFF2-40B4-BE49-F238E27FC236}">
                <a16:creationId xmlns:a16="http://schemas.microsoft.com/office/drawing/2014/main" id="{41E557B5-8991-002B-0FEB-8B6824FB8628}"/>
              </a:ext>
            </a:extLst>
          </p:cNvPr>
          <p:cNvSpPr txBox="1"/>
          <p:nvPr/>
        </p:nvSpPr>
        <p:spPr>
          <a:xfrm>
            <a:off x="-1176705" y="5636635"/>
            <a:ext cx="10733681" cy="461665"/>
          </a:xfrm>
          <a:prstGeom prst="rect">
            <a:avLst/>
          </a:prstGeom>
          <a:noFill/>
        </p:spPr>
        <p:txBody>
          <a:bodyPr wrap="square" rtlCol="0">
            <a:spAutoFit/>
          </a:bodyPr>
          <a:lstStyle/>
          <a:p>
            <a:pPr algn="ctr"/>
            <a:r>
              <a:rPr lang="en-US" sz="2400" b="1">
                <a:solidFill>
                  <a:schemeClr val="accent3"/>
                </a:solidFill>
                <a:latin typeface="Open Sans" panose="020B0606030504020204" pitchFamily="34" charset="0"/>
              </a:rPr>
              <a:t>Questions</a:t>
            </a:r>
            <a:r>
              <a:rPr lang="en-US" sz="2400" b="1" i="0" u="none" strike="noStrike">
                <a:solidFill>
                  <a:schemeClr val="accent3"/>
                </a:solidFill>
                <a:effectLst/>
                <a:latin typeface="Open Sans" panose="020B0606030504020204" pitchFamily="34" charset="0"/>
              </a:rPr>
              <a:t>: </a:t>
            </a:r>
            <a:r>
              <a:rPr lang="en-US" sz="2400" b="0" i="0" u="sng" strike="noStrike">
                <a:solidFill>
                  <a:srgbClr val="2C40C5"/>
                </a:solidFill>
                <a:effectLst/>
                <a:latin typeface="Open Sans" panose="020B0606030504020204" pitchFamily="34" charset="0"/>
                <a:hlinkClick r:id="rId6"/>
              </a:rPr>
              <a:t>Engagement_Questions@pcori.org</a:t>
            </a:r>
            <a:r>
              <a:rPr lang="en-US" sz="2400" b="0" i="0" u="none" strike="noStrike">
                <a:solidFill>
                  <a:srgbClr val="39424F"/>
                </a:solidFill>
                <a:effectLst/>
                <a:latin typeface="Open Sans" panose="020B0606030504020204" pitchFamily="34" charset="0"/>
              </a:rPr>
              <a:t> </a:t>
            </a:r>
            <a:endParaRPr lang="en-US" sz="2400"/>
          </a:p>
        </p:txBody>
      </p:sp>
    </p:spTree>
    <p:extLst>
      <p:ext uri="{BB962C8B-B14F-4D97-AF65-F5344CB8AC3E}">
        <p14:creationId xmlns:p14="http://schemas.microsoft.com/office/powerpoint/2010/main" val="331331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6" descr="PCORI website, laptop, cell phone">
            <a:extLst>
              <a:ext uri="{FF2B5EF4-FFF2-40B4-BE49-F238E27FC236}">
                <a16:creationId xmlns:a16="http://schemas.microsoft.com/office/drawing/2014/main" id="{62771BAB-9AAD-A10E-B1AB-8B2085C59C38}"/>
              </a:ext>
            </a:extLst>
          </p:cNvPr>
          <p:cNvPicPr>
            <a:picLocks noGrp="1"/>
          </p:cNvPicPr>
          <p:nvPr>
            <p:ph type="pic" sz="quarter" idx="14"/>
          </p:nvPr>
        </p:nvPicPr>
        <p:blipFill>
          <a:blip r:embed="rId3" cstate="print"/>
          <a:srcRect t="4745" b="4745"/>
          <a:stretch/>
        </p:blipFill>
        <p:spPr/>
      </p:pic>
      <p:sp>
        <p:nvSpPr>
          <p:cNvPr id="5" name="Content Placeholder 4">
            <a:extLst>
              <a:ext uri="{FF2B5EF4-FFF2-40B4-BE49-F238E27FC236}">
                <a16:creationId xmlns:a16="http://schemas.microsoft.com/office/drawing/2014/main" id="{1AFB91A3-4E86-6451-1541-46D96AEF60BA}"/>
              </a:ext>
            </a:extLst>
          </p:cNvPr>
          <p:cNvSpPr>
            <a:spLocks noGrp="1"/>
          </p:cNvSpPr>
          <p:nvPr>
            <p:ph sz="half" idx="2"/>
          </p:nvPr>
        </p:nvSpPr>
        <p:spPr>
          <a:xfrm>
            <a:off x="388937" y="2552700"/>
            <a:ext cx="5486400" cy="3848100"/>
          </a:xfrm>
        </p:spPr>
        <p:txBody>
          <a:bodyPr vert="horz" lIns="0" tIns="45720" rIns="91440" bIns="45720" rtlCol="0" anchor="t">
            <a:noAutofit/>
          </a:bodyPr>
          <a:lstStyle/>
          <a:p>
            <a:pPr>
              <a:lnSpc>
                <a:spcPct val="100000"/>
              </a:lnSpc>
              <a:spcBef>
                <a:spcPts val="1800"/>
              </a:spcBef>
            </a:pPr>
            <a:r>
              <a:rPr lang="en-US">
                <a:latin typeface="Open Sans"/>
                <a:ea typeface="Open Sans"/>
                <a:cs typeface="Open Sans"/>
              </a:rPr>
              <a:t>Explore our Research Fundamentals</a:t>
            </a:r>
          </a:p>
          <a:p>
            <a:pPr>
              <a:lnSpc>
                <a:spcPct val="100000"/>
              </a:lnSpc>
              <a:spcBef>
                <a:spcPts val="1800"/>
              </a:spcBef>
            </a:pPr>
            <a:r>
              <a:rPr lang="en-US">
                <a:latin typeface="Open Sans"/>
                <a:ea typeface="Open Sans"/>
                <a:cs typeface="Open Sans"/>
              </a:rPr>
              <a:t>Free, self-paced, online training</a:t>
            </a:r>
          </a:p>
          <a:p>
            <a:pPr>
              <a:lnSpc>
                <a:spcPct val="100000"/>
              </a:lnSpc>
              <a:spcBef>
                <a:spcPts val="1800"/>
              </a:spcBef>
            </a:pPr>
            <a:r>
              <a:rPr lang="en-US">
                <a:latin typeface="Open Sans"/>
                <a:ea typeface="Open Sans"/>
                <a:cs typeface="Open Sans"/>
              </a:rPr>
              <a:t>Easy to understand modules</a:t>
            </a:r>
          </a:p>
          <a:p>
            <a:pPr>
              <a:lnSpc>
                <a:spcPct val="100000"/>
              </a:lnSpc>
              <a:spcBef>
                <a:spcPts val="1800"/>
              </a:spcBef>
            </a:pPr>
            <a:r>
              <a:rPr lang="en-US">
                <a:latin typeface="Open Sans"/>
                <a:ea typeface="Open Sans"/>
                <a:cs typeface="Open Sans"/>
              </a:rPr>
              <a:t>Helps people better understand the healthcare research process and to learn how to get involved in patient-centered CER</a:t>
            </a:r>
          </a:p>
          <a:p>
            <a:pPr marL="0" indent="0">
              <a:lnSpc>
                <a:spcPct val="100000"/>
              </a:lnSpc>
              <a:spcBef>
                <a:spcPts val="1800"/>
              </a:spcBef>
              <a:buNone/>
            </a:pPr>
            <a:r>
              <a:rPr lang="en-US" sz="1800" b="1" i="1">
                <a:latin typeface="Open Sans"/>
                <a:ea typeface="Open Sans"/>
                <a:cs typeface="Open Sans"/>
                <a:hlinkClick r:id="rId4"/>
              </a:rPr>
              <a:t>https://www.pcori.org/engagement/research-fundamentals</a:t>
            </a:r>
            <a:r>
              <a:rPr lang="en-US" sz="1800" b="1" i="1">
                <a:latin typeface="Open Sans"/>
                <a:ea typeface="Open Sans"/>
                <a:cs typeface="Open Sans"/>
              </a:rPr>
              <a:t> </a:t>
            </a:r>
          </a:p>
        </p:txBody>
      </p:sp>
      <p:sp>
        <p:nvSpPr>
          <p:cNvPr id="4" name="Slide Number Placeholder 3">
            <a:extLst>
              <a:ext uri="{FF2B5EF4-FFF2-40B4-BE49-F238E27FC236}">
                <a16:creationId xmlns:a16="http://schemas.microsoft.com/office/drawing/2014/main" id="{15B96C04-9187-9B53-D1D4-BC0E2D667C73}"/>
              </a:ext>
            </a:extLst>
          </p:cNvPr>
          <p:cNvSpPr>
            <a:spLocks noGrp="1"/>
          </p:cNvSpPr>
          <p:nvPr>
            <p:ph type="sldNum" sz="quarter" idx="12"/>
          </p:nvPr>
        </p:nvSpPr>
        <p:spPr/>
        <p:txBody>
          <a:bodyPr/>
          <a:lstStyle/>
          <a:p>
            <a:fld id="{CD8FCAE6-69AE-D04B-8E7E-F5F188FCE417}" type="slidenum">
              <a:rPr lang="en-US" smtClean="0"/>
              <a:t>25</a:t>
            </a:fld>
            <a:endParaRPr lang="en-US"/>
          </a:p>
        </p:txBody>
      </p:sp>
      <p:sp>
        <p:nvSpPr>
          <p:cNvPr id="8" name="Title 1">
            <a:extLst>
              <a:ext uri="{FF2B5EF4-FFF2-40B4-BE49-F238E27FC236}">
                <a16:creationId xmlns:a16="http://schemas.microsoft.com/office/drawing/2014/main" id="{30B3AB8E-0F16-3C32-6716-E6AA8EECCF92}"/>
              </a:ext>
            </a:extLst>
          </p:cNvPr>
          <p:cNvSpPr>
            <a:spLocks noGrp="1"/>
          </p:cNvSpPr>
          <p:nvPr>
            <p:ph type="title"/>
          </p:nvPr>
        </p:nvSpPr>
        <p:spPr/>
        <p:txBody>
          <a:bodyPr>
            <a:normAutofit/>
          </a:bodyPr>
          <a:lstStyle/>
          <a:p>
            <a:r>
              <a:rPr lang="en-US"/>
              <a:t>Research Fundamentals</a:t>
            </a:r>
          </a:p>
        </p:txBody>
      </p:sp>
      <p:graphicFrame>
        <p:nvGraphicFramePr>
          <p:cNvPr id="19" name="Table 18">
            <a:extLst>
              <a:ext uri="{FF2B5EF4-FFF2-40B4-BE49-F238E27FC236}">
                <a16:creationId xmlns:a16="http://schemas.microsoft.com/office/drawing/2014/main" id="{B2689DAF-1F57-A6F1-D4C8-34A47FBF72A2}"/>
              </a:ext>
            </a:extLst>
          </p:cNvPr>
          <p:cNvGraphicFramePr>
            <a:graphicFrameLocks noGrp="1"/>
          </p:cNvGraphicFramePr>
          <p:nvPr/>
        </p:nvGraphicFramePr>
        <p:xfrm>
          <a:off x="369888" y="1692967"/>
          <a:ext cx="5716586" cy="768096"/>
        </p:xfrm>
        <a:graphic>
          <a:graphicData uri="http://schemas.openxmlformats.org/drawingml/2006/table">
            <a:tbl>
              <a:tblPr firstRow="1" bandRow="1">
                <a:tableStyleId>{5C22544A-7EE6-4342-B048-85BDC9FD1C3A}</a:tableStyleId>
              </a:tblPr>
              <a:tblGrid>
                <a:gridCol w="5716586">
                  <a:extLst>
                    <a:ext uri="{9D8B030D-6E8A-4147-A177-3AD203B41FA5}">
                      <a16:colId xmlns:a16="http://schemas.microsoft.com/office/drawing/2014/main" val="2745727714"/>
                    </a:ext>
                  </a:extLst>
                </a:gridCol>
              </a:tblGrid>
              <a:tr h="45719">
                <a:tc>
                  <a:txBody>
                    <a:bodyPr/>
                    <a:lstStyle/>
                    <a:p>
                      <a:pPr>
                        <a:lnSpc>
                          <a:spcPct val="90000"/>
                        </a:lnSpc>
                      </a:pPr>
                      <a:r>
                        <a:rPr lang="en-US" sz="2800" b="1">
                          <a:solidFill>
                            <a:schemeClr val="accent3"/>
                          </a:solidFill>
                          <a:latin typeface="Open Sans" panose="020B0606030504020204" pitchFamily="34" charset="0"/>
                          <a:ea typeface="Open Sans" panose="020B0606030504020204" pitchFamily="34" charset="0"/>
                          <a:cs typeface="Open Sans" panose="020B0606030504020204" pitchFamily="34" charset="0"/>
                        </a:rPr>
                        <a:t>New to Patient-Centered Outcomes Research?</a:t>
                      </a:r>
                    </a:p>
                  </a:txBody>
                  <a:tcPr marL="182880" marR="0" marT="0" marB="0"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723215395"/>
                  </a:ext>
                </a:extLst>
              </a:tr>
            </a:tbl>
          </a:graphicData>
        </a:graphic>
      </p:graphicFrame>
      <p:pic>
        <p:nvPicPr>
          <p:cNvPr id="10" name="object 8" descr="Research Fundamentals, QR code">
            <a:extLst>
              <a:ext uri="{FF2B5EF4-FFF2-40B4-BE49-F238E27FC236}">
                <a16:creationId xmlns:a16="http://schemas.microsoft.com/office/drawing/2014/main" id="{C4260EDD-51B2-A8BD-BDEB-56FCE970AC8B}"/>
              </a:ext>
            </a:extLst>
          </p:cNvPr>
          <p:cNvPicPr/>
          <p:nvPr/>
        </p:nvPicPr>
        <p:blipFill>
          <a:blip r:embed="rId5" cstate="print"/>
          <a:stretch>
            <a:fillRect/>
          </a:stretch>
        </p:blipFill>
        <p:spPr>
          <a:xfrm>
            <a:off x="11058145" y="5376863"/>
            <a:ext cx="1133855" cy="1133856"/>
          </a:xfrm>
          <a:prstGeom prst="rect">
            <a:avLst/>
          </a:prstGeom>
        </p:spPr>
      </p:pic>
      <p:sp>
        <p:nvSpPr>
          <p:cNvPr id="13" name="object 11">
            <a:extLst>
              <a:ext uri="{FF2B5EF4-FFF2-40B4-BE49-F238E27FC236}">
                <a16:creationId xmlns:a16="http://schemas.microsoft.com/office/drawing/2014/main" id="{248768E7-A261-67E6-DEAF-366E2B899DDC}"/>
              </a:ext>
            </a:extLst>
          </p:cNvPr>
          <p:cNvSpPr/>
          <p:nvPr/>
        </p:nvSpPr>
        <p:spPr>
          <a:xfrm>
            <a:off x="11058144" y="6443148"/>
            <a:ext cx="1133855" cy="286364"/>
          </a:xfrm>
          <a:custGeom>
            <a:avLst/>
            <a:gdLst/>
            <a:ahLst/>
            <a:cxnLst/>
            <a:rect l="l" t="t" r="r" b="b"/>
            <a:pathLst>
              <a:path w="1134109" h="605790">
                <a:moveTo>
                  <a:pt x="1133855" y="0"/>
                </a:moveTo>
                <a:lnTo>
                  <a:pt x="0" y="0"/>
                </a:lnTo>
                <a:lnTo>
                  <a:pt x="0" y="605294"/>
                </a:lnTo>
                <a:lnTo>
                  <a:pt x="1133855" y="605294"/>
                </a:lnTo>
                <a:lnTo>
                  <a:pt x="1133855" y="0"/>
                </a:lnTo>
                <a:close/>
              </a:path>
            </a:pathLst>
          </a:custGeom>
          <a:solidFill>
            <a:srgbClr val="FFFFFF"/>
          </a:solidFill>
        </p:spPr>
        <p:txBody>
          <a:bodyPr wrap="square" lIns="0" tIns="0" rIns="0" bIns="0" rtlCol="0"/>
          <a:lstStyle/>
          <a:p>
            <a:pPr algn="ctr"/>
            <a:r>
              <a:rPr lang="en-US" sz="1400" b="1">
                <a:latin typeface="Open Sans" panose="020B0606030504020204" pitchFamily="34" charset="0"/>
                <a:ea typeface="Open Sans" panose="020B0606030504020204" pitchFamily="34" charset="0"/>
                <a:cs typeface="Open Sans" panose="020B0606030504020204" pitchFamily="34" charset="0"/>
              </a:rPr>
              <a:t>Scan Now</a:t>
            </a:r>
            <a:endParaRPr sz="14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56260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08D12-852B-6FF6-D5A0-7ECCC4763E33}"/>
              </a:ext>
            </a:extLst>
          </p:cNvPr>
          <p:cNvSpPr>
            <a:spLocks noGrp="1"/>
          </p:cNvSpPr>
          <p:nvPr>
            <p:ph type="sldNum" sz="quarter" idx="12"/>
          </p:nvPr>
        </p:nvSpPr>
        <p:spPr/>
        <p:txBody>
          <a:bodyPr/>
          <a:lstStyle/>
          <a:p>
            <a:fld id="{2C10B610-381F-432D-A853-6CC0B0380E78}" type="slidenum">
              <a:rPr lang="en-US" smtClean="0"/>
              <a:t>26</a:t>
            </a:fld>
            <a:endParaRPr lang="en-US"/>
          </a:p>
        </p:txBody>
      </p:sp>
      <p:sp>
        <p:nvSpPr>
          <p:cNvPr id="3" name="Content Placeholder 2">
            <a:extLst>
              <a:ext uri="{FF2B5EF4-FFF2-40B4-BE49-F238E27FC236}">
                <a16:creationId xmlns:a16="http://schemas.microsoft.com/office/drawing/2014/main" id="{EE63AFFB-98CB-A333-3F36-81BD336E4A53}"/>
              </a:ext>
            </a:extLst>
          </p:cNvPr>
          <p:cNvSpPr>
            <a:spLocks noGrp="1"/>
          </p:cNvSpPr>
          <p:nvPr>
            <p:ph sz="quarter" idx="13"/>
          </p:nvPr>
        </p:nvSpPr>
        <p:spPr/>
        <p:txBody>
          <a:bodyPr lIns="91440" tIns="45720" rIns="91440" bIns="0" anchor="ctr" anchorCtr="0">
            <a:noAutofit/>
          </a:bodyPr>
          <a:lstStyle/>
          <a:p>
            <a:r>
              <a:rPr lang="en-US">
                <a:ea typeface="Open Sans"/>
                <a:cs typeface="Open Sans"/>
              </a:rPr>
              <a:t>Multi Stakeholder Research Teams</a:t>
            </a:r>
            <a:endParaRPr lang="en-US"/>
          </a:p>
        </p:txBody>
      </p:sp>
      <p:sp>
        <p:nvSpPr>
          <p:cNvPr id="4" name="Text Placeholder 3">
            <a:extLst>
              <a:ext uri="{FF2B5EF4-FFF2-40B4-BE49-F238E27FC236}">
                <a16:creationId xmlns:a16="http://schemas.microsoft.com/office/drawing/2014/main" id="{78BFF4F8-2CF3-2064-DAF8-076B2C4FF891}"/>
              </a:ext>
            </a:extLst>
          </p:cNvPr>
          <p:cNvSpPr>
            <a:spLocks noGrp="1"/>
          </p:cNvSpPr>
          <p:nvPr>
            <p:ph type="body" sz="quarter" idx="15"/>
          </p:nvPr>
        </p:nvSpPr>
        <p:spPr/>
        <p:txBody>
          <a:bodyPr lIns="0" tIns="45720" rIns="0" bIns="45720" anchor="t"/>
          <a:lstStyle/>
          <a:p>
            <a:endParaRPr lang="en-US"/>
          </a:p>
          <a:p>
            <a:endParaRPr lang="en-US"/>
          </a:p>
          <a:p>
            <a:pPr marL="114300" indent="0">
              <a:buNone/>
            </a:pPr>
            <a:endParaRPr lang="en-US"/>
          </a:p>
          <a:p>
            <a:pPr marL="114300" indent="0">
              <a:buNone/>
            </a:pPr>
            <a:endParaRPr lang="en-US"/>
          </a:p>
        </p:txBody>
      </p:sp>
      <p:graphicFrame>
        <p:nvGraphicFramePr>
          <p:cNvPr id="9" name="Table 8">
            <a:extLst>
              <a:ext uri="{FF2B5EF4-FFF2-40B4-BE49-F238E27FC236}">
                <a16:creationId xmlns:a16="http://schemas.microsoft.com/office/drawing/2014/main" id="{8436A583-BE87-442D-F64D-0BE723C07883}"/>
              </a:ext>
            </a:extLst>
          </p:cNvPr>
          <p:cNvGraphicFramePr>
            <a:graphicFrameLocks noGrp="1"/>
          </p:cNvGraphicFramePr>
          <p:nvPr/>
        </p:nvGraphicFramePr>
        <p:xfrm>
          <a:off x="413020" y="1836741"/>
          <a:ext cx="5716586" cy="713232"/>
        </p:xfrm>
        <a:graphic>
          <a:graphicData uri="http://schemas.openxmlformats.org/drawingml/2006/table">
            <a:tbl>
              <a:tblPr firstRow="1" bandRow="1">
                <a:tableStyleId>{5C22544A-7EE6-4342-B048-85BDC9FD1C3A}</a:tableStyleId>
              </a:tblPr>
              <a:tblGrid>
                <a:gridCol w="5716586">
                  <a:extLst>
                    <a:ext uri="{9D8B030D-6E8A-4147-A177-3AD203B41FA5}">
                      <a16:colId xmlns:a16="http://schemas.microsoft.com/office/drawing/2014/main" val="2745727714"/>
                    </a:ext>
                  </a:extLst>
                </a:gridCol>
              </a:tblGrid>
              <a:tr h="45719">
                <a:tc>
                  <a:txBody>
                    <a:bodyPr/>
                    <a:lstStyle/>
                    <a:p>
                      <a:pPr>
                        <a:lnSpc>
                          <a:spcPct val="90000"/>
                        </a:lnSpc>
                      </a:pPr>
                      <a:r>
                        <a:rPr lang="en-US" sz="2600" b="1">
                          <a:solidFill>
                            <a:srgbClr val="013A81"/>
                          </a:solidFill>
                          <a:latin typeface="Open Sans"/>
                          <a:ea typeface="Open Sans"/>
                          <a:cs typeface="Open Sans"/>
                        </a:rPr>
                        <a:t>Tips for Building Effective Multi-Stakeholder Research Teams</a:t>
                      </a:r>
                      <a:endParaRPr lang="en-US">
                        <a:solidFill>
                          <a:srgbClr val="013A81"/>
                        </a:solidFill>
                      </a:endParaRPr>
                    </a:p>
                  </a:txBody>
                  <a:tcPr marL="182880" marR="0" marT="0" marB="0"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723215395"/>
                  </a:ext>
                </a:extLst>
              </a:tr>
            </a:tbl>
          </a:graphicData>
        </a:graphic>
      </p:graphicFrame>
      <p:sp>
        <p:nvSpPr>
          <p:cNvPr id="17" name="Content Placeholder 5">
            <a:extLst>
              <a:ext uri="{FF2B5EF4-FFF2-40B4-BE49-F238E27FC236}">
                <a16:creationId xmlns:a16="http://schemas.microsoft.com/office/drawing/2014/main" id="{925B4854-23DB-1E83-79DD-CE0B473E6BAE}"/>
              </a:ext>
            </a:extLst>
          </p:cNvPr>
          <p:cNvSpPr txBox="1">
            <a:spLocks/>
          </p:cNvSpPr>
          <p:nvPr/>
        </p:nvSpPr>
        <p:spPr>
          <a:xfrm>
            <a:off x="532711" y="2595833"/>
            <a:ext cx="5486400" cy="3848100"/>
          </a:xfrm>
          <a:prstGeom prst="rect">
            <a:avLst/>
          </a:prstGeom>
        </p:spPr>
        <p:txBody>
          <a:bodyPr lIns="91440" tIns="45720" rIns="91440" bIns="45720" anchor="t"/>
          <a:lstStyle>
            <a:lvl1pPr marL="228600" indent="-228600" algn="l" defTabSz="914400" rtl="0" eaLnBrk="1" latinLnBrk="0" hangingPunct="1">
              <a:lnSpc>
                <a:spcPct val="110000"/>
              </a:lnSpc>
              <a:spcBef>
                <a:spcPts val="1000"/>
              </a:spcBef>
              <a:buClr>
                <a:schemeClr val="bg2"/>
              </a:buClr>
              <a:buFont typeface="Arial" panose="020B0604020202020204" pitchFamily="34" charset="0"/>
              <a:buChar char="•"/>
              <a:defRPr sz="24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2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0000"/>
              </a:lnSpc>
              <a:spcBef>
                <a:spcPts val="500"/>
              </a:spcBef>
              <a:buClr>
                <a:schemeClr val="bg2">
                  <a:lumMod val="75000"/>
                </a:schemeClr>
              </a:buClr>
              <a:buFont typeface="Arial" panose="020B0604020202020204" pitchFamily="34" charset="0"/>
              <a:buChar char="•"/>
              <a:defRPr sz="18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0000"/>
              </a:lnSpc>
              <a:spcBef>
                <a:spcPts val="500"/>
              </a:spcBef>
              <a:buClr>
                <a:schemeClr val="accent3"/>
              </a:buClr>
              <a:buFont typeface="Arial" panose="020B0604020202020204" pitchFamily="34" charset="0"/>
              <a:buChar char="•"/>
              <a:defRPr sz="16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013A81"/>
                </a:solidFill>
                <a:latin typeface="Open Sans"/>
                <a:ea typeface="Open Sans"/>
                <a:cs typeface="Open Sans"/>
              </a:rPr>
              <a:t>Explore PCORI’s Free Resources for:</a:t>
            </a:r>
          </a:p>
          <a:p>
            <a:pPr>
              <a:lnSpc>
                <a:spcPct val="100000"/>
              </a:lnSpc>
              <a:spcBef>
                <a:spcPts val="1200"/>
              </a:spcBef>
            </a:pPr>
            <a:r>
              <a:rPr lang="en-US" sz="2200">
                <a:solidFill>
                  <a:srgbClr val="013A81"/>
                </a:solidFill>
                <a:latin typeface="Open Sans"/>
                <a:ea typeface="Open Sans"/>
                <a:cs typeface="Open Sans"/>
              </a:rPr>
              <a:t>Establishing best practices</a:t>
            </a:r>
          </a:p>
          <a:p>
            <a:pPr>
              <a:lnSpc>
                <a:spcPct val="100000"/>
              </a:lnSpc>
              <a:spcBef>
                <a:spcPts val="1200"/>
              </a:spcBef>
            </a:pPr>
            <a:r>
              <a:rPr lang="en-US" sz="2200">
                <a:solidFill>
                  <a:srgbClr val="013A81"/>
                </a:solidFill>
                <a:latin typeface="Open Sans"/>
                <a:ea typeface="Open Sans"/>
                <a:cs typeface="Open Sans"/>
              </a:rPr>
              <a:t>Defining roles and responsibilities </a:t>
            </a:r>
            <a:endParaRPr lang="en-US" sz="2200">
              <a:solidFill>
                <a:srgbClr val="013A81"/>
              </a:solidFill>
            </a:endParaRPr>
          </a:p>
          <a:p>
            <a:pPr>
              <a:lnSpc>
                <a:spcPct val="100000"/>
              </a:lnSpc>
              <a:spcBef>
                <a:spcPts val="1200"/>
              </a:spcBef>
            </a:pPr>
            <a:r>
              <a:rPr lang="en-US" sz="2200">
                <a:solidFill>
                  <a:srgbClr val="013A81"/>
                </a:solidFill>
                <a:latin typeface="Open Sans"/>
                <a:ea typeface="Open Sans"/>
                <a:cs typeface="Open Sans"/>
              </a:rPr>
              <a:t>Making effective group decisions</a:t>
            </a:r>
          </a:p>
          <a:p>
            <a:pPr>
              <a:lnSpc>
                <a:spcPct val="100000"/>
              </a:lnSpc>
              <a:spcBef>
                <a:spcPts val="1200"/>
              </a:spcBef>
            </a:pPr>
            <a:r>
              <a:rPr lang="en-US" sz="2200">
                <a:solidFill>
                  <a:srgbClr val="013A81"/>
                </a:solidFill>
                <a:latin typeface="Open Sans"/>
                <a:ea typeface="Open Sans"/>
                <a:cs typeface="Open Sans"/>
              </a:rPr>
              <a:t>Planning for collaboration</a:t>
            </a:r>
          </a:p>
          <a:p>
            <a:pPr>
              <a:lnSpc>
                <a:spcPct val="100000"/>
              </a:lnSpc>
              <a:spcBef>
                <a:spcPts val="1200"/>
              </a:spcBef>
            </a:pPr>
            <a:r>
              <a:rPr lang="en-US" sz="2200">
                <a:solidFill>
                  <a:srgbClr val="013A81"/>
                </a:solidFill>
                <a:latin typeface="Open Sans"/>
                <a:ea typeface="Open Sans"/>
                <a:cs typeface="Open Sans"/>
              </a:rPr>
              <a:t>Sustaining engagement</a:t>
            </a:r>
          </a:p>
          <a:p>
            <a:pPr>
              <a:lnSpc>
                <a:spcPct val="100000"/>
              </a:lnSpc>
              <a:spcBef>
                <a:spcPts val="1200"/>
              </a:spcBef>
            </a:pPr>
            <a:r>
              <a:rPr lang="en-US" sz="2200">
                <a:solidFill>
                  <a:srgbClr val="013A81"/>
                </a:solidFill>
                <a:latin typeface="Open Sans"/>
                <a:ea typeface="Open Sans"/>
                <a:cs typeface="Open Sans"/>
              </a:rPr>
              <a:t>And More!</a:t>
            </a:r>
          </a:p>
          <a:p>
            <a:pPr marL="0" indent="0" algn="ctr">
              <a:buNone/>
            </a:pPr>
            <a:r>
              <a:rPr lang="en-US" sz="1800" b="1" i="1">
                <a:solidFill>
                  <a:srgbClr val="20275C"/>
                </a:solidFill>
                <a:latin typeface="Open Sans"/>
                <a:ea typeface="Open Sans"/>
                <a:cs typeface="Open Sans"/>
                <a:hlinkClick r:id="rId3"/>
              </a:rPr>
              <a:t>https://research-teams.pcori.org/</a:t>
            </a:r>
            <a:r>
              <a:rPr lang="en-US" sz="1800" b="1" i="1">
                <a:solidFill>
                  <a:srgbClr val="20275C"/>
                </a:solidFill>
                <a:latin typeface="Open Sans"/>
                <a:ea typeface="Open Sans"/>
                <a:cs typeface="Open Sans"/>
              </a:rPr>
              <a:t> </a:t>
            </a:r>
            <a:endParaRPr lang="en-US" sz="1800" b="1" i="1"/>
          </a:p>
          <a:p>
            <a:endParaRPr lang="en-US" sz="2200"/>
          </a:p>
        </p:txBody>
      </p:sp>
      <p:sp>
        <p:nvSpPr>
          <p:cNvPr id="18" name="TextBox 17">
            <a:extLst>
              <a:ext uri="{FF2B5EF4-FFF2-40B4-BE49-F238E27FC236}">
                <a16:creationId xmlns:a16="http://schemas.microsoft.com/office/drawing/2014/main" id="{5E89F0E0-DB14-4107-F5E9-DE9EB2B9E1E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20" name="object 6" descr="diverse group meeting">
            <a:extLst>
              <a:ext uri="{FF2B5EF4-FFF2-40B4-BE49-F238E27FC236}">
                <a16:creationId xmlns:a16="http://schemas.microsoft.com/office/drawing/2014/main" id="{A64FED53-86D9-8D8F-0BC7-56CB32359B71}"/>
              </a:ext>
            </a:extLst>
          </p:cNvPr>
          <p:cNvPicPr>
            <a:picLocks/>
          </p:cNvPicPr>
          <p:nvPr/>
        </p:nvPicPr>
        <p:blipFill>
          <a:blip r:embed="rId4" cstate="print"/>
          <a:srcRect l="7406" r="7406"/>
          <a:stretch/>
        </p:blipFill>
        <p:spPr>
          <a:xfrm>
            <a:off x="6141888" y="1582882"/>
            <a:ext cx="6052869" cy="5260577"/>
          </a:xfrm>
          <a:prstGeom prst="rect">
            <a:avLst/>
          </a:prstGeom>
        </p:spPr>
      </p:pic>
      <p:pic>
        <p:nvPicPr>
          <p:cNvPr id="22" name="object 8" descr="Multi-stakeholder research teams qr code">
            <a:extLst>
              <a:ext uri="{FF2B5EF4-FFF2-40B4-BE49-F238E27FC236}">
                <a16:creationId xmlns:a16="http://schemas.microsoft.com/office/drawing/2014/main" id="{754809F3-4745-3C10-F18B-C3120A05B604}"/>
              </a:ext>
            </a:extLst>
          </p:cNvPr>
          <p:cNvPicPr>
            <a:picLocks noChangeAspect="1"/>
          </p:cNvPicPr>
          <p:nvPr/>
        </p:nvPicPr>
        <p:blipFill>
          <a:blip r:embed="rId5" cstate="print"/>
          <a:stretch>
            <a:fillRect/>
          </a:stretch>
        </p:blipFill>
        <p:spPr>
          <a:xfrm>
            <a:off x="11058853" y="5541710"/>
            <a:ext cx="1133147" cy="1133856"/>
          </a:xfrm>
          <a:prstGeom prst="rect">
            <a:avLst/>
          </a:prstGeom>
        </p:spPr>
      </p:pic>
      <p:sp>
        <p:nvSpPr>
          <p:cNvPr id="24" name="object 11">
            <a:extLst>
              <a:ext uri="{FF2B5EF4-FFF2-40B4-BE49-F238E27FC236}">
                <a16:creationId xmlns:a16="http://schemas.microsoft.com/office/drawing/2014/main" id="{A9F9C759-B2B4-C80F-2440-67A31829ECED}"/>
              </a:ext>
            </a:extLst>
          </p:cNvPr>
          <p:cNvSpPr/>
          <p:nvPr/>
        </p:nvSpPr>
        <p:spPr>
          <a:xfrm>
            <a:off x="11058852" y="6605304"/>
            <a:ext cx="1133147" cy="282074"/>
          </a:xfrm>
          <a:custGeom>
            <a:avLst/>
            <a:gdLst/>
            <a:ahLst/>
            <a:cxnLst/>
            <a:rect l="l" t="t" r="r" b="b"/>
            <a:pathLst>
              <a:path w="1134109" h="605790">
                <a:moveTo>
                  <a:pt x="1133855" y="0"/>
                </a:moveTo>
                <a:lnTo>
                  <a:pt x="0" y="0"/>
                </a:lnTo>
                <a:lnTo>
                  <a:pt x="0" y="605294"/>
                </a:lnTo>
                <a:lnTo>
                  <a:pt x="1133855" y="605294"/>
                </a:lnTo>
                <a:lnTo>
                  <a:pt x="1133855" y="0"/>
                </a:lnTo>
                <a:close/>
              </a:path>
            </a:pathLst>
          </a:custGeom>
          <a:solidFill>
            <a:srgbClr val="FFFFFF"/>
          </a:solidFill>
        </p:spPr>
        <p:txBody>
          <a:bodyPr wrap="square" lIns="0" tIns="0" rIns="0" bIns="0" rtlCol="0"/>
          <a:lstStyle/>
          <a:p>
            <a:pPr algn="ctr"/>
            <a:r>
              <a:rPr lang="en-US" sz="1400" b="1">
                <a:latin typeface="Open Sans" panose="020B0606030504020204" pitchFamily="34" charset="0"/>
                <a:ea typeface="Open Sans" panose="020B0606030504020204" pitchFamily="34" charset="0"/>
                <a:cs typeface="Open Sans" panose="020B0606030504020204" pitchFamily="34" charset="0"/>
              </a:rPr>
              <a:t>Scan Now</a:t>
            </a:r>
          </a:p>
        </p:txBody>
      </p:sp>
    </p:spTree>
    <p:extLst>
      <p:ext uri="{BB962C8B-B14F-4D97-AF65-F5344CB8AC3E}">
        <p14:creationId xmlns:p14="http://schemas.microsoft.com/office/powerpoint/2010/main" val="1727460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0B3AB8E-0F16-3C32-6716-E6AA8EECCF92}"/>
              </a:ext>
            </a:extLst>
          </p:cNvPr>
          <p:cNvSpPr>
            <a:spLocks noGrp="1"/>
          </p:cNvSpPr>
          <p:nvPr>
            <p:ph type="title"/>
          </p:nvPr>
        </p:nvSpPr>
        <p:spPr/>
        <p:txBody>
          <a:bodyPr/>
          <a:lstStyle/>
          <a:p>
            <a:r>
              <a:rPr lang="en-US"/>
              <a:t>Patient-Centered Outcomes Research Institute</a:t>
            </a:r>
          </a:p>
        </p:txBody>
      </p:sp>
      <p:sp>
        <p:nvSpPr>
          <p:cNvPr id="2" name="Text Placeholder 1">
            <a:extLst>
              <a:ext uri="{FF2B5EF4-FFF2-40B4-BE49-F238E27FC236}">
                <a16:creationId xmlns:a16="http://schemas.microsoft.com/office/drawing/2014/main" id="{514EC737-0930-A989-5BE7-7C8A566DF2C5}"/>
              </a:ext>
            </a:extLst>
          </p:cNvPr>
          <p:cNvSpPr>
            <a:spLocks noGrp="1"/>
          </p:cNvSpPr>
          <p:nvPr>
            <p:ph type="body" sz="quarter" idx="13"/>
          </p:nvPr>
        </p:nvSpPr>
        <p:spPr>
          <a:xfrm>
            <a:off x="388937" y="706645"/>
            <a:ext cx="11430000" cy="614977"/>
          </a:xfrm>
        </p:spPr>
        <p:txBody>
          <a:bodyPr/>
          <a:lstStyle/>
          <a:p>
            <a:r>
              <a:rPr lang="en-US"/>
              <a:t>Engagement Tools &amp; Resources</a:t>
            </a:r>
          </a:p>
        </p:txBody>
      </p:sp>
      <p:graphicFrame>
        <p:nvGraphicFramePr>
          <p:cNvPr id="19" name="Table 18">
            <a:extLst>
              <a:ext uri="{FF2B5EF4-FFF2-40B4-BE49-F238E27FC236}">
                <a16:creationId xmlns:a16="http://schemas.microsoft.com/office/drawing/2014/main" id="{B2689DAF-1F57-A6F1-D4C8-34A47FBF72A2}"/>
              </a:ext>
            </a:extLst>
          </p:cNvPr>
          <p:cNvGraphicFramePr>
            <a:graphicFrameLocks noGrp="1"/>
          </p:cNvGraphicFramePr>
          <p:nvPr/>
        </p:nvGraphicFramePr>
        <p:xfrm>
          <a:off x="368412" y="1690304"/>
          <a:ext cx="5597691" cy="768096"/>
        </p:xfrm>
        <a:graphic>
          <a:graphicData uri="http://schemas.openxmlformats.org/drawingml/2006/table">
            <a:tbl>
              <a:tblPr firstRow="1" bandRow="1">
                <a:tableStyleId>{5C22544A-7EE6-4342-B048-85BDC9FD1C3A}</a:tableStyleId>
              </a:tblPr>
              <a:tblGrid>
                <a:gridCol w="5597691">
                  <a:extLst>
                    <a:ext uri="{9D8B030D-6E8A-4147-A177-3AD203B41FA5}">
                      <a16:colId xmlns:a16="http://schemas.microsoft.com/office/drawing/2014/main" val="2745727714"/>
                    </a:ext>
                  </a:extLst>
                </a:gridCol>
              </a:tblGrid>
              <a:tr h="45719">
                <a:tc>
                  <a:txBody>
                    <a:bodyPr/>
                    <a:lstStyle/>
                    <a:p>
                      <a:pPr>
                        <a:lnSpc>
                          <a:spcPct val="90000"/>
                        </a:lnSpc>
                      </a:pPr>
                      <a:r>
                        <a:rPr lang="en-US" sz="2800" b="1">
                          <a:solidFill>
                            <a:schemeClr val="accent3"/>
                          </a:solidFill>
                          <a:latin typeface="Open Sans" panose="020B0606030504020204" pitchFamily="34" charset="0"/>
                          <a:ea typeface="Open Sans" panose="020B0606030504020204" pitchFamily="34" charset="0"/>
                          <a:cs typeface="Open Sans" panose="020B0606030504020204" pitchFamily="34" charset="0"/>
                        </a:rPr>
                        <a:t>Engagement Tool &amp; Resource Repository</a:t>
                      </a:r>
                    </a:p>
                  </a:txBody>
                  <a:tcPr marL="182880" marR="0" marT="0" marB="0"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723215395"/>
                  </a:ext>
                </a:extLst>
              </a:tr>
            </a:tbl>
          </a:graphicData>
        </a:graphic>
      </p:graphicFrame>
      <p:sp>
        <p:nvSpPr>
          <p:cNvPr id="5" name="Content Placeholder 4">
            <a:extLst>
              <a:ext uri="{FF2B5EF4-FFF2-40B4-BE49-F238E27FC236}">
                <a16:creationId xmlns:a16="http://schemas.microsoft.com/office/drawing/2014/main" id="{1AFB91A3-4E86-6451-1541-46D96AEF60BA}"/>
              </a:ext>
            </a:extLst>
          </p:cNvPr>
          <p:cNvSpPr>
            <a:spLocks noGrp="1"/>
          </p:cNvSpPr>
          <p:nvPr>
            <p:ph sz="half" idx="2"/>
          </p:nvPr>
        </p:nvSpPr>
        <p:spPr>
          <a:xfrm>
            <a:off x="388937" y="2552700"/>
            <a:ext cx="5486400" cy="3848100"/>
          </a:xfrm>
        </p:spPr>
        <p:txBody>
          <a:bodyPr/>
          <a:lstStyle/>
          <a:p>
            <a:pPr>
              <a:lnSpc>
                <a:spcPct val="100000"/>
              </a:lnSpc>
              <a:spcBef>
                <a:spcPts val="1800"/>
              </a:spcBef>
            </a:pPr>
            <a:r>
              <a:rPr lang="en-US"/>
              <a:t>Searchable peer-to-peer repository</a:t>
            </a:r>
          </a:p>
          <a:p>
            <a:pPr>
              <a:lnSpc>
                <a:spcPct val="100000"/>
              </a:lnSpc>
              <a:spcBef>
                <a:spcPts val="1800"/>
              </a:spcBef>
            </a:pPr>
            <a:r>
              <a:rPr lang="en-US"/>
              <a:t>Explore 400</a:t>
            </a:r>
            <a:r>
              <a:rPr lang="en-US" sz="2800"/>
              <a:t>+</a:t>
            </a:r>
            <a:r>
              <a:rPr lang="en-US"/>
              <a:t> engagement-related tools and resources developed and used by PCORI awardees</a:t>
            </a:r>
          </a:p>
          <a:p>
            <a:pPr>
              <a:lnSpc>
                <a:spcPct val="100000"/>
              </a:lnSpc>
              <a:spcBef>
                <a:spcPts val="1800"/>
              </a:spcBef>
            </a:pPr>
            <a:r>
              <a:rPr lang="en-US"/>
              <a:t>Includes toolkits, case studies, engagement guides, training manuals, white papers, tip sheets and more</a:t>
            </a:r>
          </a:p>
        </p:txBody>
      </p:sp>
      <p:sp>
        <p:nvSpPr>
          <p:cNvPr id="3" name="Slide Number Placeholder 2">
            <a:extLst>
              <a:ext uri="{FF2B5EF4-FFF2-40B4-BE49-F238E27FC236}">
                <a16:creationId xmlns:a16="http://schemas.microsoft.com/office/drawing/2014/main" id="{8472BEBF-BFCE-EE3B-9F1C-8A7353D8F2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8FCAE6-69AE-D04B-8E7E-F5F188FCE417}" type="slidenum">
              <a:rPr kumimoji="0" lang="en-US" sz="1200" b="0" i="0" u="none" strike="noStrike" kern="1200" cap="none" spc="0" normalizeH="0" baseline="0" noProof="0" smtClean="0">
                <a:ln>
                  <a:noFill/>
                </a:ln>
                <a:solidFill>
                  <a:srgbClr val="013A8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13A8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8" name="object 6" descr="Head Gears and Knowledge Sharing on keyboard">
            <a:extLst>
              <a:ext uri="{FF2B5EF4-FFF2-40B4-BE49-F238E27FC236}">
                <a16:creationId xmlns:a16="http://schemas.microsoft.com/office/drawing/2014/main" id="{62771BAB-9AAD-A10E-B1AB-8B2085C59C38}"/>
              </a:ext>
            </a:extLst>
          </p:cNvPr>
          <p:cNvPicPr>
            <a:picLocks noGrp="1"/>
          </p:cNvPicPr>
          <p:nvPr>
            <p:ph type="pic" sz="quarter" idx="14"/>
          </p:nvPr>
        </p:nvPicPr>
        <p:blipFill>
          <a:blip r:embed="rId3"/>
          <a:srcRect l="12397" r="12397"/>
          <a:stretch/>
        </p:blipFill>
        <p:spPr/>
      </p:pic>
      <p:pic>
        <p:nvPicPr>
          <p:cNvPr id="10" name="object 8" descr="engagement tools and resources QR code">
            <a:extLst>
              <a:ext uri="{FF2B5EF4-FFF2-40B4-BE49-F238E27FC236}">
                <a16:creationId xmlns:a16="http://schemas.microsoft.com/office/drawing/2014/main" id="{C4260EDD-51B2-A8BD-BDEB-56FCE970AC8B}"/>
              </a:ext>
            </a:extLst>
          </p:cNvPr>
          <p:cNvPicPr/>
          <p:nvPr/>
        </p:nvPicPr>
        <p:blipFill>
          <a:blip r:embed="rId4"/>
          <a:srcRect/>
          <a:stretch/>
        </p:blipFill>
        <p:spPr>
          <a:xfrm>
            <a:off x="11058145" y="5376863"/>
            <a:ext cx="1133855" cy="1133856"/>
          </a:xfrm>
          <a:prstGeom prst="rect">
            <a:avLst/>
          </a:prstGeom>
        </p:spPr>
      </p:pic>
      <p:sp>
        <p:nvSpPr>
          <p:cNvPr id="13" name="object 11">
            <a:extLst>
              <a:ext uri="{FF2B5EF4-FFF2-40B4-BE49-F238E27FC236}">
                <a16:creationId xmlns:a16="http://schemas.microsoft.com/office/drawing/2014/main" id="{248768E7-A261-67E6-DEAF-366E2B899DDC}"/>
              </a:ext>
            </a:extLst>
          </p:cNvPr>
          <p:cNvSpPr/>
          <p:nvPr/>
        </p:nvSpPr>
        <p:spPr>
          <a:xfrm>
            <a:off x="11058144" y="6443148"/>
            <a:ext cx="1133855" cy="286364"/>
          </a:xfrm>
          <a:custGeom>
            <a:avLst/>
            <a:gdLst/>
            <a:ahLst/>
            <a:cxnLst/>
            <a:rect l="l" t="t" r="r" b="b"/>
            <a:pathLst>
              <a:path w="1134109" h="605790">
                <a:moveTo>
                  <a:pt x="1133855" y="0"/>
                </a:moveTo>
                <a:lnTo>
                  <a:pt x="0" y="0"/>
                </a:lnTo>
                <a:lnTo>
                  <a:pt x="0" y="605294"/>
                </a:lnTo>
                <a:lnTo>
                  <a:pt x="1133855" y="605294"/>
                </a:lnTo>
                <a:lnTo>
                  <a:pt x="1133855"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03030"/>
                </a:solidFill>
                <a:effectLst/>
                <a:uLnTx/>
                <a:uFillTx/>
                <a:latin typeface="Open Sans" panose="020B0606030504020204" pitchFamily="34" charset="0"/>
                <a:ea typeface="Open Sans" panose="020B0606030504020204" pitchFamily="34" charset="0"/>
                <a:cs typeface="Open Sans" panose="020B0606030504020204" pitchFamily="34" charset="0"/>
              </a:rPr>
              <a:t>Scan Now</a:t>
            </a:r>
            <a:endParaRPr kumimoji="0" sz="1400" b="1" i="0" u="none" strike="noStrike" kern="1200" cap="none" spc="0" normalizeH="0" baseline="0" noProof="0">
              <a:ln>
                <a:noFill/>
              </a:ln>
              <a:solidFill>
                <a:srgbClr val="30303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87677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A2E9D9-8224-C917-5035-0488F481460A}"/>
              </a:ext>
            </a:extLst>
          </p:cNvPr>
          <p:cNvSpPr>
            <a:spLocks noGrp="1"/>
          </p:cNvSpPr>
          <p:nvPr>
            <p:ph type="title"/>
          </p:nvPr>
        </p:nvSpPr>
        <p:spPr/>
        <p:txBody>
          <a:bodyPr anchor="ctr">
            <a:normAutofit/>
          </a:bodyPr>
          <a:lstStyle/>
          <a:p>
            <a:r>
              <a:rPr lang="en-US"/>
              <a:t>Engagement Resources on PCORI Website</a:t>
            </a:r>
          </a:p>
        </p:txBody>
      </p:sp>
      <p:sp>
        <p:nvSpPr>
          <p:cNvPr id="2" name="Content Placeholder 1">
            <a:extLst>
              <a:ext uri="{FF2B5EF4-FFF2-40B4-BE49-F238E27FC236}">
                <a16:creationId xmlns:a16="http://schemas.microsoft.com/office/drawing/2014/main" id="{56AD4C1C-C587-EA95-B832-C6D8234ACD05}"/>
              </a:ext>
            </a:extLst>
          </p:cNvPr>
          <p:cNvSpPr>
            <a:spLocks noGrp="1"/>
          </p:cNvSpPr>
          <p:nvPr>
            <p:ph sz="quarter" idx="15"/>
          </p:nvPr>
        </p:nvSpPr>
        <p:spPr/>
        <p:txBody>
          <a:bodyPr vert="horz" lIns="0" tIns="45720" rIns="91440" bIns="45720" rtlCol="0" anchor="t">
            <a:normAutofit/>
          </a:bodyPr>
          <a:lstStyle/>
          <a:p>
            <a:pPr rtl="0" fontAlgn="base">
              <a:buFont typeface="Arial" panose="020B0604020202020204" pitchFamily="34" charset="0"/>
              <a:buChar char="•"/>
            </a:pPr>
            <a:r>
              <a:rPr lang="en-US" sz="2200" b="0" i="0" u="sng" strike="noStrike">
                <a:solidFill>
                  <a:srgbClr val="013A81"/>
                </a:solidFill>
                <a:effectLst/>
                <a:latin typeface="Open Sans"/>
                <a:ea typeface="Open Sans"/>
                <a:cs typeface="Open Sans"/>
                <a:hlinkClick r:id="rId3">
                  <a:extLst>
                    <a:ext uri="{A12FA001-AC4F-418D-AE19-62706E023703}">
                      <ahyp:hlinkClr xmlns:ahyp="http://schemas.microsoft.com/office/drawing/2018/hyperlinkcolor" val="tx"/>
                    </a:ext>
                  </a:extLst>
                </a:hlinkClick>
              </a:rPr>
              <a:t>PCORI Engagement Rubric</a:t>
            </a:r>
            <a:r>
              <a:rPr lang="en-US" sz="2200" b="0" i="0">
                <a:solidFill>
                  <a:srgbClr val="013A81"/>
                </a:solidFill>
                <a:effectLst/>
                <a:latin typeface="Open Sans"/>
                <a:ea typeface="Open Sans"/>
                <a:cs typeface="Open Sans"/>
              </a:rPr>
              <a:t>​</a:t>
            </a:r>
          </a:p>
          <a:p>
            <a:pPr rtl="0" fontAlgn="base">
              <a:buFont typeface="Arial" panose="020B0604020202020204" pitchFamily="34" charset="0"/>
              <a:buChar char="•"/>
            </a:pPr>
            <a:r>
              <a:rPr lang="en-US" sz="2200" b="0" i="0" u="sng" strike="noStrike">
                <a:solidFill>
                  <a:srgbClr val="013A81"/>
                </a:solidFill>
                <a:effectLst/>
                <a:latin typeface="Open Sans"/>
                <a:ea typeface="Open Sans"/>
                <a:cs typeface="Open Sans"/>
                <a:hlinkClick r:id="rId4">
                  <a:extLst>
                    <a:ext uri="{A12FA001-AC4F-418D-AE19-62706E023703}">
                      <ahyp:hlinkClr xmlns:ahyp="http://schemas.microsoft.com/office/drawing/2018/hyperlinkcolor" val="tx"/>
                    </a:ext>
                  </a:extLst>
                </a:hlinkClick>
              </a:rPr>
              <a:t>Compensation Framework</a:t>
            </a:r>
            <a:r>
              <a:rPr lang="en-US" sz="2200" b="0" i="0">
                <a:solidFill>
                  <a:srgbClr val="013A81"/>
                </a:solidFill>
                <a:effectLst/>
                <a:latin typeface="Open Sans"/>
                <a:ea typeface="Open Sans"/>
                <a:cs typeface="Open Sans"/>
              </a:rPr>
              <a:t>​</a:t>
            </a:r>
          </a:p>
          <a:p>
            <a:r>
              <a:rPr lang="en-US" sz="2200">
                <a:solidFill>
                  <a:srgbClr val="013A81"/>
                </a:solidFill>
                <a:latin typeface="Open Sans"/>
                <a:ea typeface="Open Sans"/>
                <a:cs typeface="Open Sans"/>
                <a:hlinkClick r:id="rId5">
                  <a:extLst>
                    <a:ext uri="{A12FA001-AC4F-418D-AE19-62706E023703}">
                      <ahyp:hlinkClr xmlns:ahyp="http://schemas.microsoft.com/office/drawing/2018/hyperlinkcolor" val="tx"/>
                    </a:ext>
                  </a:extLst>
                </a:hlinkClick>
              </a:rPr>
              <a:t>Equity &amp; Inclusion Guiding Principles</a:t>
            </a:r>
            <a:endParaRPr lang="en-US" sz="2200">
              <a:solidFill>
                <a:srgbClr val="013A81"/>
              </a:solidFill>
              <a:latin typeface="Open Sans"/>
              <a:ea typeface="Open Sans"/>
              <a:cs typeface="Open Sans"/>
            </a:endParaRPr>
          </a:p>
          <a:p>
            <a:pPr rtl="0" fontAlgn="base">
              <a:buFont typeface="Arial" panose="020B0604020202020204" pitchFamily="34" charset="0"/>
              <a:buChar char="•"/>
            </a:pPr>
            <a:r>
              <a:rPr lang="en-US" sz="2200" b="0" i="0" u="sng" strike="noStrike">
                <a:solidFill>
                  <a:srgbClr val="013A81"/>
                </a:solidFill>
                <a:effectLst/>
                <a:latin typeface="Open Sans"/>
                <a:ea typeface="Open Sans"/>
                <a:cs typeface="Open Sans"/>
                <a:hlinkClick r:id="rId6">
                  <a:extLst>
                    <a:ext uri="{A12FA001-AC4F-418D-AE19-62706E023703}">
                      <ahyp:hlinkClr xmlns:ahyp="http://schemas.microsoft.com/office/drawing/2018/hyperlinkcolor" val="tx"/>
                    </a:ext>
                  </a:extLst>
                </a:hlinkClick>
              </a:rPr>
              <a:t>Budgeting for Engagement Activities</a:t>
            </a:r>
            <a:r>
              <a:rPr lang="en-US" sz="2200" b="0" i="0">
                <a:solidFill>
                  <a:srgbClr val="013A81"/>
                </a:solidFill>
                <a:effectLst/>
                <a:latin typeface="Open Sans"/>
                <a:ea typeface="Open Sans"/>
                <a:cs typeface="Open Sans"/>
              </a:rPr>
              <a:t>​</a:t>
            </a:r>
          </a:p>
          <a:p>
            <a:pPr rtl="0" fontAlgn="base">
              <a:buFont typeface="Arial" panose="020B0604020202020204" pitchFamily="34" charset="0"/>
              <a:buChar char="•"/>
            </a:pPr>
            <a:r>
              <a:rPr lang="en-US" sz="2200" b="0" i="0" u="sng" strike="noStrike">
                <a:solidFill>
                  <a:srgbClr val="013A81"/>
                </a:solidFill>
                <a:effectLst/>
                <a:latin typeface="Open Sans"/>
                <a:ea typeface="Open Sans"/>
                <a:cs typeface="Open Sans"/>
                <a:hlinkClick r:id="rId7">
                  <a:extLst>
                    <a:ext uri="{A12FA001-AC4F-418D-AE19-62706E023703}">
                      <ahyp:hlinkClr xmlns:ahyp="http://schemas.microsoft.com/office/drawing/2018/hyperlinkcolor" val="tx"/>
                    </a:ext>
                  </a:extLst>
                </a:hlinkClick>
              </a:rPr>
              <a:t>Engagement Plan (Updated Template)</a:t>
            </a:r>
            <a:r>
              <a:rPr lang="en-US" sz="2200" b="0" i="0">
                <a:solidFill>
                  <a:srgbClr val="013A81"/>
                </a:solidFill>
                <a:effectLst/>
                <a:latin typeface="Open Sans"/>
                <a:ea typeface="Open Sans"/>
                <a:cs typeface="Open Sans"/>
              </a:rPr>
              <a:t>​</a:t>
            </a:r>
          </a:p>
          <a:p>
            <a:pPr rtl="0" fontAlgn="base">
              <a:buFont typeface="Arial" panose="020B0604020202020204" pitchFamily="34" charset="0"/>
              <a:buChar char="•"/>
            </a:pPr>
            <a:r>
              <a:rPr lang="en-US" sz="2200" b="0" i="0" u="sng" strike="noStrike">
                <a:solidFill>
                  <a:srgbClr val="013A81"/>
                </a:solidFill>
                <a:effectLst/>
                <a:latin typeface="Open Sans"/>
                <a:ea typeface="Open Sans"/>
                <a:cs typeface="Open Sans"/>
                <a:hlinkClick r:id="rId8">
                  <a:extLst>
                    <a:ext uri="{A12FA001-AC4F-418D-AE19-62706E023703}">
                      <ahyp:hlinkClr xmlns:ahyp="http://schemas.microsoft.com/office/drawing/2018/hyperlinkcolor" val="tx"/>
                    </a:ext>
                  </a:extLst>
                </a:hlinkClick>
              </a:rPr>
              <a:t>Engagement Tool and Resource Repository</a:t>
            </a:r>
            <a:endParaRPr lang="en-US" sz="2200" b="0" i="0">
              <a:solidFill>
                <a:srgbClr val="013A81"/>
              </a:solidFill>
              <a:effectLst/>
              <a:latin typeface="Open Sans"/>
              <a:ea typeface="Open Sans"/>
              <a:cs typeface="Open Sans"/>
            </a:endParaRPr>
          </a:p>
          <a:p>
            <a:pPr rtl="0" fontAlgn="base">
              <a:buFont typeface="Arial" panose="020B0604020202020204" pitchFamily="34" charset="0"/>
              <a:buChar char="•"/>
            </a:pPr>
            <a:r>
              <a:rPr lang="en-US" sz="2200" b="0" i="0" u="sng" strike="noStrike">
                <a:solidFill>
                  <a:srgbClr val="013A81"/>
                </a:solidFill>
                <a:effectLst/>
                <a:latin typeface="Open Sans"/>
                <a:ea typeface="Open Sans"/>
                <a:cs typeface="Open Sans"/>
                <a:hlinkClick r:id="rId9">
                  <a:extLst>
                    <a:ext uri="{A12FA001-AC4F-418D-AE19-62706E023703}">
                      <ahyp:hlinkClr xmlns:ahyp="http://schemas.microsoft.com/office/drawing/2018/hyperlinkcolor" val="tx"/>
                    </a:ext>
                  </a:extLst>
                </a:hlinkClick>
              </a:rPr>
              <a:t>Engagement in Health Research Literature Explorer</a:t>
            </a:r>
            <a:endParaRPr lang="en-US" sz="2200" b="0" i="0">
              <a:solidFill>
                <a:srgbClr val="013A81"/>
              </a:solidFill>
              <a:effectLst/>
              <a:latin typeface="Open Sans"/>
              <a:ea typeface="Open Sans"/>
              <a:cs typeface="Open Sans"/>
            </a:endParaRPr>
          </a:p>
        </p:txBody>
      </p:sp>
      <p:sp>
        <p:nvSpPr>
          <p:cNvPr id="4" name="Slide Number Placeholder 3">
            <a:extLst>
              <a:ext uri="{FF2B5EF4-FFF2-40B4-BE49-F238E27FC236}">
                <a16:creationId xmlns:a16="http://schemas.microsoft.com/office/drawing/2014/main" id="{C739B2F4-EE37-2D6B-9637-47BDF76C4FE5}"/>
              </a:ext>
            </a:extLst>
          </p:cNvPr>
          <p:cNvSpPr>
            <a:spLocks noGrp="1"/>
          </p:cNvSpPr>
          <p:nvPr>
            <p:ph type="sldNum" sz="quarter" idx="16"/>
          </p:nvPr>
        </p:nvSpPr>
        <p:spPr/>
        <p:txBody>
          <a:bodyPr anchor="ctr">
            <a:normAutofit/>
          </a:bodyPr>
          <a:lstStyle/>
          <a:p>
            <a:pPr>
              <a:spcAft>
                <a:spcPts val="600"/>
              </a:spcAft>
            </a:pPr>
            <a:fld id="{CD8FCAE6-69AE-D04B-8E7E-F5F188FCE417}" type="slidenum">
              <a:rPr lang="en-US" smtClean="0"/>
              <a:pPr>
                <a:spcAft>
                  <a:spcPts val="600"/>
                </a:spcAft>
              </a:pPr>
              <a:t>28</a:t>
            </a:fld>
            <a:endParaRPr lang="en-US"/>
          </a:p>
        </p:txBody>
      </p:sp>
      <p:pic>
        <p:nvPicPr>
          <p:cNvPr id="6" name="Picture Placeholder 5" descr="Desk with productivity items">
            <a:extLst>
              <a:ext uri="{FF2B5EF4-FFF2-40B4-BE49-F238E27FC236}">
                <a16:creationId xmlns:a16="http://schemas.microsoft.com/office/drawing/2014/main" id="{1907F72A-03B0-08C0-8A75-11F01280B141}"/>
              </a:ext>
            </a:extLst>
          </p:cNvPr>
          <p:cNvPicPr>
            <a:picLocks noGrp="1" noChangeAspect="1"/>
          </p:cNvPicPr>
          <p:nvPr>
            <p:ph type="pic" sz="quarter" idx="14"/>
          </p:nvPr>
        </p:nvPicPr>
        <p:blipFill rotWithShape="1">
          <a:blip r:embed="rId10"/>
          <a:srcRect l="12434" r="12434"/>
          <a:stretch/>
        </p:blipFill>
        <p:spPr>
          <a:prstGeom prst="rect">
            <a:avLst/>
          </a:prstGeom>
          <a:noFill/>
        </p:spPr>
      </p:pic>
      <p:sp>
        <p:nvSpPr>
          <p:cNvPr id="5" name="TextBox 4">
            <a:extLst>
              <a:ext uri="{FF2B5EF4-FFF2-40B4-BE49-F238E27FC236}">
                <a16:creationId xmlns:a16="http://schemas.microsoft.com/office/drawing/2014/main" id="{C5467FA5-352C-AAB1-8163-52B86F77AC80}"/>
              </a:ext>
            </a:extLst>
          </p:cNvPr>
          <p:cNvSpPr txBox="1"/>
          <p:nvPr/>
        </p:nvSpPr>
        <p:spPr>
          <a:xfrm>
            <a:off x="408497" y="6057361"/>
            <a:ext cx="52207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13A81"/>
                </a:solidFill>
                <a:ea typeface="+mn-lt"/>
                <a:cs typeface="+mn-lt"/>
              </a:rPr>
              <a:t>Find more at: </a:t>
            </a:r>
            <a:r>
              <a:rPr lang="en-US" i="1">
                <a:solidFill>
                  <a:srgbClr val="013A81"/>
                </a:solidFill>
                <a:ea typeface="+mn-lt"/>
                <a:cs typeface="+mn-lt"/>
                <a:hlinkClick r:id="rId11"/>
              </a:rPr>
              <a:t>pcori.org/engagement-resources</a:t>
            </a:r>
            <a:endParaRPr lang="en-US" i="1">
              <a:solidFill>
                <a:srgbClr val="013A81"/>
              </a:solidFill>
              <a:ea typeface="Open Sans"/>
              <a:cs typeface="Open Sans"/>
            </a:endParaRPr>
          </a:p>
        </p:txBody>
      </p:sp>
    </p:spTree>
    <p:extLst>
      <p:ext uri="{BB962C8B-B14F-4D97-AF65-F5344CB8AC3E}">
        <p14:creationId xmlns:p14="http://schemas.microsoft.com/office/powerpoint/2010/main" val="2009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8DCA53-34CA-FC8E-5FCD-157B9B28154F}"/>
              </a:ext>
            </a:extLst>
          </p:cNvPr>
          <p:cNvSpPr>
            <a:spLocks noGrp="1"/>
          </p:cNvSpPr>
          <p:nvPr>
            <p:ph idx="1"/>
          </p:nvPr>
        </p:nvSpPr>
        <p:spPr>
          <a:xfrm>
            <a:off x="2417030" y="2319947"/>
            <a:ext cx="5484325" cy="4702176"/>
          </a:xfrm>
        </p:spPr>
        <p:txBody>
          <a:bodyPr/>
          <a:lstStyle/>
          <a:p>
            <a:pPr marL="0" indent="0">
              <a:buNone/>
            </a:pPr>
            <a:br>
              <a:rPr lang="en-US" b="0" i="0">
                <a:solidFill>
                  <a:srgbClr val="39424F"/>
                </a:solidFill>
                <a:effectLst/>
                <a:latin typeface="Open Sans" panose="020B0606030504020204" pitchFamily="34" charset="0"/>
              </a:rPr>
            </a:br>
            <a:endParaRPr lang="en-US" b="0">
              <a:solidFill>
                <a:srgbClr val="001E61"/>
              </a:solidFill>
              <a:effectLst/>
              <a:latin typeface="Open Sans" panose="020B0606030504020204" pitchFamily="34" charset="0"/>
            </a:endParaRPr>
          </a:p>
          <a:p>
            <a:endParaRPr lang="en-US"/>
          </a:p>
        </p:txBody>
      </p:sp>
      <p:sp>
        <p:nvSpPr>
          <p:cNvPr id="3" name="Title 2">
            <a:extLst>
              <a:ext uri="{FF2B5EF4-FFF2-40B4-BE49-F238E27FC236}">
                <a16:creationId xmlns:a16="http://schemas.microsoft.com/office/drawing/2014/main" id="{C7545298-C589-43F1-4EFD-C78BE4433D20}"/>
              </a:ext>
            </a:extLst>
          </p:cNvPr>
          <p:cNvSpPr>
            <a:spLocks noGrp="1"/>
          </p:cNvSpPr>
          <p:nvPr>
            <p:ph type="title"/>
          </p:nvPr>
        </p:nvSpPr>
        <p:spPr/>
        <p:txBody>
          <a:bodyPr/>
          <a:lstStyle/>
          <a:p>
            <a:r>
              <a:rPr lang="en-US"/>
              <a:t>PCORI Engagement Resources</a:t>
            </a:r>
          </a:p>
        </p:txBody>
      </p:sp>
      <p:sp>
        <p:nvSpPr>
          <p:cNvPr id="4" name="Slide Number Placeholder 3">
            <a:extLst>
              <a:ext uri="{FF2B5EF4-FFF2-40B4-BE49-F238E27FC236}">
                <a16:creationId xmlns:a16="http://schemas.microsoft.com/office/drawing/2014/main" id="{AA6BE9CE-1B63-5D21-AD30-057B862DC8F1}"/>
              </a:ext>
            </a:extLst>
          </p:cNvPr>
          <p:cNvSpPr>
            <a:spLocks noGrp="1"/>
          </p:cNvSpPr>
          <p:nvPr>
            <p:ph type="sldNum" sz="quarter" idx="12"/>
          </p:nvPr>
        </p:nvSpPr>
        <p:spPr/>
        <p:txBody>
          <a:bodyPr/>
          <a:lstStyle/>
          <a:p>
            <a:fld id="{CD8FCAE6-69AE-D04B-8E7E-F5F188FCE417}" type="slidenum">
              <a:rPr lang="en-US" smtClean="0"/>
              <a:pPr/>
              <a:t>29</a:t>
            </a:fld>
            <a:endParaRPr lang="en-US"/>
          </a:p>
        </p:txBody>
      </p:sp>
      <p:graphicFrame>
        <p:nvGraphicFramePr>
          <p:cNvPr id="5" name="Table 4">
            <a:extLst>
              <a:ext uri="{FF2B5EF4-FFF2-40B4-BE49-F238E27FC236}">
                <a16:creationId xmlns:a16="http://schemas.microsoft.com/office/drawing/2014/main" id="{5A0B78A5-B18C-E7FB-943C-0DB94C0EB75C}"/>
              </a:ext>
            </a:extLst>
          </p:cNvPr>
          <p:cNvGraphicFramePr>
            <a:graphicFrameLocks noGrp="1"/>
          </p:cNvGraphicFramePr>
          <p:nvPr>
            <p:extLst>
              <p:ext uri="{D42A27DB-BD31-4B8C-83A1-F6EECF244321}">
                <p14:modId xmlns:p14="http://schemas.microsoft.com/office/powerpoint/2010/main" val="380596686"/>
              </p:ext>
            </p:extLst>
          </p:nvPr>
        </p:nvGraphicFramePr>
        <p:xfrm>
          <a:off x="6759940" y="1493649"/>
          <a:ext cx="4834181" cy="3715426"/>
        </p:xfrm>
        <a:graphic>
          <a:graphicData uri="http://schemas.openxmlformats.org/drawingml/2006/table">
            <a:tbl>
              <a:tblPr/>
              <a:tblGrid>
                <a:gridCol w="4834181">
                  <a:extLst>
                    <a:ext uri="{9D8B030D-6E8A-4147-A177-3AD203B41FA5}">
                      <a16:colId xmlns:a16="http://schemas.microsoft.com/office/drawing/2014/main" val="1439337684"/>
                    </a:ext>
                  </a:extLst>
                </a:gridCol>
              </a:tblGrid>
              <a:tr h="1028593">
                <a:tc>
                  <a:txBody>
                    <a:bodyPr/>
                    <a:lstStyle/>
                    <a:p>
                      <a:pPr algn="ctr" fontAlgn="base"/>
                      <a:r>
                        <a:rPr lang="en-US" sz="2400" b="1" i="0">
                          <a:solidFill>
                            <a:srgbClr val="FFFFFF"/>
                          </a:solidFill>
                          <a:effectLst/>
                          <a:latin typeface="Open Sans" panose="020B0606030504020204" pitchFamily="34" charset="0"/>
                        </a:rPr>
                        <a:t>Videos &amp; Modules</a:t>
                      </a:r>
                      <a:r>
                        <a:rPr lang="en-US" sz="2400" b="0" i="0">
                          <a:solidFill>
                            <a:srgbClr val="FFFFFF"/>
                          </a:solidFill>
                          <a:effectLst/>
                          <a:latin typeface="Open Sans" panose="020B0606030504020204" pitchFamily="34" charset="0"/>
                        </a:rPr>
                        <a:t>​</a:t>
                      </a:r>
                      <a:endParaRPr lang="en-US" sz="40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solidFill>
                      <a:srgbClr val="5C8F28"/>
                    </a:solidFill>
                  </a:tcPr>
                </a:tc>
                <a:extLst>
                  <a:ext uri="{0D108BD9-81ED-4DB2-BD59-A6C34878D82A}">
                    <a16:rowId xmlns:a16="http://schemas.microsoft.com/office/drawing/2014/main" val="2273428768"/>
                  </a:ext>
                </a:extLst>
              </a:tr>
              <a:tr h="557722">
                <a:tc>
                  <a:txBody>
                    <a:bodyPr/>
                    <a:lstStyle/>
                    <a:p>
                      <a:pPr algn="l" fontAlgn="auto"/>
                      <a:r>
                        <a:rPr lang="en-US" sz="2000" b="0" i="0" u="sng" strike="noStrike">
                          <a:solidFill>
                            <a:srgbClr val="0000FF"/>
                          </a:solidFill>
                          <a:effectLst/>
                          <a:latin typeface="Open Sans" panose="020B0606030504020204" pitchFamily="34" charset="0"/>
                          <a:hlinkClick r:id="rId2"/>
                        </a:rPr>
                        <a:t>Creating Partnerships for Better Engagement</a:t>
                      </a:r>
                      <a:r>
                        <a:rPr lang="en-US" sz="2000" b="0" i="0">
                          <a:solidFill>
                            <a:srgbClr val="0000FF"/>
                          </a:solidFill>
                          <a:effectLst/>
                          <a:latin typeface="Open Sans" panose="020B0606030504020204" pitchFamily="34" charset="0"/>
                        </a:rPr>
                        <a:t>​</a:t>
                      </a:r>
                      <a:endParaRPr lang="en-US" sz="2000" b="0" i="0">
                        <a:solidFill>
                          <a:srgbClr val="303030"/>
                        </a:solidFill>
                        <a:effectLst/>
                        <a:latin typeface="Open Sans" panose="020B0606030504020204" pitchFamily="34" charset="0"/>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B w="10820" cap="flat" cmpd="sng" algn="ctr">
                      <a:solidFill>
                        <a:srgbClr val="303030"/>
                      </a:solidFill>
                      <a:prstDash val="solid"/>
                      <a:round/>
                      <a:headEnd type="none" w="med" len="med"/>
                      <a:tailEnd type="none" w="med" len="med"/>
                    </a:lnB>
                    <a:solidFill>
                      <a:srgbClr val="E4F3D5"/>
                    </a:solidFill>
                  </a:tcPr>
                </a:tc>
                <a:extLst>
                  <a:ext uri="{0D108BD9-81ED-4DB2-BD59-A6C34878D82A}">
                    <a16:rowId xmlns:a16="http://schemas.microsoft.com/office/drawing/2014/main" val="181538207"/>
                  </a:ext>
                </a:extLst>
              </a:tr>
              <a:tr h="676617">
                <a:tc>
                  <a:txBody>
                    <a:bodyPr/>
                    <a:lstStyle/>
                    <a:p>
                      <a:pPr algn="l" fontAlgn="auto"/>
                      <a:r>
                        <a:rPr lang="en-US" sz="2000" b="0" i="0" u="sng" strike="noStrike">
                          <a:solidFill>
                            <a:srgbClr val="0000FF"/>
                          </a:solidFill>
                          <a:effectLst/>
                          <a:latin typeface="Open Sans" panose="020B0606030504020204" pitchFamily="34" charset="0"/>
                          <a:hlinkClick r:id="rId3"/>
                        </a:rPr>
                        <a:t>Impact of Engaging Patients with Asthma as Partners in PCOR</a:t>
                      </a:r>
                      <a:r>
                        <a:rPr lang="en-US" sz="2000" b="0" i="0">
                          <a:solidFill>
                            <a:srgbClr val="0000FF"/>
                          </a:solidFill>
                          <a:effectLst/>
                          <a:latin typeface="Open Sans" panose="020B0606030504020204" pitchFamily="34" charset="0"/>
                        </a:rPr>
                        <a:t>​</a:t>
                      </a:r>
                      <a:endParaRPr lang="en-US" sz="2000" b="0" i="0">
                        <a:solidFill>
                          <a:srgbClr val="303030"/>
                        </a:solidFill>
                        <a:effectLst/>
                        <a:latin typeface="Open Sans" panose="020B0606030504020204" pitchFamily="34" charset="0"/>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CAE8AC"/>
                    </a:solidFill>
                  </a:tcPr>
                </a:tc>
                <a:extLst>
                  <a:ext uri="{0D108BD9-81ED-4DB2-BD59-A6C34878D82A}">
                    <a16:rowId xmlns:a16="http://schemas.microsoft.com/office/drawing/2014/main" val="1682011442"/>
                  </a:ext>
                </a:extLst>
              </a:tr>
              <a:tr h="466517">
                <a:tc>
                  <a:txBody>
                    <a:bodyPr/>
                    <a:lstStyle/>
                    <a:p>
                      <a:pPr algn="l" fontAlgn="auto"/>
                      <a:r>
                        <a:rPr lang="en-US" sz="2000" b="0" i="0" u="sng" strike="noStrike">
                          <a:solidFill>
                            <a:srgbClr val="0000FF"/>
                          </a:solidFill>
                          <a:effectLst/>
                          <a:latin typeface="Open Sans" panose="020B0606030504020204" pitchFamily="34" charset="0"/>
                          <a:hlinkClick r:id="rId4"/>
                        </a:rPr>
                        <a:t>Engaging in Stakeholder Driven Research</a:t>
                      </a:r>
                      <a:r>
                        <a:rPr lang="en-US" sz="2000" b="0" i="0">
                          <a:solidFill>
                            <a:srgbClr val="303030"/>
                          </a:solidFill>
                          <a:effectLst/>
                          <a:latin typeface="Open Sans" panose="020B0606030504020204" pitchFamily="34" charset="0"/>
                        </a:rPr>
                        <a:t>*​</a:t>
                      </a: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E4F3D5"/>
                    </a:solidFill>
                  </a:tcPr>
                </a:tc>
                <a:extLst>
                  <a:ext uri="{0D108BD9-81ED-4DB2-BD59-A6C34878D82A}">
                    <a16:rowId xmlns:a16="http://schemas.microsoft.com/office/drawing/2014/main" val="3634263127"/>
                  </a:ext>
                </a:extLst>
              </a:tr>
              <a:tr h="557722">
                <a:tc>
                  <a:txBody>
                    <a:bodyPr/>
                    <a:lstStyle/>
                    <a:p>
                      <a:pPr algn="l" fontAlgn="auto"/>
                      <a:r>
                        <a:rPr lang="en-US" sz="2000" b="0" i="0" u="sng" strike="noStrike">
                          <a:solidFill>
                            <a:srgbClr val="0000FF"/>
                          </a:solidFill>
                          <a:effectLst/>
                          <a:latin typeface="Open Sans" panose="020B0606030504020204" pitchFamily="34" charset="0"/>
                          <a:hlinkClick r:id="rId5"/>
                        </a:rPr>
                        <a:t>The PCORI Approach to Patient-Centered Outcomes Research</a:t>
                      </a:r>
                      <a:r>
                        <a:rPr lang="en-US" sz="2000" b="0" i="0">
                          <a:solidFill>
                            <a:srgbClr val="303030"/>
                          </a:solidFill>
                          <a:effectLst/>
                          <a:latin typeface="Open Sans" panose="020B0606030504020204" pitchFamily="34" charset="0"/>
                        </a:rPr>
                        <a:t>*​</a:t>
                      </a: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CAE8AC"/>
                    </a:solidFill>
                  </a:tcPr>
                </a:tc>
                <a:extLst>
                  <a:ext uri="{0D108BD9-81ED-4DB2-BD59-A6C34878D82A}">
                    <a16:rowId xmlns:a16="http://schemas.microsoft.com/office/drawing/2014/main" val="1663773190"/>
                  </a:ext>
                </a:extLst>
              </a:tr>
            </a:tbl>
          </a:graphicData>
        </a:graphic>
      </p:graphicFrame>
      <p:sp>
        <p:nvSpPr>
          <p:cNvPr id="6" name="TextBox 1">
            <a:extLst>
              <a:ext uri="{FF2B5EF4-FFF2-40B4-BE49-F238E27FC236}">
                <a16:creationId xmlns:a16="http://schemas.microsoft.com/office/drawing/2014/main" id="{872E65FD-FC88-2C58-1289-9E299D1AAD23}"/>
              </a:ext>
            </a:extLst>
          </p:cNvPr>
          <p:cNvSpPr txBox="1"/>
          <p:nvPr/>
        </p:nvSpPr>
        <p:spPr>
          <a:xfrm>
            <a:off x="6564075" y="5246166"/>
            <a:ext cx="5225909" cy="7414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03030"/>
                </a:solidFill>
                <a:effectLst/>
                <a:uLnTx/>
                <a:uFillTx/>
                <a:latin typeface="Open Sans" panose="020B0606030504020204" pitchFamily="34" charset="0"/>
                <a:ea typeface="Open Sans" panose="020B0606030504020204" pitchFamily="34" charset="0"/>
                <a:cs typeface="Open Sans" panose="020B0606030504020204" pitchFamily="34" charset="0"/>
              </a:rPr>
              <a:t>* These modules are part of </a:t>
            </a:r>
            <a:r>
              <a:rPr kumimoji="0" lang="en-US" sz="1200" b="0" i="0" u="none" strike="noStrike" kern="1200" cap="none" spc="0" normalizeH="0" baseline="0" noProof="0">
                <a:ln>
                  <a:noFill/>
                </a:ln>
                <a:solidFill>
                  <a:srgbClr val="303030"/>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Research Fundamentals</a:t>
            </a:r>
            <a:r>
              <a:rPr kumimoji="0" lang="en-US" sz="1200" b="0" i="0" u="none" strike="noStrike" kern="1200" cap="none" spc="0" normalizeH="0" baseline="0" noProof="0">
                <a:ln>
                  <a:noFill/>
                </a:ln>
                <a:solidFill>
                  <a:srgbClr val="303030"/>
                </a:solidFill>
                <a:effectLst/>
                <a:uLnTx/>
                <a:uFillTx/>
                <a:latin typeface="Open Sans" panose="020B0606030504020204" pitchFamily="34" charset="0"/>
                <a:ea typeface="Open Sans" panose="020B0606030504020204" pitchFamily="34" charset="0"/>
                <a:cs typeface="Open Sans" panose="020B0606030504020204" pitchFamily="34" charset="0"/>
              </a:rPr>
              <a:t> – the free online training created by PCORI for research partners who are new to the research process. </a:t>
            </a:r>
          </a:p>
        </p:txBody>
      </p:sp>
      <p:graphicFrame>
        <p:nvGraphicFramePr>
          <p:cNvPr id="8" name="Table 7">
            <a:extLst>
              <a:ext uri="{FF2B5EF4-FFF2-40B4-BE49-F238E27FC236}">
                <a16:creationId xmlns:a16="http://schemas.microsoft.com/office/drawing/2014/main" id="{D26EB2AF-0D1C-1867-1113-44A2AE88CF1C}"/>
              </a:ext>
            </a:extLst>
          </p:cNvPr>
          <p:cNvGraphicFramePr>
            <a:graphicFrameLocks noGrp="1"/>
          </p:cNvGraphicFramePr>
          <p:nvPr>
            <p:extLst>
              <p:ext uri="{D42A27DB-BD31-4B8C-83A1-F6EECF244321}">
                <p14:modId xmlns:p14="http://schemas.microsoft.com/office/powerpoint/2010/main" val="3890355528"/>
              </p:ext>
            </p:extLst>
          </p:nvPr>
        </p:nvGraphicFramePr>
        <p:xfrm>
          <a:off x="388938" y="1493649"/>
          <a:ext cx="5847739" cy="5055570"/>
        </p:xfrm>
        <a:graphic>
          <a:graphicData uri="http://schemas.openxmlformats.org/drawingml/2006/table">
            <a:tbl>
              <a:tblPr/>
              <a:tblGrid>
                <a:gridCol w="5847739">
                  <a:extLst>
                    <a:ext uri="{9D8B030D-6E8A-4147-A177-3AD203B41FA5}">
                      <a16:colId xmlns:a16="http://schemas.microsoft.com/office/drawing/2014/main" val="1439337684"/>
                    </a:ext>
                  </a:extLst>
                </a:gridCol>
              </a:tblGrid>
              <a:tr h="1028593">
                <a:tc>
                  <a:txBody>
                    <a:bodyPr/>
                    <a:lstStyle/>
                    <a:p>
                      <a:pPr algn="ctr" fontAlgn="base"/>
                      <a:r>
                        <a:rPr lang="en-US" sz="2400" b="1" i="0">
                          <a:solidFill>
                            <a:srgbClr val="FFFFFF"/>
                          </a:solidFill>
                          <a:effectLst/>
                          <a:latin typeface="Open Sans" panose="020B0606030504020204" pitchFamily="34" charset="0"/>
                        </a:rPr>
                        <a:t>Engagement Trainings &amp; Tools</a:t>
                      </a: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solidFill>
                      <a:schemeClr val="accent1"/>
                    </a:solidFill>
                  </a:tcPr>
                </a:tc>
                <a:extLst>
                  <a:ext uri="{0D108BD9-81ED-4DB2-BD59-A6C34878D82A}">
                    <a16:rowId xmlns:a16="http://schemas.microsoft.com/office/drawing/2014/main" val="2273428768"/>
                  </a:ext>
                </a:extLst>
              </a:tr>
              <a:tr h="557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hlinkClick r:id="rId7"/>
                        </a:rPr>
                        <a:t>Building Effective Multi-Stakeholder Research Teams </a:t>
                      </a:r>
                      <a:endPar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B w="10820" cap="flat" cmpd="sng" algn="ctr">
                      <a:solidFill>
                        <a:srgbClr val="30303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538207"/>
                  </a:ext>
                </a:extLst>
              </a:tr>
              <a:tr h="676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hlinkClick r:id="rId8"/>
                        </a:rPr>
                        <a:t>Research Fundamentals </a:t>
                      </a:r>
                      <a:endPar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82011442"/>
                  </a:ext>
                </a:extLst>
              </a:tr>
              <a:tr h="466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chemeClr val="accent2"/>
                          </a:solidFill>
                          <a:latin typeface="Open Sans" panose="020B0606030504020204" pitchFamily="34" charset="0"/>
                          <a:ea typeface="Open Sans" panose="020B0606030504020204" pitchFamily="34" charset="0"/>
                          <a:cs typeface="Open Sans" panose="020B0606030504020204" pitchFamily="34" charset="0"/>
                          <a:hlinkClick r:id="rId9"/>
                        </a:rPr>
                        <a:t>Guide for Engaging with Research Partners about Data and Analysis</a:t>
                      </a:r>
                      <a:endPar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34263127"/>
                  </a:ext>
                </a:extLst>
              </a:tr>
              <a:tr h="557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hlinkClick r:id="rId10"/>
                        </a:rPr>
                        <a:t>Engagement Tool and Resource Repository for Patient-Centered Outcomes Research</a:t>
                      </a:r>
                      <a:endParaRPr lang="en-US" sz="2000" b="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63773190"/>
                  </a:ext>
                </a:extLst>
              </a:tr>
              <a:tr h="557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hlinkClick r:id="rId11"/>
                        </a:rPr>
                        <a:t>Engagement in Health Research Literature Explorer</a:t>
                      </a:r>
                      <a:endPar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7053080"/>
                  </a:ext>
                </a:extLst>
              </a:tr>
              <a:tr h="557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hlinkClick r:id="rId12"/>
                        </a:rPr>
                        <a:t>Measuring What Matters for Advancing the Science and Practice of Engagement</a:t>
                      </a:r>
                      <a:endParaRPr lang="en-US" sz="2000" b="0" i="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43536503"/>
                  </a:ext>
                </a:extLst>
              </a:tr>
            </a:tbl>
          </a:graphicData>
        </a:graphic>
      </p:graphicFrame>
      <p:sp>
        <p:nvSpPr>
          <p:cNvPr id="9" name="TextBox 8">
            <a:extLst>
              <a:ext uri="{FF2B5EF4-FFF2-40B4-BE49-F238E27FC236}">
                <a16:creationId xmlns:a16="http://schemas.microsoft.com/office/drawing/2014/main" id="{D1C58372-D009-84D4-6143-3BEB15383EE1}"/>
              </a:ext>
            </a:extLst>
          </p:cNvPr>
          <p:cNvSpPr txBox="1"/>
          <p:nvPr/>
        </p:nvSpPr>
        <p:spPr>
          <a:xfrm>
            <a:off x="6363066" y="6179887"/>
            <a:ext cx="5627925" cy="369332"/>
          </a:xfrm>
          <a:prstGeom prst="rect">
            <a:avLst/>
          </a:prstGeom>
          <a:noFill/>
        </p:spPr>
        <p:txBody>
          <a:bodyPr wrap="square" rtlCol="0">
            <a:spAutoFit/>
          </a:bodyPr>
          <a:lstStyle/>
          <a:p>
            <a:pPr algn="ctr"/>
            <a:r>
              <a:rPr lang="en-US" b="1">
                <a:solidFill>
                  <a:schemeClr val="accent3"/>
                </a:solidFill>
                <a:latin typeface="Open Sans" panose="020B0606030504020204" pitchFamily="34" charset="0"/>
              </a:rPr>
              <a:t>Questions</a:t>
            </a:r>
            <a:r>
              <a:rPr lang="en-US" b="1" i="0" u="none" strike="noStrike">
                <a:solidFill>
                  <a:schemeClr val="accent3"/>
                </a:solidFill>
                <a:effectLst/>
                <a:latin typeface="Open Sans" panose="020B0606030504020204" pitchFamily="34" charset="0"/>
              </a:rPr>
              <a:t>: </a:t>
            </a:r>
            <a:r>
              <a:rPr lang="en-US" b="0" i="0" u="sng" strike="noStrike">
                <a:solidFill>
                  <a:srgbClr val="2C40C5"/>
                </a:solidFill>
                <a:effectLst/>
                <a:latin typeface="Open Sans" panose="020B0606030504020204" pitchFamily="34" charset="0"/>
                <a:hlinkClick r:id="rId13"/>
              </a:rPr>
              <a:t>Engagement_Questions@pcori.org</a:t>
            </a:r>
            <a:r>
              <a:rPr lang="en-US" b="0" i="0" u="none" strike="noStrike">
                <a:solidFill>
                  <a:srgbClr val="39424F"/>
                </a:solidFill>
                <a:effectLst/>
                <a:latin typeface="Open Sans" panose="020B0606030504020204" pitchFamily="34" charset="0"/>
              </a:rPr>
              <a:t> </a:t>
            </a:r>
            <a:endParaRPr lang="en-US"/>
          </a:p>
        </p:txBody>
      </p:sp>
    </p:spTree>
    <p:extLst>
      <p:ext uri="{BB962C8B-B14F-4D97-AF65-F5344CB8AC3E}">
        <p14:creationId xmlns:p14="http://schemas.microsoft.com/office/powerpoint/2010/main" val="232314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8C079-BB14-9ECE-54E9-1EAFFB968B89}"/>
              </a:ext>
            </a:extLst>
          </p:cNvPr>
          <p:cNvSpPr>
            <a:spLocks noGrp="1"/>
          </p:cNvSpPr>
          <p:nvPr>
            <p:ph idx="1"/>
          </p:nvPr>
        </p:nvSpPr>
        <p:spPr>
          <a:xfrm>
            <a:off x="388936" y="1698624"/>
            <a:ext cx="11430001" cy="4702176"/>
          </a:xfrm>
        </p:spPr>
        <p:txBody>
          <a:bodyPr/>
          <a:lstStyle/>
          <a:p>
            <a:pPr>
              <a:spcBef>
                <a:spcPts val="1200"/>
              </a:spcBef>
            </a:pPr>
            <a:r>
              <a:rPr lang="en-US" b="1" dirty="0"/>
              <a:t>Karen Margolis</a:t>
            </a:r>
            <a:r>
              <a:rPr lang="en-US" dirty="0"/>
              <a:t>, M.D., MPH, Senior Investigator, HealthPartners Institute</a:t>
            </a:r>
          </a:p>
          <a:p>
            <a:pPr lvl="1"/>
            <a:r>
              <a:rPr lang="en-US" sz="1800" dirty="0"/>
              <a:t>Current: Consultant to a currently funded project; Prior: Participated in two PCORI-funded studies </a:t>
            </a:r>
            <a:br>
              <a:rPr lang="en-US" sz="1800" dirty="0"/>
            </a:br>
            <a:r>
              <a:rPr lang="en-US" sz="1800" dirty="0"/>
              <a:t>(one as PI, one as Co-I) and served as DSMB member for several PCORI-funded projects.</a:t>
            </a:r>
          </a:p>
          <a:p>
            <a:endParaRPr lang="en-US" b="1" dirty="0"/>
          </a:p>
          <a:p>
            <a:r>
              <a:rPr lang="en-US" b="1" dirty="0"/>
              <a:t>Ellen Schultz</a:t>
            </a:r>
            <a:r>
              <a:rPr lang="en-US" dirty="0"/>
              <a:t>, M.S., Owner / Principal, Ellen Schultz Consulting</a:t>
            </a:r>
          </a:p>
          <a:p>
            <a:pPr lvl="1"/>
            <a:r>
              <a:rPr lang="en-US" sz="1800" dirty="0"/>
              <a:t>Prior: Stakeholder reviewer for PCORI Science of Engagement awards (Spring/Summer 2023); </a:t>
            </a:r>
            <a:br>
              <a:rPr lang="en-US" sz="1800" dirty="0"/>
            </a:br>
            <a:r>
              <a:rPr lang="en-US" sz="1800" dirty="0"/>
              <a:t>Member of Project Advisory Group for a PCORI-funded project: </a:t>
            </a:r>
            <a:r>
              <a:rPr lang="en-US" sz="1800" dirty="0">
                <a:hlinkClick r:id="rId2"/>
              </a:rPr>
              <a:t>Measuring What Matters for Advancing the Science and Practice of Engagement</a:t>
            </a:r>
            <a:r>
              <a:rPr lang="en-US" sz="1800" dirty="0"/>
              <a:t> (2021 – 2022); Subject matter expert and quality assurance reviewer within PCORI’s Translation Center (2019-2021).</a:t>
            </a:r>
          </a:p>
        </p:txBody>
      </p:sp>
      <p:sp>
        <p:nvSpPr>
          <p:cNvPr id="2" name="Title 1">
            <a:extLst>
              <a:ext uri="{FF2B5EF4-FFF2-40B4-BE49-F238E27FC236}">
                <a16:creationId xmlns:a16="http://schemas.microsoft.com/office/drawing/2014/main" id="{147E179C-5952-722F-BB2D-EC43F98255FF}"/>
              </a:ext>
            </a:extLst>
          </p:cNvPr>
          <p:cNvSpPr>
            <a:spLocks noGrp="1"/>
          </p:cNvSpPr>
          <p:nvPr>
            <p:ph type="title"/>
          </p:nvPr>
        </p:nvSpPr>
        <p:spPr/>
        <p:txBody>
          <a:bodyPr/>
          <a:lstStyle/>
          <a:p>
            <a:r>
              <a:rPr lang="en-US" dirty="0"/>
              <a:t>Panelists (and Involvement with PCORI) - </a:t>
            </a:r>
            <a:r>
              <a:rPr lang="en-US" dirty="0" err="1"/>
              <a:t>contd</a:t>
            </a:r>
            <a:endParaRPr lang="en-US" dirty="0"/>
          </a:p>
        </p:txBody>
      </p:sp>
      <p:sp>
        <p:nvSpPr>
          <p:cNvPr id="4" name="Slide Number Placeholder 3">
            <a:extLst>
              <a:ext uri="{FF2B5EF4-FFF2-40B4-BE49-F238E27FC236}">
                <a16:creationId xmlns:a16="http://schemas.microsoft.com/office/drawing/2014/main" id="{505EB555-1A63-FA86-8CC1-199C581E61C0}"/>
              </a:ext>
            </a:extLst>
          </p:cNvPr>
          <p:cNvSpPr>
            <a:spLocks noGrp="1"/>
          </p:cNvSpPr>
          <p:nvPr>
            <p:ph type="sldNum" sz="quarter" idx="12"/>
          </p:nvPr>
        </p:nvSpPr>
        <p:spPr/>
        <p:txBody>
          <a:bodyPr/>
          <a:lstStyle/>
          <a:p>
            <a:fld id="{CD8FCAE6-69AE-D04B-8E7E-F5F188FCE417}" type="slidenum">
              <a:rPr lang="en-US" smtClean="0"/>
              <a:t>3</a:t>
            </a:fld>
            <a:endParaRPr lang="en-US"/>
          </a:p>
        </p:txBody>
      </p:sp>
    </p:spTree>
    <p:extLst>
      <p:ext uri="{BB962C8B-B14F-4D97-AF65-F5344CB8AC3E}">
        <p14:creationId xmlns:p14="http://schemas.microsoft.com/office/powerpoint/2010/main" val="805268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C238A3F-1651-DBE8-5FAD-B674CCF69D75}"/>
              </a:ext>
            </a:extLst>
          </p:cNvPr>
          <p:cNvGraphicFramePr>
            <a:graphicFrameLocks noGrp="1"/>
          </p:cNvGraphicFramePr>
          <p:nvPr>
            <p:ph idx="1"/>
            <p:extLst>
              <p:ext uri="{D42A27DB-BD31-4B8C-83A1-F6EECF244321}">
                <p14:modId xmlns:p14="http://schemas.microsoft.com/office/powerpoint/2010/main" val="2676794317"/>
              </p:ext>
            </p:extLst>
          </p:nvPr>
        </p:nvGraphicFramePr>
        <p:xfrm>
          <a:off x="174171" y="1454501"/>
          <a:ext cx="11644767" cy="4670200"/>
        </p:xfrm>
        <a:graphic>
          <a:graphicData uri="http://schemas.openxmlformats.org/drawingml/2006/table">
            <a:tbl>
              <a:tblPr/>
              <a:tblGrid>
                <a:gridCol w="11644767">
                  <a:extLst>
                    <a:ext uri="{9D8B030D-6E8A-4147-A177-3AD203B41FA5}">
                      <a16:colId xmlns:a16="http://schemas.microsoft.com/office/drawing/2014/main" val="499435597"/>
                    </a:ext>
                  </a:extLst>
                </a:gridCol>
              </a:tblGrid>
              <a:tr h="347686">
                <a:tc>
                  <a:txBody>
                    <a:bodyPr/>
                    <a:lstStyle/>
                    <a:p>
                      <a:pPr algn="ctr" fontAlgn="base"/>
                      <a:r>
                        <a:rPr lang="en-US" sz="2000" b="1" i="0">
                          <a:solidFill>
                            <a:srgbClr val="FFFFFF"/>
                          </a:solidFill>
                          <a:effectLst/>
                          <a:latin typeface="Open Sans" panose="020B0606030504020204" pitchFamily="34" charset="0"/>
                        </a:rPr>
                        <a:t>Key Engagement Literature</a:t>
                      </a:r>
                      <a:r>
                        <a:rPr lang="en-US" sz="2000" b="0" i="0">
                          <a:solidFill>
                            <a:srgbClr val="FFFFFF"/>
                          </a:solidFill>
                          <a:effectLst/>
                          <a:latin typeface="Open Sans" panose="020B0606030504020204" pitchFamily="34" charset="0"/>
                        </a:rPr>
                        <a:t>​</a:t>
                      </a:r>
                      <a:endParaRPr lang="en-US" sz="24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26708C"/>
                    </a:solidFill>
                  </a:tcPr>
                </a:tc>
                <a:extLst>
                  <a:ext uri="{0D108BD9-81ED-4DB2-BD59-A6C34878D82A}">
                    <a16:rowId xmlns:a16="http://schemas.microsoft.com/office/drawing/2014/main" val="1197719509"/>
                  </a:ext>
                </a:extLst>
              </a:tr>
              <a:tr h="666824">
                <a:tc>
                  <a:txBody>
                    <a:bodyPr/>
                    <a:lstStyle/>
                    <a:p>
                      <a:pPr algn="l" fontAlgn="base"/>
                      <a:r>
                        <a:rPr lang="en-US" sz="1400" b="0" i="0" u="none" strike="noStrike">
                          <a:solidFill>
                            <a:srgbClr val="303030"/>
                          </a:solidFill>
                          <a:effectLst/>
                          <a:latin typeface="Open Sans" panose="020B0606030504020204" pitchFamily="34" charset="0"/>
                        </a:rPr>
                        <a:t>Maurer ME, et. al 2023. </a:t>
                      </a:r>
                      <a:r>
                        <a:rPr lang="en-US" sz="1400" b="0" i="0" u="sng" strike="noStrike">
                          <a:solidFill>
                            <a:srgbClr val="0000FF"/>
                          </a:solidFill>
                          <a:effectLst/>
                          <a:latin typeface="Open Sans" panose="020B0606030504020204" pitchFamily="34" charset="0"/>
                          <a:hlinkClick r:id="rId2"/>
                        </a:rPr>
                        <a:t>Examining how study teams manage different viewpoints and priorities in patient‐ centered outcomes research: results of an embedded multiple case study. Health Expect. 2023;1‐12. doi:10.1111/hex.13765</a:t>
                      </a:r>
                      <a:r>
                        <a:rPr lang="en-US" sz="1400" b="0" i="0">
                          <a:solidFill>
                            <a:srgbClr val="0000FF"/>
                          </a:solidFill>
                          <a:effectLst/>
                          <a:latin typeface="Open Sans" panose="020B0606030504020204" pitchFamily="34" charset="0"/>
                        </a:rPr>
                        <a:t>​</a:t>
                      </a:r>
                      <a:endParaRPr lang="en-US" sz="24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AAD7E8"/>
                    </a:solidFill>
                  </a:tcPr>
                </a:tc>
                <a:extLst>
                  <a:ext uri="{0D108BD9-81ED-4DB2-BD59-A6C34878D82A}">
                    <a16:rowId xmlns:a16="http://schemas.microsoft.com/office/drawing/2014/main" val="1133694920"/>
                  </a:ext>
                </a:extLst>
              </a:tr>
              <a:tr h="263824">
                <a:tc>
                  <a:txBody>
                    <a:bodyPr/>
                    <a:lstStyle/>
                    <a:p>
                      <a:pPr algn="l" fontAlgn="base"/>
                      <a:r>
                        <a:rPr lang="en-US" sz="1400" b="0" i="0">
                          <a:solidFill>
                            <a:srgbClr val="303030"/>
                          </a:solidFill>
                          <a:effectLst/>
                          <a:latin typeface="Open Sans" panose="020B0606030504020204" pitchFamily="34" charset="0"/>
                        </a:rPr>
                        <a:t>PCORI, 2023. </a:t>
                      </a:r>
                      <a:r>
                        <a:rPr lang="en-US" sz="1400" b="0" i="0" u="sng" strike="noStrike">
                          <a:solidFill>
                            <a:srgbClr val="0000FF"/>
                          </a:solidFill>
                          <a:effectLst/>
                          <a:latin typeface="Open Sans" panose="020B0606030504020204" pitchFamily="34" charset="0"/>
                          <a:hlinkClick r:id="rId3"/>
                        </a:rPr>
                        <a:t>Measuring What Matters for Advancing the Science and Practice of Engagement</a:t>
                      </a:r>
                      <a:r>
                        <a:rPr lang="en-US" sz="1400" b="0" i="0">
                          <a:solidFill>
                            <a:srgbClr val="0000FF"/>
                          </a:solidFill>
                          <a:effectLst/>
                          <a:latin typeface="Open Sans" panose="020B0606030504020204" pitchFamily="34" charset="0"/>
                        </a:rPr>
                        <a:t>​</a:t>
                      </a:r>
                      <a:endParaRPr lang="en-US" sz="24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D4EBF3"/>
                    </a:solidFill>
                  </a:tcPr>
                </a:tc>
                <a:extLst>
                  <a:ext uri="{0D108BD9-81ED-4DB2-BD59-A6C34878D82A}">
                    <a16:rowId xmlns:a16="http://schemas.microsoft.com/office/drawing/2014/main" val="2554099238"/>
                  </a:ext>
                </a:extLst>
              </a:tr>
              <a:tr h="509716">
                <a:tc>
                  <a:txBody>
                    <a:bodyPr/>
                    <a:lstStyle/>
                    <a:p>
                      <a:pPr algn="l" fontAlgn="base"/>
                      <a:r>
                        <a:rPr lang="en-US" sz="1400" b="0" i="0">
                          <a:solidFill>
                            <a:srgbClr val="303030"/>
                          </a:solidFill>
                          <a:effectLst/>
                          <a:latin typeface="Open Sans" panose="020B0606030504020204" pitchFamily="34" charset="0"/>
                        </a:rPr>
                        <a:t>Maurer ME, et. Al 2022. </a:t>
                      </a:r>
                      <a:r>
                        <a:rPr lang="en-US" sz="1400" b="0" i="0" u="sng" strike="noStrike">
                          <a:solidFill>
                            <a:srgbClr val="0000FF"/>
                          </a:solidFill>
                          <a:effectLst/>
                          <a:latin typeface="Open Sans" panose="020B0606030504020204" pitchFamily="34" charset="0"/>
                          <a:hlinkClick r:id="rId4"/>
                        </a:rPr>
                        <a:t>Understanding the Influence and Impact of Stakeholder Engagement in Patient-centered Outcomes Research: a Qualitative Study</a:t>
                      </a:r>
                      <a:r>
                        <a:rPr lang="en-US" sz="1400" b="0" i="0">
                          <a:solidFill>
                            <a:srgbClr val="000000"/>
                          </a:solidFill>
                          <a:effectLst/>
                          <a:latin typeface="Open Sans" panose="020B0606030504020204" pitchFamily="34" charset="0"/>
                        </a:rPr>
                        <a:t>.  J Gen Intern Med. ​</a:t>
                      </a:r>
                      <a:endParaRPr lang="en-US" sz="24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D4EBF3"/>
                    </a:solidFill>
                  </a:tcPr>
                </a:tc>
                <a:extLst>
                  <a:ext uri="{0D108BD9-81ED-4DB2-BD59-A6C34878D82A}">
                    <a16:rowId xmlns:a16="http://schemas.microsoft.com/office/drawing/2014/main" val="3613402823"/>
                  </a:ext>
                </a:extLst>
              </a:tr>
              <a:tr h="579787">
                <a:tc>
                  <a:txBody>
                    <a:bodyPr/>
                    <a:lstStyle/>
                    <a:p>
                      <a:pPr algn="l" fontAlgn="base"/>
                      <a:r>
                        <a:rPr lang="en-US" sz="1400" b="0" i="0">
                          <a:solidFill>
                            <a:srgbClr val="303030"/>
                          </a:solidFill>
                          <a:effectLst/>
                          <a:latin typeface="Open Sans" panose="020B0606030504020204" pitchFamily="34" charset="0"/>
                        </a:rPr>
                        <a:t>Heckert A, et. al 2020. </a:t>
                      </a:r>
                      <a:r>
                        <a:rPr lang="en-US" sz="1400" b="0" i="0" u="sng" strike="noStrike">
                          <a:solidFill>
                            <a:srgbClr val="3144E1"/>
                          </a:solidFill>
                          <a:effectLst/>
                          <a:latin typeface="Open Sans" panose="020B0606030504020204" pitchFamily="34" charset="0"/>
                          <a:hlinkClick r:id="rId5"/>
                        </a:rPr>
                        <a:t>Researchers, patients, and other stakeholders' perspectives on challenges to and strategies for engagement</a:t>
                      </a:r>
                      <a:r>
                        <a:rPr lang="en-US" sz="1400" b="0" i="0">
                          <a:solidFill>
                            <a:srgbClr val="3144E1"/>
                          </a:solidFill>
                          <a:effectLst/>
                          <a:latin typeface="Open Sans" panose="020B0606030504020204" pitchFamily="34" charset="0"/>
                        </a:rPr>
                        <a:t>.</a:t>
                      </a:r>
                      <a:r>
                        <a:rPr lang="en-US" sz="1400" b="0" i="0">
                          <a:solidFill>
                            <a:srgbClr val="303030"/>
                          </a:solidFill>
                          <a:effectLst/>
                          <a:latin typeface="Open Sans" panose="020B0606030504020204" pitchFamily="34" charset="0"/>
                        </a:rPr>
                        <a:t> Res Involvement Engagement.​</a:t>
                      </a:r>
                      <a:endParaRPr lang="en-US" sz="24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D4EBF3"/>
                    </a:solidFill>
                  </a:tcPr>
                </a:tc>
                <a:extLst>
                  <a:ext uri="{0D108BD9-81ED-4DB2-BD59-A6C34878D82A}">
                    <a16:rowId xmlns:a16="http://schemas.microsoft.com/office/drawing/2014/main" val="2642802437"/>
                  </a:ext>
                </a:extLst>
              </a:tr>
              <a:tr h="840899">
                <a:tc>
                  <a:txBody>
                    <a:bodyPr/>
                    <a:lstStyle/>
                    <a:p>
                      <a:pPr algn="l" fontAlgn="base"/>
                      <a:r>
                        <a:rPr lang="en-US" sz="1400" b="0" i="0">
                          <a:solidFill>
                            <a:srgbClr val="303030"/>
                          </a:solidFill>
                          <a:effectLst/>
                          <a:latin typeface="Open Sans" panose="020B0606030504020204" pitchFamily="34" charset="0"/>
                        </a:rPr>
                        <a:t>Forsythe, et al. 2019. </a:t>
                      </a:r>
                      <a:r>
                        <a:rPr lang="en-US" sz="1400" b="0" i="0" u="sng" strike="noStrike">
                          <a:solidFill>
                            <a:srgbClr val="0000FF"/>
                          </a:solidFill>
                          <a:effectLst/>
                          <a:latin typeface="Open Sans" panose="020B0606030504020204" pitchFamily="34" charset="0"/>
                          <a:hlinkClick r:id="rId6"/>
                        </a:rPr>
                        <a:t>Patient Engagement in Research: Early Findings from The Patient Centered Outcomes Research Institute. </a:t>
                      </a:r>
                      <a:r>
                        <a:rPr lang="en-US" sz="1400" b="0" i="0">
                          <a:solidFill>
                            <a:srgbClr val="303030"/>
                          </a:solidFill>
                          <a:effectLst/>
                          <a:latin typeface="Open Sans" panose="020B0606030504020204" pitchFamily="34" charset="0"/>
                        </a:rPr>
                        <a:t>Health Affairs.​</a:t>
                      </a:r>
                      <a:endParaRPr lang="en-US" sz="24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AAD7E8"/>
                    </a:solidFill>
                  </a:tcPr>
                </a:tc>
                <a:extLst>
                  <a:ext uri="{0D108BD9-81ED-4DB2-BD59-A6C34878D82A}">
                    <a16:rowId xmlns:a16="http://schemas.microsoft.com/office/drawing/2014/main" val="1068251437"/>
                  </a:ext>
                </a:extLst>
              </a:tr>
              <a:tr h="579787">
                <a:tc>
                  <a:txBody>
                    <a:bodyPr/>
                    <a:lstStyle/>
                    <a:p>
                      <a:pPr algn="l" fontAlgn="base"/>
                      <a:r>
                        <a:rPr lang="en-US" sz="1400" b="0" i="0">
                          <a:solidFill>
                            <a:srgbClr val="303030"/>
                          </a:solidFill>
                          <a:effectLst/>
                          <a:latin typeface="Open Sans" panose="020B0606030504020204" pitchFamily="34" charset="0"/>
                        </a:rPr>
                        <a:t>Crocker, et al. 2018. </a:t>
                      </a:r>
                      <a:r>
                        <a:rPr lang="en-US" sz="1400" b="0" i="0" u="sng" strike="noStrike">
                          <a:solidFill>
                            <a:srgbClr val="0000FF"/>
                          </a:solidFill>
                          <a:effectLst/>
                          <a:latin typeface="Open Sans" panose="020B0606030504020204" pitchFamily="34" charset="0"/>
                          <a:hlinkClick r:id="rId7"/>
                        </a:rPr>
                        <a:t>Impact of patient and public involvement on enrollment and retention in clinical trials: systematic review and meta-analysis</a:t>
                      </a:r>
                      <a:r>
                        <a:rPr lang="en-US" sz="1400" b="0" i="0">
                          <a:solidFill>
                            <a:srgbClr val="303030"/>
                          </a:solidFill>
                          <a:effectLst/>
                          <a:latin typeface="Open Sans" panose="020B0606030504020204" pitchFamily="34" charset="0"/>
                        </a:rPr>
                        <a:t>. BMJ.​</a:t>
                      </a:r>
                      <a:endParaRPr lang="en-US" sz="24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D4EBF3"/>
                    </a:solidFill>
                  </a:tcPr>
                </a:tc>
                <a:extLst>
                  <a:ext uri="{0D108BD9-81ED-4DB2-BD59-A6C34878D82A}">
                    <a16:rowId xmlns:a16="http://schemas.microsoft.com/office/drawing/2014/main" val="2362313524"/>
                  </a:ext>
                </a:extLst>
              </a:tr>
              <a:tr h="260648">
                <a:tc>
                  <a:txBody>
                    <a:bodyPr/>
                    <a:lstStyle/>
                    <a:p>
                      <a:pPr algn="l" fontAlgn="base"/>
                      <a:r>
                        <a:rPr lang="en-US" sz="1400" b="0" i="0">
                          <a:solidFill>
                            <a:srgbClr val="303030"/>
                          </a:solidFill>
                          <a:effectLst/>
                          <a:latin typeface="Open Sans" panose="020B0606030504020204" pitchFamily="34" charset="0"/>
                        </a:rPr>
                        <a:t>Boivin, et al. 2018. </a:t>
                      </a:r>
                      <a:r>
                        <a:rPr lang="en-US" sz="1400" b="0" i="0" u="sng" strike="noStrike">
                          <a:solidFill>
                            <a:srgbClr val="0000FF"/>
                          </a:solidFill>
                          <a:effectLst/>
                          <a:latin typeface="Open Sans" panose="020B0606030504020204" pitchFamily="34" charset="0"/>
                          <a:hlinkClick r:id="rId8"/>
                        </a:rPr>
                        <a:t>Evaluating patient and public involvement in research</a:t>
                      </a:r>
                      <a:r>
                        <a:rPr lang="en-US" sz="1400" b="0" i="0">
                          <a:solidFill>
                            <a:srgbClr val="303030"/>
                          </a:solidFill>
                          <a:effectLst/>
                          <a:latin typeface="Open Sans" panose="020B0606030504020204" pitchFamily="34" charset="0"/>
                        </a:rPr>
                        <a:t> BMJ.​</a:t>
                      </a:r>
                      <a:endParaRPr lang="en-US" sz="24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AAD7E8"/>
                    </a:solidFill>
                  </a:tcPr>
                </a:tc>
                <a:extLst>
                  <a:ext uri="{0D108BD9-81ED-4DB2-BD59-A6C34878D82A}">
                    <a16:rowId xmlns:a16="http://schemas.microsoft.com/office/drawing/2014/main" val="3515771085"/>
                  </a:ext>
                </a:extLst>
              </a:tr>
              <a:tr h="580251">
                <a:tc>
                  <a:txBody>
                    <a:bodyPr/>
                    <a:lstStyle/>
                    <a:p>
                      <a:pPr algn="l" fontAlgn="base"/>
                      <a:r>
                        <a:rPr lang="en-US" sz="1400" b="0" i="0">
                          <a:solidFill>
                            <a:srgbClr val="303030"/>
                          </a:solidFill>
                          <a:effectLst/>
                          <a:latin typeface="Open Sans" panose="020B0606030504020204" pitchFamily="34" charset="0"/>
                        </a:rPr>
                        <a:t>Carman, et al. 2013. </a:t>
                      </a:r>
                      <a:r>
                        <a:rPr lang="en-US" sz="1400" b="0" i="0" u="sng" strike="noStrike">
                          <a:solidFill>
                            <a:srgbClr val="0000FF"/>
                          </a:solidFill>
                          <a:effectLst/>
                          <a:latin typeface="Open Sans" panose="020B0606030504020204" pitchFamily="34" charset="0"/>
                          <a:hlinkClick r:id="rId9"/>
                        </a:rPr>
                        <a:t>Patient and Family Engagement: A Framework for Understanding the Elements and Developing Interventions and Policies</a:t>
                      </a:r>
                      <a:r>
                        <a:rPr lang="en-US" sz="1400" b="0" i="0">
                          <a:solidFill>
                            <a:srgbClr val="303030"/>
                          </a:solidFill>
                          <a:effectLst/>
                          <a:latin typeface="Open Sans" panose="020B0606030504020204" pitchFamily="34" charset="0"/>
                        </a:rPr>
                        <a:t>. Health Affairs.​</a:t>
                      </a:r>
                      <a:endParaRPr lang="en-US" sz="2400" b="0" i="0">
                        <a:solidFill>
                          <a:srgbClr val="303030"/>
                        </a:solidFill>
                        <a:effectLst/>
                      </a:endParaRPr>
                    </a:p>
                  </a:txBody>
                  <a:tcPr marL="60473" marR="60473" marT="30236" marB="30236" anchor="ctr">
                    <a:lnL w="10820" cap="flat" cmpd="sng" algn="ctr">
                      <a:solidFill>
                        <a:srgbClr val="303030"/>
                      </a:solidFill>
                      <a:prstDash val="solid"/>
                      <a:round/>
                      <a:headEnd type="none" w="med" len="med"/>
                      <a:tailEnd type="none" w="med" len="med"/>
                    </a:lnL>
                    <a:lnR w="10820" cap="flat" cmpd="sng" algn="ctr">
                      <a:solidFill>
                        <a:srgbClr val="303030"/>
                      </a:solidFill>
                      <a:prstDash val="solid"/>
                      <a:round/>
                      <a:headEnd type="none" w="med" len="med"/>
                      <a:tailEnd type="none" w="med" len="med"/>
                    </a:lnR>
                    <a:lnT w="10820" cap="flat" cmpd="sng" algn="ctr">
                      <a:solidFill>
                        <a:srgbClr val="303030"/>
                      </a:solidFill>
                      <a:prstDash val="solid"/>
                      <a:round/>
                      <a:headEnd type="none" w="med" len="med"/>
                      <a:tailEnd type="none" w="med" len="med"/>
                    </a:lnT>
                    <a:lnB w="10820" cap="flat" cmpd="sng" algn="ctr">
                      <a:solidFill>
                        <a:srgbClr val="303030"/>
                      </a:solidFill>
                      <a:prstDash val="solid"/>
                      <a:round/>
                      <a:headEnd type="none" w="med" len="med"/>
                      <a:tailEnd type="none" w="med" len="med"/>
                    </a:lnB>
                    <a:solidFill>
                      <a:srgbClr val="D4EBF3"/>
                    </a:solidFill>
                  </a:tcPr>
                </a:tc>
                <a:extLst>
                  <a:ext uri="{0D108BD9-81ED-4DB2-BD59-A6C34878D82A}">
                    <a16:rowId xmlns:a16="http://schemas.microsoft.com/office/drawing/2014/main" val="1463049559"/>
                  </a:ext>
                </a:extLst>
              </a:tr>
            </a:tbl>
          </a:graphicData>
        </a:graphic>
      </p:graphicFrame>
      <p:sp>
        <p:nvSpPr>
          <p:cNvPr id="3" name="Title 2">
            <a:extLst>
              <a:ext uri="{FF2B5EF4-FFF2-40B4-BE49-F238E27FC236}">
                <a16:creationId xmlns:a16="http://schemas.microsoft.com/office/drawing/2014/main" id="{FB814D77-BAA0-6673-43F0-4915D4EA5A91}"/>
              </a:ext>
            </a:extLst>
          </p:cNvPr>
          <p:cNvSpPr>
            <a:spLocks noGrp="1"/>
          </p:cNvSpPr>
          <p:nvPr>
            <p:ph type="title"/>
          </p:nvPr>
        </p:nvSpPr>
        <p:spPr/>
        <p:txBody>
          <a:bodyPr/>
          <a:lstStyle/>
          <a:p>
            <a:r>
              <a:rPr lang="en-US"/>
              <a:t>Key Engagement Literature</a:t>
            </a:r>
          </a:p>
        </p:txBody>
      </p:sp>
      <p:sp>
        <p:nvSpPr>
          <p:cNvPr id="4" name="Slide Number Placeholder 3">
            <a:extLst>
              <a:ext uri="{FF2B5EF4-FFF2-40B4-BE49-F238E27FC236}">
                <a16:creationId xmlns:a16="http://schemas.microsoft.com/office/drawing/2014/main" id="{5EA13C58-E031-EBD8-4996-AF57B1367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8FCAE6-69AE-D04B-8E7E-F5F188FCE417}" type="slidenum">
              <a:rPr kumimoji="0" lang="en-US" sz="1200" b="0" i="0" u="none" strike="noStrike" kern="1200" cap="none" spc="0" normalizeH="0" baseline="0" noProof="0" smtClean="0">
                <a:ln>
                  <a:noFill/>
                </a:ln>
                <a:solidFill>
                  <a:srgbClr val="013A8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13A8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1">
            <a:extLst>
              <a:ext uri="{FF2B5EF4-FFF2-40B4-BE49-F238E27FC236}">
                <a16:creationId xmlns:a16="http://schemas.microsoft.com/office/drawing/2014/main" id="{8C02C103-5A5E-DBCD-1C84-E4068C0B56D4}"/>
              </a:ext>
            </a:extLst>
          </p:cNvPr>
          <p:cNvSpPr>
            <a:spLocks noChangeArrowheads="1"/>
          </p:cNvSpPr>
          <p:nvPr/>
        </p:nvSpPr>
        <p:spPr bwMode="auto">
          <a:xfrm>
            <a:off x="0" y="-899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srgbClr val="30303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0303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229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086AC-D07B-0371-2372-316F9856950B}"/>
              </a:ext>
            </a:extLst>
          </p:cNvPr>
          <p:cNvSpPr>
            <a:spLocks noGrp="1"/>
          </p:cNvSpPr>
          <p:nvPr>
            <p:ph idx="1"/>
          </p:nvPr>
        </p:nvSpPr>
        <p:spPr/>
        <p:txBody>
          <a:bodyPr/>
          <a:lstStyle/>
          <a:p>
            <a:r>
              <a:rPr lang="en-US"/>
              <a:t>Share context for PCORI as a funder and the role of engagement </a:t>
            </a:r>
          </a:p>
          <a:p>
            <a:r>
              <a:rPr lang="en-US"/>
              <a:t>Summarize the background and rationale for the Foundational Expectations for Partnership</a:t>
            </a:r>
          </a:p>
          <a:p>
            <a:r>
              <a:rPr lang="en-US"/>
              <a:t>Share PCORI‘s Foundational Expectations for Partnerships</a:t>
            </a:r>
          </a:p>
          <a:p>
            <a:pPr lvl="1"/>
            <a:r>
              <a:rPr lang="en-US"/>
              <a:t>Revised definition of engagement</a:t>
            </a:r>
          </a:p>
          <a:p>
            <a:pPr lvl="1"/>
            <a:r>
              <a:rPr lang="en-US"/>
              <a:t>Expectations &amp; Examples in Practice</a:t>
            </a:r>
          </a:p>
        </p:txBody>
      </p:sp>
      <p:sp>
        <p:nvSpPr>
          <p:cNvPr id="3" name="Title 2">
            <a:extLst>
              <a:ext uri="{FF2B5EF4-FFF2-40B4-BE49-F238E27FC236}">
                <a16:creationId xmlns:a16="http://schemas.microsoft.com/office/drawing/2014/main" id="{2BC517BF-B919-17B3-5250-E22E23AA7E52}"/>
              </a:ext>
            </a:extLst>
          </p:cNvPr>
          <p:cNvSpPr>
            <a:spLocks noGrp="1"/>
          </p:cNvSpPr>
          <p:nvPr>
            <p:ph type="title"/>
          </p:nvPr>
        </p:nvSpPr>
        <p:spPr/>
        <p:txBody>
          <a:bodyPr/>
          <a:lstStyle/>
          <a:p>
            <a:r>
              <a:rPr lang="en-US"/>
              <a:t>Goals For Today</a:t>
            </a:r>
          </a:p>
        </p:txBody>
      </p:sp>
      <p:sp>
        <p:nvSpPr>
          <p:cNvPr id="4" name="Slide Number Placeholder 3">
            <a:extLst>
              <a:ext uri="{FF2B5EF4-FFF2-40B4-BE49-F238E27FC236}">
                <a16:creationId xmlns:a16="http://schemas.microsoft.com/office/drawing/2014/main" id="{2ED27494-68DD-AD4C-B4D2-739C64FC5899}"/>
              </a:ext>
            </a:extLst>
          </p:cNvPr>
          <p:cNvSpPr>
            <a:spLocks noGrp="1"/>
          </p:cNvSpPr>
          <p:nvPr>
            <p:ph type="sldNum" sz="quarter" idx="12"/>
          </p:nvPr>
        </p:nvSpPr>
        <p:spPr/>
        <p:txBody>
          <a:bodyPr/>
          <a:lstStyle/>
          <a:p>
            <a:fld id="{CD8FCAE6-69AE-D04B-8E7E-F5F188FCE417}" type="slidenum">
              <a:rPr lang="en-US" smtClean="0"/>
              <a:pPr/>
              <a:t>4</a:t>
            </a:fld>
            <a:endParaRPr lang="en-US"/>
          </a:p>
        </p:txBody>
      </p:sp>
    </p:spTree>
    <p:extLst>
      <p:ext uri="{BB962C8B-B14F-4D97-AF65-F5344CB8AC3E}">
        <p14:creationId xmlns:p14="http://schemas.microsoft.com/office/powerpoint/2010/main" val="89716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3D986-A47A-ACCA-6348-A6F77DA172CB}"/>
              </a:ext>
            </a:extLst>
          </p:cNvPr>
          <p:cNvSpPr>
            <a:spLocks noGrp="1"/>
          </p:cNvSpPr>
          <p:nvPr>
            <p:ph type="title"/>
          </p:nvPr>
        </p:nvSpPr>
        <p:spPr/>
        <p:txBody>
          <a:bodyPr/>
          <a:lstStyle/>
          <a:p>
            <a:r>
              <a:rPr lang="en-US"/>
              <a:t>Background: PCORI’s Mission</a:t>
            </a:r>
          </a:p>
        </p:txBody>
      </p:sp>
      <p:sp>
        <p:nvSpPr>
          <p:cNvPr id="4" name="Slide Number Placeholder 3">
            <a:extLst>
              <a:ext uri="{FF2B5EF4-FFF2-40B4-BE49-F238E27FC236}">
                <a16:creationId xmlns:a16="http://schemas.microsoft.com/office/drawing/2014/main" id="{0BBD5DD8-8E1C-8F40-8EAA-4160B4C588C7}"/>
              </a:ext>
            </a:extLst>
          </p:cNvPr>
          <p:cNvSpPr>
            <a:spLocks noGrp="1"/>
          </p:cNvSpPr>
          <p:nvPr>
            <p:ph type="sldNum" sz="quarter" idx="12"/>
          </p:nvPr>
        </p:nvSpPr>
        <p:spPr/>
        <p:txBody>
          <a:bodyPr/>
          <a:lstStyle/>
          <a:p>
            <a:fld id="{CD8FCAE6-69AE-D04B-8E7E-F5F188FCE417}" type="slidenum">
              <a:rPr lang="en-US" smtClean="0"/>
              <a:pPr/>
              <a:t>5</a:t>
            </a:fld>
            <a:endParaRPr lang="en-US"/>
          </a:p>
        </p:txBody>
      </p:sp>
      <p:sp>
        <p:nvSpPr>
          <p:cNvPr id="5" name="Content Placeholder 4">
            <a:extLst>
              <a:ext uri="{FF2B5EF4-FFF2-40B4-BE49-F238E27FC236}">
                <a16:creationId xmlns:a16="http://schemas.microsoft.com/office/drawing/2014/main" id="{CAF4581E-7C71-4062-5DCF-70E6BBBA7AF5}"/>
              </a:ext>
            </a:extLst>
          </p:cNvPr>
          <p:cNvSpPr>
            <a:spLocks noGrp="1"/>
          </p:cNvSpPr>
          <p:nvPr>
            <p:ph idx="1"/>
          </p:nvPr>
        </p:nvSpPr>
        <p:spPr>
          <a:xfrm>
            <a:off x="388938" y="1698625"/>
            <a:ext cx="11433175" cy="4702175"/>
          </a:xfrm>
          <a:prstGeom prst="rect">
            <a:avLst/>
          </a:prstGeom>
        </p:spPr>
        <p:txBody>
          <a:bodyPr lIns="91440" tIns="45720" rIns="91440" bIns="45720" anchor="t">
            <a:normAutofit/>
          </a:bodyPr>
          <a:lstStyle/>
          <a:p>
            <a:pPr marL="114300" marR="0" lvl="0" indent="0" algn="l" defTabSz="914400" rtl="0" eaLnBrk="1" fontAlgn="auto" latinLnBrk="0" hangingPunct="1">
              <a:lnSpc>
                <a:spcPct val="106000"/>
              </a:lnSpc>
              <a:spcBef>
                <a:spcPts val="0"/>
              </a:spcBef>
              <a:spcAft>
                <a:spcPts val="600"/>
              </a:spcAft>
              <a:buClrTx/>
              <a:buSzTx/>
              <a:buFontTx/>
              <a:buNone/>
              <a:tabLst/>
              <a:defRPr/>
            </a:pPr>
            <a:r>
              <a:rPr kumimoji="0" lang="en-US" sz="2400" b="0" i="0" u="none" strike="noStrike" kern="1200" cap="none" spc="0" normalizeH="0" baseline="0" noProof="0">
                <a:ln>
                  <a:noFill/>
                </a:ln>
                <a:effectLst/>
                <a:uLnTx/>
                <a:uFillTx/>
                <a:latin typeface="Open Sans"/>
                <a:ea typeface="Open Sans"/>
                <a:cs typeface="Open Sans"/>
              </a:rPr>
              <a:t>PCORI helps people make informed healthcare decisions, and improves healthcare delivery and outcomes, by producing and promoting high-integrity, evidence-based information that comes from </a:t>
            </a:r>
            <a:r>
              <a:rPr kumimoji="0" lang="en-US" sz="2400" b="1" i="1" u="none" strike="noStrike" kern="1200" cap="none" spc="0" normalizeH="0" baseline="0" noProof="0">
                <a:ln>
                  <a:noFill/>
                </a:ln>
                <a:solidFill>
                  <a:schemeClr val="accent4"/>
                </a:solidFill>
                <a:effectLst/>
                <a:uLnTx/>
                <a:uFillTx/>
                <a:latin typeface="Open Sans"/>
                <a:ea typeface="Open Sans"/>
                <a:cs typeface="Open Sans"/>
              </a:rPr>
              <a:t>research guided by patients, caregivers, and the broader healthcare community</a:t>
            </a:r>
            <a:r>
              <a:rPr kumimoji="0" lang="en-US" sz="2400" b="1" i="0" u="none" strike="noStrike" kern="1200" cap="none" spc="0" normalizeH="0" baseline="0" noProof="0">
                <a:ln>
                  <a:noFill/>
                </a:ln>
                <a:solidFill>
                  <a:schemeClr val="accent4"/>
                </a:solidFill>
                <a:effectLst/>
                <a:uLnTx/>
                <a:uFillTx/>
                <a:latin typeface="Open Sans"/>
                <a:ea typeface="Open Sans"/>
                <a:cs typeface="Open Sans"/>
              </a:rPr>
              <a:t>.</a:t>
            </a:r>
            <a:endParaRPr lang="en-US" sz="2400" b="1" i="0" u="none" strike="noStrike" kern="1200" cap="none" spc="0" normalizeH="0" baseline="0" noProof="0">
              <a:ln>
                <a:noFill/>
              </a:ln>
              <a:solidFill>
                <a:schemeClr val="accent4"/>
              </a:solidFill>
              <a:effectLst/>
              <a:uLnTx/>
              <a:uFillTx/>
              <a:latin typeface="Open Sans"/>
              <a:ea typeface="Open Sans"/>
              <a:cs typeface="Open Sans"/>
            </a:endParaRPr>
          </a:p>
        </p:txBody>
      </p:sp>
      <p:sp>
        <p:nvSpPr>
          <p:cNvPr id="6" name="TextBox 5">
            <a:extLst>
              <a:ext uri="{FF2B5EF4-FFF2-40B4-BE49-F238E27FC236}">
                <a16:creationId xmlns:a16="http://schemas.microsoft.com/office/drawing/2014/main" id="{527692DC-FE40-1022-E04B-66B4C993C5E5}"/>
              </a:ext>
            </a:extLst>
          </p:cNvPr>
          <p:cNvSpPr txBox="1"/>
          <p:nvPr/>
        </p:nvSpPr>
        <p:spPr>
          <a:xfrm>
            <a:off x="388938" y="3454215"/>
            <a:ext cx="1115395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3"/>
                </a:solidFill>
                <a:latin typeface="Open Sans"/>
                <a:ea typeface="Arial"/>
                <a:cs typeface="Arial"/>
              </a:rPr>
              <a:t>How is PCORI Research Different?</a:t>
            </a:r>
          </a:p>
          <a:p>
            <a:endParaRPr lang="en-US" sz="2400">
              <a:solidFill>
                <a:srgbClr val="646464"/>
              </a:solidFill>
              <a:latin typeface="Open Sans"/>
              <a:ea typeface="Arial"/>
              <a:cs typeface="Arial"/>
            </a:endParaRPr>
          </a:p>
          <a:p>
            <a:pPr marL="342900" lvl="0" indent="-342900">
              <a:buClr>
                <a:schemeClr val="bg2"/>
              </a:buClr>
              <a:buFont typeface="Arial"/>
              <a:buChar char="•"/>
            </a:pPr>
            <a:r>
              <a:rPr lang="en-US" sz="2400">
                <a:solidFill>
                  <a:schemeClr val="accent3"/>
                </a:solidFill>
                <a:latin typeface="Open Sans"/>
                <a:ea typeface="Arial"/>
                <a:cs typeface="Arial"/>
              </a:rPr>
              <a:t>We aim to produce evidence that can be easily </a:t>
            </a:r>
            <a:r>
              <a:rPr lang="en-US" sz="2400" b="1">
                <a:solidFill>
                  <a:srgbClr val="7F2A6E"/>
                </a:solidFill>
                <a:latin typeface="Open Sans"/>
                <a:ea typeface="Arial"/>
                <a:cs typeface="Arial"/>
              </a:rPr>
              <a:t>applied in real-world settings</a:t>
            </a:r>
            <a:r>
              <a:rPr lang="en-US" sz="2400">
                <a:solidFill>
                  <a:srgbClr val="303030"/>
                </a:solidFill>
                <a:latin typeface="Open Sans"/>
                <a:ea typeface="Arial"/>
                <a:cs typeface="Arial"/>
              </a:rPr>
              <a:t>​</a:t>
            </a:r>
            <a:endParaRPr lang="en-US">
              <a:ea typeface="Open Sans"/>
              <a:cs typeface="Open Sans"/>
            </a:endParaRPr>
          </a:p>
          <a:p>
            <a:pPr marL="342900" lvl="0" indent="-342900" rtl="0">
              <a:buClr>
                <a:schemeClr val="bg2"/>
              </a:buClr>
              <a:buFont typeface="Arial"/>
              <a:buChar char="•"/>
            </a:pPr>
            <a:r>
              <a:rPr lang="en-US" sz="2400">
                <a:solidFill>
                  <a:schemeClr val="accent3"/>
                </a:solidFill>
                <a:latin typeface="Open Sans"/>
                <a:ea typeface="Arial"/>
                <a:cs typeface="Arial"/>
              </a:rPr>
              <a:t>We focus on </a:t>
            </a:r>
            <a:r>
              <a:rPr lang="en-US" sz="2400" b="1">
                <a:solidFill>
                  <a:srgbClr val="7F2A6E"/>
                </a:solidFill>
                <a:latin typeface="Open Sans"/>
                <a:ea typeface="Arial"/>
                <a:cs typeface="Arial"/>
              </a:rPr>
              <a:t>answering questions most important to patients</a:t>
            </a:r>
            <a:r>
              <a:rPr lang="en-US" sz="2400">
                <a:solidFill>
                  <a:srgbClr val="646464"/>
                </a:solidFill>
                <a:latin typeface="Open Sans"/>
                <a:ea typeface="Arial"/>
                <a:cs typeface="Arial"/>
              </a:rPr>
              <a:t> </a:t>
            </a:r>
            <a:r>
              <a:rPr lang="en-US" sz="2400">
                <a:solidFill>
                  <a:schemeClr val="accent3"/>
                </a:solidFill>
                <a:latin typeface="Open Sans"/>
                <a:ea typeface="Arial"/>
                <a:cs typeface="Arial"/>
              </a:rPr>
              <a:t>and those who care for them</a:t>
            </a:r>
            <a:r>
              <a:rPr lang="en-US" sz="2400">
                <a:solidFill>
                  <a:schemeClr val="tx1">
                    <a:lumMod val="75000"/>
                    <a:lumOff val="25000"/>
                  </a:schemeClr>
                </a:solidFill>
                <a:latin typeface="Open Sans"/>
                <a:ea typeface="Arial"/>
                <a:cs typeface="Arial"/>
              </a:rPr>
              <a:t>​</a:t>
            </a:r>
          </a:p>
          <a:p>
            <a:pPr marL="342900" lvl="0" indent="-342900" rtl="0">
              <a:buClr>
                <a:schemeClr val="bg2"/>
              </a:buClr>
              <a:buFont typeface="Arial"/>
              <a:buChar char="•"/>
            </a:pPr>
            <a:r>
              <a:rPr lang="en-US" sz="2400">
                <a:solidFill>
                  <a:schemeClr val="accent3"/>
                </a:solidFill>
                <a:latin typeface="Open Sans"/>
                <a:ea typeface="Arial"/>
                <a:cs typeface="Arial"/>
              </a:rPr>
              <a:t>We</a:t>
            </a:r>
            <a:r>
              <a:rPr lang="en-US" sz="2400">
                <a:solidFill>
                  <a:srgbClr val="646464"/>
                </a:solidFill>
                <a:latin typeface="Open Sans"/>
                <a:ea typeface="Arial"/>
                <a:cs typeface="Arial"/>
              </a:rPr>
              <a:t> </a:t>
            </a:r>
            <a:r>
              <a:rPr lang="en-US" sz="2400" b="1">
                <a:solidFill>
                  <a:srgbClr val="7F2A6E"/>
                </a:solidFill>
                <a:latin typeface="Open Sans"/>
                <a:ea typeface="Arial"/>
                <a:cs typeface="Arial"/>
              </a:rPr>
              <a:t>engage</a:t>
            </a:r>
            <a:r>
              <a:rPr lang="en-US" sz="2400">
                <a:solidFill>
                  <a:srgbClr val="7F2A6E"/>
                </a:solidFill>
                <a:latin typeface="Open Sans"/>
                <a:ea typeface="Arial"/>
                <a:cs typeface="Arial"/>
              </a:rPr>
              <a:t> </a:t>
            </a:r>
            <a:r>
              <a:rPr lang="en-US" sz="2400">
                <a:solidFill>
                  <a:schemeClr val="accent3"/>
                </a:solidFill>
                <a:latin typeface="Open Sans"/>
                <a:ea typeface="Arial"/>
                <a:cs typeface="Arial"/>
              </a:rPr>
              <a:t>patients, caregivers, clinicians, insurers, employers, and other stakeholders throughout the research process</a:t>
            </a:r>
            <a:endParaRPr lang="en-US" sz="2400">
              <a:solidFill>
                <a:schemeClr val="accent3"/>
              </a:solidFill>
              <a:ea typeface="Open Sans"/>
              <a:cs typeface="Open Sans"/>
            </a:endParaRPr>
          </a:p>
        </p:txBody>
      </p:sp>
    </p:spTree>
    <p:extLst>
      <p:ext uri="{BB962C8B-B14F-4D97-AF65-F5344CB8AC3E}">
        <p14:creationId xmlns:p14="http://schemas.microsoft.com/office/powerpoint/2010/main" val="3716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42D90-3618-597D-2658-D70B201F302C}"/>
              </a:ext>
            </a:extLst>
          </p:cNvPr>
          <p:cNvSpPr>
            <a:spLocks noGrp="1"/>
          </p:cNvSpPr>
          <p:nvPr>
            <p:ph type="title"/>
          </p:nvPr>
        </p:nvSpPr>
        <p:spPr>
          <a:xfrm>
            <a:off x="331787" y="301839"/>
            <a:ext cx="11430000" cy="1323475"/>
          </a:xfrm>
        </p:spPr>
        <p:txBody>
          <a:bodyPr>
            <a:normAutofit fontScale="90000"/>
          </a:bodyPr>
          <a:lstStyle/>
          <a:p>
            <a:r>
              <a:rPr lang="en-US" sz="3800"/>
              <a:t>Background: </a:t>
            </a:r>
            <a:r>
              <a:rPr lang="en-US" sz="3800">
                <a:ea typeface="+mn-lt"/>
                <a:cs typeface="+mn-lt"/>
              </a:rPr>
              <a:t>Engagement as a Path to Useful, </a:t>
            </a:r>
            <a:br>
              <a:rPr lang="en-US" sz="3800">
                <a:ea typeface="+mn-lt"/>
                <a:cs typeface="+mn-lt"/>
              </a:rPr>
            </a:br>
            <a:r>
              <a:rPr lang="en-US" sz="3800">
                <a:ea typeface="+mn-lt"/>
                <a:cs typeface="+mn-lt"/>
              </a:rPr>
              <a:t>Patient-Centered and High-Quality Research</a:t>
            </a:r>
            <a:br>
              <a:rPr lang="en-US"/>
            </a:br>
            <a:endParaRPr lang="en-US"/>
          </a:p>
        </p:txBody>
      </p:sp>
      <p:sp>
        <p:nvSpPr>
          <p:cNvPr id="4" name="Slide Number Placeholder 3">
            <a:extLst>
              <a:ext uri="{FF2B5EF4-FFF2-40B4-BE49-F238E27FC236}">
                <a16:creationId xmlns:a16="http://schemas.microsoft.com/office/drawing/2014/main" id="{4B3CD236-4EA8-FB9F-4B5F-6B294E1C8011}"/>
              </a:ext>
            </a:extLst>
          </p:cNvPr>
          <p:cNvSpPr>
            <a:spLocks noGrp="1"/>
          </p:cNvSpPr>
          <p:nvPr>
            <p:ph type="sldNum" sz="quarter" idx="12"/>
          </p:nvPr>
        </p:nvSpPr>
        <p:spPr/>
        <p:txBody>
          <a:bodyPr/>
          <a:lstStyle/>
          <a:p>
            <a:fld id="{CD8FCAE6-69AE-D04B-8E7E-F5F188FCE417}" type="slidenum">
              <a:rPr lang="en-US" smtClean="0"/>
              <a:pPr/>
              <a:t>6</a:t>
            </a:fld>
            <a:endParaRPr lang="en-US"/>
          </a:p>
        </p:txBody>
      </p:sp>
      <p:grpSp>
        <p:nvGrpSpPr>
          <p:cNvPr id="5" name="Group 4">
            <a:extLst>
              <a:ext uri="{FF2B5EF4-FFF2-40B4-BE49-F238E27FC236}">
                <a16:creationId xmlns:a16="http://schemas.microsoft.com/office/drawing/2014/main" id="{B501FA42-D3AE-D601-B484-C47C48AF98A8}"/>
              </a:ext>
            </a:extLst>
          </p:cNvPr>
          <p:cNvGrpSpPr/>
          <p:nvPr/>
        </p:nvGrpSpPr>
        <p:grpSpPr>
          <a:xfrm>
            <a:off x="115476" y="1686577"/>
            <a:ext cx="11961047" cy="4055410"/>
            <a:chOff x="115476" y="1686577"/>
            <a:chExt cx="11961047" cy="4055410"/>
          </a:xfrm>
        </p:grpSpPr>
        <p:grpSp>
          <p:nvGrpSpPr>
            <p:cNvPr id="6" name="Group 5">
              <a:extLst>
                <a:ext uri="{FF2B5EF4-FFF2-40B4-BE49-F238E27FC236}">
                  <a16:creationId xmlns:a16="http://schemas.microsoft.com/office/drawing/2014/main" id="{D4C0DD3F-7EAC-BA4F-ADB2-12D15357D46F}"/>
                </a:ext>
              </a:extLst>
            </p:cNvPr>
            <p:cNvGrpSpPr/>
            <p:nvPr/>
          </p:nvGrpSpPr>
          <p:grpSpPr>
            <a:xfrm>
              <a:off x="115476" y="1686577"/>
              <a:ext cx="11961047" cy="4055410"/>
              <a:chOff x="115476" y="2104713"/>
              <a:chExt cx="11961047" cy="4055410"/>
            </a:xfrm>
          </p:grpSpPr>
          <p:grpSp>
            <p:nvGrpSpPr>
              <p:cNvPr id="12" name="Group 11">
                <a:extLst>
                  <a:ext uri="{FF2B5EF4-FFF2-40B4-BE49-F238E27FC236}">
                    <a16:creationId xmlns:a16="http://schemas.microsoft.com/office/drawing/2014/main" id="{2B921A55-4B32-59BD-0D22-E7E5CD4DA6F1}"/>
                  </a:ext>
                </a:extLst>
              </p:cNvPr>
              <p:cNvGrpSpPr/>
              <p:nvPr/>
            </p:nvGrpSpPr>
            <p:grpSpPr>
              <a:xfrm>
                <a:off x="115476" y="2104713"/>
                <a:ext cx="11961047" cy="4055410"/>
                <a:chOff x="115476" y="1633560"/>
                <a:chExt cx="11961047" cy="4055410"/>
              </a:xfrm>
            </p:grpSpPr>
            <p:pic>
              <p:nvPicPr>
                <p:cNvPr id="14" name="Picture 13" descr="A picture containing clock&#10;&#10;Description automatically generated">
                  <a:extLst>
                    <a:ext uri="{FF2B5EF4-FFF2-40B4-BE49-F238E27FC236}">
                      <a16:creationId xmlns:a16="http://schemas.microsoft.com/office/drawing/2014/main" id="{342BC60F-29F0-40A9-CB56-6B5FA61D0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76" y="1633560"/>
                  <a:ext cx="11961047" cy="4055410"/>
                </a:xfrm>
                <a:prstGeom prst="rect">
                  <a:avLst/>
                </a:prstGeom>
              </p:spPr>
            </p:pic>
            <p:sp>
              <p:nvSpPr>
                <p:cNvPr id="15" name="TextBox 14">
                  <a:extLst>
                    <a:ext uri="{FF2B5EF4-FFF2-40B4-BE49-F238E27FC236}">
                      <a16:creationId xmlns:a16="http://schemas.microsoft.com/office/drawing/2014/main" id="{301734B8-9BB5-6EA4-64B3-B4A8895CAB3A}"/>
                    </a:ext>
                  </a:extLst>
                </p:cNvPr>
                <p:cNvSpPr txBox="1"/>
                <p:nvPr/>
              </p:nvSpPr>
              <p:spPr>
                <a:xfrm>
                  <a:off x="1708859" y="4415568"/>
                  <a:ext cx="1666567" cy="89255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303030">
                          <a:lumMod val="90000"/>
                          <a:lumOff val="10000"/>
                        </a:srgbClr>
                      </a:solidFill>
                      <a:effectLst/>
                      <a:uLnTx/>
                      <a:uFillTx/>
                      <a:latin typeface="Open Sans Bold"/>
                      <a:ea typeface="+mn-ea"/>
                      <a:cs typeface="+mn-cs"/>
                    </a:rPr>
                    <a:t>PCOR Skill Building and Infrastructure Development</a:t>
                  </a:r>
                </a:p>
              </p:txBody>
            </p:sp>
            <p:sp>
              <p:nvSpPr>
                <p:cNvPr id="16" name="TextBox 15">
                  <a:extLst>
                    <a:ext uri="{FF2B5EF4-FFF2-40B4-BE49-F238E27FC236}">
                      <a16:creationId xmlns:a16="http://schemas.microsoft.com/office/drawing/2014/main" id="{964D9DE7-B39B-D171-8BDB-5F39BF711177}"/>
                    </a:ext>
                  </a:extLst>
                </p:cNvPr>
                <p:cNvSpPr txBox="1"/>
                <p:nvPr/>
              </p:nvSpPr>
              <p:spPr>
                <a:xfrm>
                  <a:off x="3590356" y="4538680"/>
                  <a:ext cx="1666567" cy="89255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303030">
                          <a:lumMod val="90000"/>
                          <a:lumOff val="10000"/>
                        </a:srgbClr>
                      </a:solidFill>
                      <a:effectLst/>
                      <a:uLnTx/>
                      <a:uFillTx/>
                      <a:latin typeface="Open Sans Bold"/>
                      <a:ea typeface="+mn-ea"/>
                      <a:cs typeface="+mn-cs"/>
                    </a:rPr>
                    <a:t>Topic Solicitation, Advisory Panels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303030">
                        <a:lumMod val="90000"/>
                        <a:lumOff val="10000"/>
                      </a:srgbClr>
                    </a:solidFill>
                    <a:effectLst/>
                    <a:uLnTx/>
                    <a:uFillTx/>
                    <a:latin typeface="Open Sans 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303030">
                          <a:lumMod val="90000"/>
                          <a:lumOff val="10000"/>
                        </a:srgbClr>
                      </a:solidFill>
                      <a:effectLst/>
                      <a:uLnTx/>
                      <a:uFillTx/>
                      <a:latin typeface="Open Sans Bold"/>
                      <a:ea typeface="+mn-ea"/>
                      <a:cs typeface="+mn-cs"/>
                    </a:rPr>
                    <a:t> </a:t>
                  </a:r>
                  <a:endParaRPr kumimoji="0" lang="en-US" sz="1200" b="0" i="0" u="none" strike="noStrike" kern="1200" cap="none" spc="0" normalizeH="0" baseline="0" noProof="0">
                    <a:ln>
                      <a:noFill/>
                    </a:ln>
                    <a:solidFill>
                      <a:srgbClr val="505050"/>
                    </a:solidFill>
                    <a:effectLst/>
                    <a:uLnTx/>
                    <a:uFillTx/>
                    <a:latin typeface="Open Sans Bold"/>
                    <a:ea typeface="+mn-ea"/>
                    <a:cs typeface="+mn-cs"/>
                  </a:endParaRPr>
                </a:p>
              </p:txBody>
            </p:sp>
            <p:sp>
              <p:nvSpPr>
                <p:cNvPr id="17" name="TextBox 16">
                  <a:extLst>
                    <a:ext uri="{FF2B5EF4-FFF2-40B4-BE49-F238E27FC236}">
                      <a16:creationId xmlns:a16="http://schemas.microsoft.com/office/drawing/2014/main" id="{2632B276-6AF3-98C9-E78C-D0CD9BBB45E9}"/>
                    </a:ext>
                  </a:extLst>
                </p:cNvPr>
                <p:cNvSpPr txBox="1"/>
                <p:nvPr/>
              </p:nvSpPr>
              <p:spPr>
                <a:xfrm>
                  <a:off x="7537402" y="4538679"/>
                  <a:ext cx="1789471" cy="89255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303030">
                          <a:lumMod val="90000"/>
                          <a:lumOff val="10000"/>
                        </a:srgbClr>
                      </a:solidFill>
                      <a:effectLst/>
                      <a:uLnTx/>
                      <a:uFillTx/>
                      <a:latin typeface="Open Sans Bold"/>
                      <a:ea typeface="+mn-ea"/>
                      <a:cs typeface="+mn-cs"/>
                    </a:rPr>
                    <a:t>Peer Review, Knowledge Sharing, and Uptake of Findings </a:t>
                  </a:r>
                </a:p>
              </p:txBody>
            </p:sp>
            <p:sp>
              <p:nvSpPr>
                <p:cNvPr id="18" name="TextBox 17">
                  <a:extLst>
                    <a:ext uri="{FF2B5EF4-FFF2-40B4-BE49-F238E27FC236}">
                      <a16:creationId xmlns:a16="http://schemas.microsoft.com/office/drawing/2014/main" id="{473DF703-09AA-DD3C-D6B4-4AB68863E308}"/>
                    </a:ext>
                  </a:extLst>
                </p:cNvPr>
                <p:cNvSpPr txBox="1"/>
                <p:nvPr/>
              </p:nvSpPr>
              <p:spPr>
                <a:xfrm>
                  <a:off x="5563879" y="4538680"/>
                  <a:ext cx="1666567" cy="8771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303030">
                          <a:lumMod val="90000"/>
                          <a:lumOff val="10000"/>
                        </a:srgbClr>
                      </a:solidFill>
                      <a:effectLst/>
                      <a:uLnTx/>
                      <a:uFillTx/>
                      <a:latin typeface="Open Sans Bold"/>
                      <a:ea typeface="+mn-ea"/>
                      <a:cs typeface="+mn-cs"/>
                    </a:rPr>
                    <a:t>Merit Review,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303030">
                          <a:lumMod val="90000"/>
                          <a:lumOff val="10000"/>
                        </a:srgbClr>
                      </a:solidFill>
                      <a:effectLst/>
                      <a:uLnTx/>
                      <a:uFillTx/>
                      <a:latin typeface="Open Sans Bold"/>
                      <a:ea typeface="+mn-ea"/>
                      <a:cs typeface="+mn-cs"/>
                    </a:rPr>
                    <a:t> Teams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05050"/>
                    </a:solidFill>
                    <a:effectLst/>
                    <a:uLnTx/>
                    <a:uFillTx/>
                    <a:latin typeface="Open Sans Bold"/>
                    <a:ea typeface="+mn-ea"/>
                    <a:cs typeface="+mn-cs"/>
                  </a:endParaRPr>
                </a:p>
              </p:txBody>
            </p:sp>
            <p:sp>
              <p:nvSpPr>
                <p:cNvPr id="19" name="TextBox 18">
                  <a:extLst>
                    <a:ext uri="{FF2B5EF4-FFF2-40B4-BE49-F238E27FC236}">
                      <a16:creationId xmlns:a16="http://schemas.microsoft.com/office/drawing/2014/main" id="{4173EB0F-6E73-3DF1-D928-63FAA72D1951}"/>
                    </a:ext>
                  </a:extLst>
                </p:cNvPr>
                <p:cNvSpPr txBox="1"/>
                <p:nvPr/>
              </p:nvSpPr>
              <p:spPr>
                <a:xfrm>
                  <a:off x="9633829" y="4538678"/>
                  <a:ext cx="1973523" cy="8771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303030">
                          <a:lumMod val="90000"/>
                          <a:lumOff val="10000"/>
                        </a:srgbClr>
                      </a:solidFill>
                      <a:effectLst/>
                      <a:uLnTx/>
                      <a:uFillTx/>
                      <a:latin typeface="Open Sans Bold"/>
                      <a:ea typeface="+mn-ea"/>
                      <a:cs typeface="+mn-cs"/>
                    </a:rPr>
                    <a:t>Impacting Institutional Policies and Clinical Practice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05050"/>
                    </a:solidFill>
                    <a:effectLst/>
                    <a:uLnTx/>
                    <a:uFillTx/>
                    <a:latin typeface="Open Sans Bold"/>
                    <a:ea typeface="+mn-ea"/>
                    <a:cs typeface="+mn-cs"/>
                  </a:endParaRPr>
                </a:p>
              </p:txBody>
            </p:sp>
          </p:grpSp>
          <p:sp>
            <p:nvSpPr>
              <p:cNvPr id="13" name="Rectangle 12">
                <a:extLst>
                  <a:ext uri="{FF2B5EF4-FFF2-40B4-BE49-F238E27FC236}">
                    <a16:creationId xmlns:a16="http://schemas.microsoft.com/office/drawing/2014/main" id="{830D7AF8-5435-5FF0-4B1E-63A4D2BDD348}"/>
                  </a:ext>
                </a:extLst>
              </p:cNvPr>
              <p:cNvSpPr/>
              <p:nvPr/>
            </p:nvSpPr>
            <p:spPr>
              <a:xfrm>
                <a:off x="331787" y="2104713"/>
                <a:ext cx="6363481" cy="56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sp>
          <p:nvSpPr>
            <p:cNvPr id="7" name="TextBox 6">
              <a:extLst>
                <a:ext uri="{FF2B5EF4-FFF2-40B4-BE49-F238E27FC236}">
                  <a16:creationId xmlns:a16="http://schemas.microsoft.com/office/drawing/2014/main" id="{C89C1730-207D-6984-BA98-CEDC9C4B1DA5}"/>
                </a:ext>
              </a:extLst>
            </p:cNvPr>
            <p:cNvSpPr txBox="1"/>
            <p:nvPr/>
          </p:nvSpPr>
          <p:spPr>
            <a:xfrm>
              <a:off x="5763581" y="2382104"/>
              <a:ext cx="1466865" cy="68813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a:ln>
                    <a:noFill/>
                  </a:ln>
                  <a:solidFill>
                    <a:srgbClr val="E7E6E6">
                      <a:lumMod val="25000"/>
                    </a:srgbClr>
                  </a:solidFill>
                  <a:effectLst/>
                  <a:uLnTx/>
                  <a:uFillTx/>
                  <a:latin typeface="Calibri" panose="020F0502020204030204"/>
                  <a:ea typeface="+mn-ea"/>
                  <a:cs typeface="+mn-cs"/>
                </a:rPr>
                <a:t>Funding and Conduct of Research</a:t>
              </a:r>
            </a:p>
          </p:txBody>
        </p:sp>
        <p:sp>
          <p:nvSpPr>
            <p:cNvPr id="8" name="TextBox 7">
              <a:extLst>
                <a:ext uri="{FF2B5EF4-FFF2-40B4-BE49-F238E27FC236}">
                  <a16:creationId xmlns:a16="http://schemas.microsoft.com/office/drawing/2014/main" id="{1C08C929-44FD-7E41-8131-D28437EB6495}"/>
                </a:ext>
              </a:extLst>
            </p:cNvPr>
            <p:cNvSpPr txBox="1"/>
            <p:nvPr/>
          </p:nvSpPr>
          <p:spPr>
            <a:xfrm>
              <a:off x="1708859" y="2400269"/>
              <a:ext cx="1466865" cy="68813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a:ln>
                    <a:noFill/>
                  </a:ln>
                  <a:solidFill>
                    <a:srgbClr val="E7E6E6">
                      <a:lumMod val="25000"/>
                    </a:srgbClr>
                  </a:solidFill>
                  <a:effectLst/>
                  <a:uLnTx/>
                  <a:uFillTx/>
                  <a:latin typeface="Calibri" panose="020F0502020204030204"/>
                  <a:ea typeface="+mn-ea"/>
                  <a:cs typeface="+mn-cs"/>
                </a:rPr>
                <a:t>Research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a:ln>
                    <a:noFill/>
                  </a:ln>
                  <a:solidFill>
                    <a:srgbClr val="E7E6E6">
                      <a:lumMod val="25000"/>
                    </a:srgbClr>
                  </a:solidFill>
                  <a:effectLst/>
                  <a:uLnTx/>
                  <a:uFillTx/>
                  <a:latin typeface="Calibri" panose="020F0502020204030204"/>
                  <a:ea typeface="+mn-ea"/>
                  <a:cs typeface="+mn-cs"/>
                </a:rPr>
                <a:t>Partnerships and Capacity</a:t>
              </a:r>
            </a:p>
          </p:txBody>
        </p:sp>
        <p:sp>
          <p:nvSpPr>
            <p:cNvPr id="9" name="TextBox 8">
              <a:extLst>
                <a:ext uri="{FF2B5EF4-FFF2-40B4-BE49-F238E27FC236}">
                  <a16:creationId xmlns:a16="http://schemas.microsoft.com/office/drawing/2014/main" id="{86A7CC7A-F2D3-5A9F-8338-B9258774FD6A}"/>
                </a:ext>
              </a:extLst>
            </p:cNvPr>
            <p:cNvSpPr txBox="1"/>
            <p:nvPr/>
          </p:nvSpPr>
          <p:spPr>
            <a:xfrm>
              <a:off x="3690206" y="2411233"/>
              <a:ext cx="1466865" cy="4235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a:ln>
                    <a:noFill/>
                  </a:ln>
                  <a:solidFill>
                    <a:srgbClr val="E7E6E6">
                      <a:lumMod val="25000"/>
                    </a:srgbClr>
                  </a:solidFill>
                  <a:effectLst/>
                  <a:uLnTx/>
                  <a:uFillTx/>
                  <a:latin typeface="Calibri" panose="020F0502020204030204"/>
                  <a:ea typeface="+mn-ea"/>
                  <a:cs typeface="+mn-cs"/>
                </a:rPr>
                <a:t>Research Priorities</a:t>
              </a:r>
            </a:p>
          </p:txBody>
        </p:sp>
        <p:sp>
          <p:nvSpPr>
            <p:cNvPr id="10" name="TextBox 9">
              <a:extLst>
                <a:ext uri="{FF2B5EF4-FFF2-40B4-BE49-F238E27FC236}">
                  <a16:creationId xmlns:a16="http://schemas.microsoft.com/office/drawing/2014/main" id="{D8C8E300-0F99-58DE-B2BF-F8D93300CD49}"/>
                </a:ext>
              </a:extLst>
            </p:cNvPr>
            <p:cNvSpPr txBox="1"/>
            <p:nvPr/>
          </p:nvSpPr>
          <p:spPr>
            <a:xfrm>
              <a:off x="7537402" y="2411233"/>
              <a:ext cx="1839287" cy="49115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a:ln>
                    <a:noFill/>
                  </a:ln>
                  <a:solidFill>
                    <a:srgbClr val="E7E6E6">
                      <a:lumMod val="25000"/>
                    </a:srgbClr>
                  </a:solidFill>
                  <a:effectLst/>
                  <a:uLnTx/>
                  <a:uFillTx/>
                  <a:latin typeface="Calibri" panose="020F0502020204030204"/>
                  <a:ea typeface="+mn-ea"/>
                  <a:cs typeface="+mn-cs"/>
                </a:rPr>
                <a:t>Dissemination and Implementation</a:t>
              </a:r>
            </a:p>
          </p:txBody>
        </p:sp>
        <p:sp>
          <p:nvSpPr>
            <p:cNvPr id="11" name="TextBox 10">
              <a:extLst>
                <a:ext uri="{FF2B5EF4-FFF2-40B4-BE49-F238E27FC236}">
                  <a16:creationId xmlns:a16="http://schemas.microsoft.com/office/drawing/2014/main" id="{BCA48642-6456-7549-E635-A7C9312A0941}"/>
                </a:ext>
              </a:extLst>
            </p:cNvPr>
            <p:cNvSpPr txBox="1"/>
            <p:nvPr/>
          </p:nvSpPr>
          <p:spPr>
            <a:xfrm>
              <a:off x="9741595" y="2410112"/>
              <a:ext cx="1466865" cy="4235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a:ln>
                    <a:noFill/>
                  </a:ln>
                  <a:solidFill>
                    <a:srgbClr val="E7E6E6">
                      <a:lumMod val="25000"/>
                    </a:srgbClr>
                  </a:solidFill>
                  <a:effectLst/>
                  <a:uLnTx/>
                  <a:uFillTx/>
                  <a:latin typeface="Calibri" panose="020F0502020204030204"/>
                  <a:ea typeface="+mn-ea"/>
                  <a:cs typeface="+mn-cs"/>
                </a:rPr>
                <a:t>Policy and Practice</a:t>
              </a:r>
            </a:p>
          </p:txBody>
        </p:sp>
      </p:grpSp>
    </p:spTree>
    <p:extLst>
      <p:ext uri="{BB962C8B-B14F-4D97-AF65-F5344CB8AC3E}">
        <p14:creationId xmlns:p14="http://schemas.microsoft.com/office/powerpoint/2010/main" val="235772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88BDC-3E9D-D7F2-D720-F6065DFC96B1}"/>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800"/>
              </a:spcAft>
              <a:buClr>
                <a:srgbClr val="7F296E"/>
              </a:buClr>
              <a:buSzPts val="900"/>
              <a:buFont typeface="Arial Narrow" panose="020B0606020202030204" pitchFamily="34" charset="0"/>
              <a:buChar char="►"/>
            </a:pPr>
            <a:r>
              <a:rPr lang="en-US" sz="2600"/>
              <a:t>Engagement improves study </a:t>
            </a:r>
            <a:r>
              <a:rPr lang="en-US" sz="2600" b="1"/>
              <a:t>feasibility</a:t>
            </a:r>
            <a:r>
              <a:rPr lang="en-US" sz="2600"/>
              <a:t>, </a:t>
            </a:r>
            <a:r>
              <a:rPr lang="en-US" sz="2600" b="1"/>
              <a:t>acceptability</a:t>
            </a:r>
            <a:r>
              <a:rPr lang="en-US" sz="2600"/>
              <a:t> and </a:t>
            </a:r>
            <a:r>
              <a:rPr lang="en-US" sz="2600" b="1"/>
              <a:t>quality</a:t>
            </a:r>
            <a:r>
              <a:rPr lang="en-US" sz="2600"/>
              <a:t> as well as the </a:t>
            </a:r>
            <a:r>
              <a:rPr lang="en-US" sz="2600" b="1"/>
              <a:t>relevance</a:t>
            </a:r>
            <a:r>
              <a:rPr lang="en-US" sz="2600"/>
              <a:t> of findings</a:t>
            </a:r>
            <a:endParaRPr lang="en-US" sz="2600" spc="0">
              <a:effectLst/>
              <a:latin typeface="Open Sans" panose="020B0606030504020204" pitchFamily="34" charset="0"/>
              <a:ea typeface="Arial Narrow" panose="020B0606020202030204" pitchFamily="34" charset="0"/>
              <a:cs typeface="Arial Narrow" panose="020B0606020202030204" pitchFamily="34" charset="0"/>
            </a:endParaRPr>
          </a:p>
          <a:p>
            <a:pPr marL="342900" marR="0" lvl="0" indent="-342900">
              <a:lnSpc>
                <a:spcPct val="107000"/>
              </a:lnSpc>
              <a:spcBef>
                <a:spcPts val="0"/>
              </a:spcBef>
              <a:spcAft>
                <a:spcPts val="800"/>
              </a:spcAft>
              <a:buClr>
                <a:srgbClr val="7F296E"/>
              </a:buClr>
              <a:buSzPts val="900"/>
              <a:buFont typeface="Arial Narrow" panose="020B0606020202030204" pitchFamily="34" charset="0"/>
              <a:buChar char="►"/>
            </a:pPr>
            <a:r>
              <a:rPr lang="en-US" sz="2600"/>
              <a:t>Researchers have a better understanding of patients’ lives and of clinical processes and are committed to continuing engagement</a:t>
            </a:r>
            <a:endParaRPr lang="en-US" sz="2600" spc="0">
              <a:effectLst/>
              <a:latin typeface="Open Sans" panose="020B0606030504020204" pitchFamily="34" charset="0"/>
              <a:ea typeface="Arial Narrow" panose="020B0606020202030204" pitchFamily="34" charset="0"/>
              <a:cs typeface="Arial Narrow" panose="020B0606020202030204" pitchFamily="34" charset="0"/>
            </a:endParaRPr>
          </a:p>
          <a:p>
            <a:pPr marL="342900" marR="0" lvl="0" indent="-342900">
              <a:lnSpc>
                <a:spcPct val="107000"/>
              </a:lnSpc>
              <a:spcBef>
                <a:spcPts val="0"/>
              </a:spcBef>
              <a:spcAft>
                <a:spcPts val="800"/>
              </a:spcAft>
              <a:buClr>
                <a:srgbClr val="7F296E"/>
              </a:buClr>
              <a:buSzPts val="900"/>
              <a:buFont typeface="Arial Narrow" panose="020B0606020202030204" pitchFamily="34" charset="0"/>
              <a:buChar char="►"/>
            </a:pPr>
            <a:r>
              <a:rPr lang="en-US" sz="2600"/>
              <a:t>Patients and other partners benefit from developing skills, contributing in a positive way and improving their own health</a:t>
            </a:r>
          </a:p>
          <a:p>
            <a:pPr marL="342900" marR="0" lvl="0" indent="-342900">
              <a:lnSpc>
                <a:spcPct val="107000"/>
              </a:lnSpc>
              <a:spcBef>
                <a:spcPts val="0"/>
              </a:spcBef>
              <a:spcAft>
                <a:spcPts val="800"/>
              </a:spcAft>
              <a:buClr>
                <a:srgbClr val="7F296E"/>
              </a:buClr>
              <a:buSzPts val="900"/>
              <a:buFont typeface="Arial Narrow" panose="020B0606020202030204" pitchFamily="34" charset="0"/>
              <a:buChar char="►"/>
            </a:pPr>
            <a:r>
              <a:rPr lang="en-US" sz="2600"/>
              <a:t>With meaningful inclusion in decision making throughout the study, researchers and partners build trusting relationships that can benefit communities, community organizations and academic institutions</a:t>
            </a:r>
            <a:endParaRPr lang="en-US" sz="1600" spc="0">
              <a:effectLst/>
              <a:latin typeface="Open Sans" panose="020B0606030504020204" pitchFamily="34" charset="0"/>
              <a:ea typeface="Arial Narrow" panose="020B0606020202030204" pitchFamily="34" charset="0"/>
              <a:cs typeface="Arial Narrow" panose="020B0606020202030204" pitchFamily="34" charset="0"/>
            </a:endParaRPr>
          </a:p>
          <a:p>
            <a:pPr marL="0" marR="0" lvl="0" indent="0">
              <a:lnSpc>
                <a:spcPct val="107000"/>
              </a:lnSpc>
              <a:spcBef>
                <a:spcPts val="0"/>
              </a:spcBef>
              <a:spcAft>
                <a:spcPts val="800"/>
              </a:spcAft>
              <a:buClr>
                <a:srgbClr val="7F296E"/>
              </a:buClr>
              <a:buSzPts val="900"/>
              <a:buNone/>
            </a:pPr>
            <a:endParaRPr lang="en-US" sz="2100">
              <a:ea typeface="Arial Narrow" panose="020B0606020202030204" pitchFamily="34" charset="0"/>
              <a:cs typeface="Arial Narrow" panose="020B0606020202030204" pitchFamily="34" charset="0"/>
            </a:endParaRPr>
          </a:p>
          <a:p>
            <a:pPr marL="0" marR="0" lvl="0" indent="0" algn="ctr">
              <a:lnSpc>
                <a:spcPct val="107000"/>
              </a:lnSpc>
              <a:spcBef>
                <a:spcPts val="0"/>
              </a:spcBef>
              <a:spcAft>
                <a:spcPts val="800"/>
              </a:spcAft>
              <a:buClr>
                <a:srgbClr val="7F296E"/>
              </a:buClr>
              <a:buSzPts val="900"/>
              <a:buNone/>
            </a:pPr>
            <a:r>
              <a:rPr lang="en-US" sz="2100" spc="0">
                <a:effectLst/>
                <a:latin typeface="Open Sans" panose="020B0606030504020204" pitchFamily="34" charset="0"/>
                <a:ea typeface="Arial Narrow" panose="020B0606020202030204" pitchFamily="34" charset="0"/>
                <a:cs typeface="Arial Narrow" panose="020B0606020202030204" pitchFamily="34" charset="0"/>
              </a:rPr>
              <a:t>See the </a:t>
            </a:r>
            <a:r>
              <a:rPr lang="en-US" sz="2100">
                <a:ea typeface="Arial Narrow" panose="020B0606020202030204" pitchFamily="34" charset="0"/>
                <a:cs typeface="Arial Narrow" panose="020B0606020202030204" pitchFamily="34" charset="0"/>
              </a:rPr>
              <a:t>Foundational Expectations for Partnerships (PDF) for citations: </a:t>
            </a:r>
            <a:r>
              <a:rPr lang="en-US" sz="2100">
                <a:ea typeface="Arial Narrow" panose="020B0606020202030204" pitchFamily="34" charset="0"/>
                <a:cs typeface="Arial Narrow" panose="020B0606020202030204" pitchFamily="34" charset="0"/>
                <a:hlinkClick r:id="rId3"/>
              </a:rPr>
              <a:t>https://www.pcori.org/sites/default/files/PCORI-Engagement-in-Research-Foundational-Expectations-for-Partnerships.pdf</a:t>
            </a:r>
            <a:endParaRPr lang="en-US" sz="2100">
              <a:ea typeface="Arial Narrow" panose="020B0606020202030204" pitchFamily="34" charset="0"/>
              <a:cs typeface="Arial Narrow" panose="020B0606020202030204" pitchFamily="34" charset="0"/>
            </a:endParaRPr>
          </a:p>
          <a:p>
            <a:pPr marL="0" marR="0" lvl="0" indent="0">
              <a:lnSpc>
                <a:spcPct val="107000"/>
              </a:lnSpc>
              <a:spcBef>
                <a:spcPts val="0"/>
              </a:spcBef>
              <a:spcAft>
                <a:spcPts val="800"/>
              </a:spcAft>
              <a:buClr>
                <a:srgbClr val="7F296E"/>
              </a:buClr>
              <a:buSzPts val="900"/>
              <a:buNone/>
            </a:pPr>
            <a:endParaRPr lang="en-US" sz="2000" spc="0">
              <a:effectLst/>
              <a:latin typeface="Open Sans" panose="020B0606030504020204" pitchFamily="34" charset="0"/>
              <a:ea typeface="Arial Narrow" panose="020B0606020202030204" pitchFamily="34" charset="0"/>
              <a:cs typeface="Arial Narrow" panose="020B0606020202030204" pitchFamily="34" charset="0"/>
            </a:endParaRPr>
          </a:p>
        </p:txBody>
      </p:sp>
      <p:sp>
        <p:nvSpPr>
          <p:cNvPr id="3" name="Title 2">
            <a:extLst>
              <a:ext uri="{FF2B5EF4-FFF2-40B4-BE49-F238E27FC236}">
                <a16:creationId xmlns:a16="http://schemas.microsoft.com/office/drawing/2014/main" id="{F1C6BF83-0B38-07D9-FD85-337F2AF3AFB6}"/>
              </a:ext>
            </a:extLst>
          </p:cNvPr>
          <p:cNvSpPr>
            <a:spLocks noGrp="1"/>
          </p:cNvSpPr>
          <p:nvPr>
            <p:ph type="title"/>
          </p:nvPr>
        </p:nvSpPr>
        <p:spPr>
          <a:xfrm>
            <a:off x="388938" y="221876"/>
            <a:ext cx="9906000" cy="1101599"/>
          </a:xfrm>
        </p:spPr>
        <p:txBody>
          <a:bodyPr>
            <a:normAutofit/>
          </a:bodyPr>
          <a:lstStyle/>
          <a:p>
            <a:r>
              <a:rPr lang="en-US">
                <a:latin typeface="Open Sans Bold"/>
                <a:ea typeface="Open Sans Semibold"/>
                <a:cs typeface="Segoe UI"/>
              </a:rPr>
              <a:t>PCORI's findings about engagement in Patient-Centered CER</a:t>
            </a:r>
            <a:endParaRPr lang="en-US">
              <a:latin typeface="Open Sans Bold"/>
              <a:ea typeface="Open Sans Semibold"/>
            </a:endParaRPr>
          </a:p>
        </p:txBody>
      </p:sp>
      <p:sp>
        <p:nvSpPr>
          <p:cNvPr id="4" name="Slide Number Placeholder 3">
            <a:extLst>
              <a:ext uri="{FF2B5EF4-FFF2-40B4-BE49-F238E27FC236}">
                <a16:creationId xmlns:a16="http://schemas.microsoft.com/office/drawing/2014/main" id="{BA11AB0E-7479-0616-800A-7EFBBBA2CC86}"/>
              </a:ext>
            </a:extLst>
          </p:cNvPr>
          <p:cNvSpPr>
            <a:spLocks noGrp="1"/>
          </p:cNvSpPr>
          <p:nvPr>
            <p:ph type="sldNum" sz="quarter" idx="12"/>
          </p:nvPr>
        </p:nvSpPr>
        <p:spPr/>
        <p:txBody>
          <a:bodyPr/>
          <a:lstStyle/>
          <a:p>
            <a:fld id="{CD8FCAE6-69AE-D04B-8E7E-F5F188FCE417}" type="slidenum">
              <a:rPr lang="en-US" smtClean="0"/>
              <a:pPr/>
              <a:t>7</a:t>
            </a:fld>
            <a:endParaRPr lang="en-US"/>
          </a:p>
        </p:txBody>
      </p:sp>
    </p:spTree>
    <p:extLst>
      <p:ext uri="{BB962C8B-B14F-4D97-AF65-F5344CB8AC3E}">
        <p14:creationId xmlns:p14="http://schemas.microsoft.com/office/powerpoint/2010/main" val="13667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C264-A085-59D4-B8AB-59545553E110}"/>
              </a:ext>
            </a:extLst>
          </p:cNvPr>
          <p:cNvSpPr>
            <a:spLocks noGrp="1"/>
          </p:cNvSpPr>
          <p:nvPr>
            <p:ph type="title"/>
          </p:nvPr>
        </p:nvSpPr>
        <p:spPr/>
        <p:txBody>
          <a:bodyPr/>
          <a:lstStyle/>
          <a:p>
            <a:r>
              <a:rPr lang="en-US"/>
              <a:t>PCORI’s Foundational Expectations for Partnerships</a:t>
            </a:r>
          </a:p>
        </p:txBody>
      </p:sp>
      <p:sp>
        <p:nvSpPr>
          <p:cNvPr id="4" name="Slide Number Placeholder 3">
            <a:extLst>
              <a:ext uri="{FF2B5EF4-FFF2-40B4-BE49-F238E27FC236}">
                <a16:creationId xmlns:a16="http://schemas.microsoft.com/office/drawing/2014/main" id="{F11A7936-A10C-FA23-D8FF-3D35482C163C}"/>
              </a:ext>
            </a:extLst>
          </p:cNvPr>
          <p:cNvSpPr>
            <a:spLocks noGrp="1"/>
          </p:cNvSpPr>
          <p:nvPr>
            <p:ph type="sldNum" sz="quarter" idx="12"/>
          </p:nvPr>
        </p:nvSpPr>
        <p:spPr/>
        <p:txBody>
          <a:bodyPr/>
          <a:lstStyle/>
          <a:p>
            <a:fld id="{CD8FCAE6-69AE-D04B-8E7E-F5F188FCE417}" type="slidenum">
              <a:rPr lang="en-US" smtClean="0"/>
              <a:t>8</a:t>
            </a:fld>
            <a:endParaRPr lang="en-US"/>
          </a:p>
        </p:txBody>
      </p:sp>
    </p:spTree>
    <p:extLst>
      <p:ext uri="{BB962C8B-B14F-4D97-AF65-F5344CB8AC3E}">
        <p14:creationId xmlns:p14="http://schemas.microsoft.com/office/powerpoint/2010/main" val="380001797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059D-3B6C-FBF6-85C5-399DD93F62B1}"/>
              </a:ext>
            </a:extLst>
          </p:cNvPr>
          <p:cNvSpPr>
            <a:spLocks noGrp="1"/>
          </p:cNvSpPr>
          <p:nvPr>
            <p:ph type="title"/>
          </p:nvPr>
        </p:nvSpPr>
        <p:spPr>
          <a:xfrm>
            <a:off x="320558" y="157785"/>
            <a:ext cx="10088716" cy="1005840"/>
          </a:xfrm>
        </p:spPr>
        <p:txBody>
          <a:bodyPr>
            <a:normAutofit/>
          </a:bodyPr>
          <a:lstStyle/>
          <a:p>
            <a:r>
              <a:rPr lang="en-US">
                <a:latin typeface="Open Sans Semibold"/>
                <a:ea typeface="Open Sans Semibold"/>
                <a:cs typeface="Open Sans Semibold"/>
              </a:rPr>
              <a:t>Why did PCORI update the  </a:t>
            </a:r>
            <a:r>
              <a:rPr lang="en-US" sz="3200">
                <a:latin typeface="Open Sans Semibold"/>
                <a:ea typeface="Open Sans Semibold"/>
                <a:cs typeface="Open Sans Semibold"/>
              </a:rPr>
              <a:t>Engagement</a:t>
            </a:r>
            <a:r>
              <a:rPr lang="en-US">
                <a:latin typeface="Open Sans Semibold"/>
                <a:ea typeface="Open Sans Semibold"/>
                <a:cs typeface="Open Sans Semibold"/>
              </a:rPr>
              <a:t> Guidance?</a:t>
            </a:r>
            <a:endParaRPr lang="en-US" b="0">
              <a:latin typeface="Open Sans Semibold"/>
              <a:ea typeface="Open Sans Semibold"/>
              <a:cs typeface="Open Sans Semibold"/>
            </a:endParaRPr>
          </a:p>
        </p:txBody>
      </p:sp>
      <p:sp>
        <p:nvSpPr>
          <p:cNvPr id="6" name="Content Placeholder 5">
            <a:extLst>
              <a:ext uri="{FF2B5EF4-FFF2-40B4-BE49-F238E27FC236}">
                <a16:creationId xmlns:a16="http://schemas.microsoft.com/office/drawing/2014/main" id="{1E635CA0-ACEF-0AFF-5006-4DAC33584CBB}"/>
              </a:ext>
            </a:extLst>
          </p:cNvPr>
          <p:cNvSpPr>
            <a:spLocks noGrp="1"/>
          </p:cNvSpPr>
          <p:nvPr>
            <p:ph idx="1"/>
          </p:nvPr>
        </p:nvSpPr>
        <p:spPr>
          <a:xfrm>
            <a:off x="612648" y="1984804"/>
            <a:ext cx="5539848" cy="4351338"/>
          </a:xfrm>
        </p:spPr>
        <p:txBody>
          <a:bodyPr/>
          <a:lstStyle/>
          <a:p>
            <a:pPr>
              <a:lnSpc>
                <a:spcPct val="107000"/>
              </a:lnSpc>
              <a:spcBef>
                <a:spcPts val="0"/>
              </a:spcBef>
              <a:buClrTx/>
              <a:defRPr/>
            </a:pPr>
            <a:r>
              <a:rPr lang="en-US" sz="2200">
                <a:solidFill>
                  <a:srgbClr val="013A81"/>
                </a:solidFill>
              </a:rPr>
              <a:t>To </a:t>
            </a:r>
            <a:r>
              <a:rPr kumimoji="0" lang="en-US" sz="2200" b="0" i="0" u="none" strike="noStrike" kern="1200" cap="none" spc="0" normalizeH="0" baseline="0" noProof="0">
                <a:ln>
                  <a:noFill/>
                </a:ln>
                <a:solidFill>
                  <a:srgbClr val="013A81"/>
                </a:solidFill>
                <a:effectLst/>
                <a:uLnTx/>
                <a:uFillTx/>
              </a:rPr>
              <a:t>build on a growing body of evidence about engagement to support meaningful, effective, and sustainable engagement with patients, communities, and other partners in research</a:t>
            </a:r>
          </a:p>
          <a:p>
            <a:pPr marL="0" indent="0">
              <a:lnSpc>
                <a:spcPct val="107000"/>
              </a:lnSpc>
              <a:spcBef>
                <a:spcPts val="0"/>
              </a:spcBef>
              <a:buClrTx/>
              <a:buNone/>
              <a:defRPr/>
            </a:pPr>
            <a:endParaRPr kumimoji="0" lang="en-US" sz="2000" b="0" i="0" u="none" strike="noStrike" kern="1200" cap="none" spc="0" normalizeH="0" baseline="0" noProof="0">
              <a:ln>
                <a:noFill/>
              </a:ln>
              <a:solidFill>
                <a:srgbClr val="013A81"/>
              </a:solidFill>
              <a:effectLst/>
              <a:uLnTx/>
              <a:uFillTx/>
            </a:endParaRPr>
          </a:p>
          <a:p>
            <a:pPr>
              <a:lnSpc>
                <a:spcPct val="107000"/>
              </a:lnSpc>
              <a:spcBef>
                <a:spcPts val="0"/>
              </a:spcBef>
              <a:buClrTx/>
              <a:defRPr/>
            </a:pPr>
            <a:r>
              <a:rPr lang="en-US" sz="2200">
                <a:solidFill>
                  <a:srgbClr val="013A81"/>
                </a:solidFill>
              </a:rPr>
              <a:t>To support achieving health equity – one of PCORI’s National Priorities for Health </a:t>
            </a:r>
            <a:endParaRPr kumimoji="0" lang="en-US" sz="2200" b="0" i="0" u="none" strike="sngStrike" kern="1200" cap="none" spc="0" normalizeH="0" baseline="0" noProof="0">
              <a:ln>
                <a:noFill/>
              </a:ln>
              <a:solidFill>
                <a:srgbClr val="013A81"/>
              </a:solidFill>
              <a:effectLst/>
              <a:uLnTx/>
              <a:uFillTx/>
            </a:endParaRPr>
          </a:p>
        </p:txBody>
      </p:sp>
      <p:sp>
        <p:nvSpPr>
          <p:cNvPr id="5" name="Slide Number Placeholder 4">
            <a:extLst>
              <a:ext uri="{FF2B5EF4-FFF2-40B4-BE49-F238E27FC236}">
                <a16:creationId xmlns:a16="http://schemas.microsoft.com/office/drawing/2014/main" id="{2B526311-75F9-362D-1182-51FA120C6B63}"/>
              </a:ext>
            </a:extLst>
          </p:cNvPr>
          <p:cNvSpPr>
            <a:spLocks noGrp="1"/>
          </p:cNvSpPr>
          <p:nvPr>
            <p:ph type="sldNum" sz="quarter" idx="12"/>
          </p:nvPr>
        </p:nvSpPr>
        <p:spPr/>
        <p:txBody>
          <a:bodyPr/>
          <a:lstStyle/>
          <a:p>
            <a:fld id="{CD8FCAE6-69AE-D04B-8E7E-F5F188FCE417}" type="slidenum">
              <a:rPr lang="en-US" smtClean="0"/>
              <a:pPr/>
              <a:t>9</a:t>
            </a:fld>
            <a:endParaRPr lang="en-US"/>
          </a:p>
        </p:txBody>
      </p:sp>
      <p:grpSp>
        <p:nvGrpSpPr>
          <p:cNvPr id="21" name="Group 20">
            <a:extLst>
              <a:ext uri="{FF2B5EF4-FFF2-40B4-BE49-F238E27FC236}">
                <a16:creationId xmlns:a16="http://schemas.microsoft.com/office/drawing/2014/main" id="{2D68FE25-8AAC-F56D-40F0-B92BF23A4D76}"/>
              </a:ext>
            </a:extLst>
          </p:cNvPr>
          <p:cNvGrpSpPr/>
          <p:nvPr/>
        </p:nvGrpSpPr>
        <p:grpSpPr>
          <a:xfrm>
            <a:off x="6644614" y="1527904"/>
            <a:ext cx="2286708" cy="2210911"/>
            <a:chOff x="2777567" y="312486"/>
            <a:chExt cx="2373802" cy="2373802"/>
          </a:xfrm>
          <a:solidFill>
            <a:schemeClr val="accent1"/>
          </a:solidFill>
        </p:grpSpPr>
        <p:sp>
          <p:nvSpPr>
            <p:cNvPr id="34" name="Partial Circle 33">
              <a:extLst>
                <a:ext uri="{FF2B5EF4-FFF2-40B4-BE49-F238E27FC236}">
                  <a16:creationId xmlns:a16="http://schemas.microsoft.com/office/drawing/2014/main" id="{9537734A-7350-A075-4AD0-BDE7E8955C48}"/>
                </a:ext>
              </a:extLst>
            </p:cNvPr>
            <p:cNvSpPr/>
            <p:nvPr/>
          </p:nvSpPr>
          <p:spPr>
            <a:xfrm>
              <a:off x="2777567" y="312486"/>
              <a:ext cx="2373802" cy="2373802"/>
            </a:xfrm>
            <a:prstGeom prst="pieWedge">
              <a:avLst/>
            </a:prstGeom>
            <a:grpFill/>
            <a:ln w="12700" cap="flat" cmpd="sng" algn="ctr">
              <a:solidFill>
                <a:sysClr val="window" lastClr="FFFFFF">
                  <a:hueOff val="0"/>
                  <a:satOff val="0"/>
                  <a:lumOff val="0"/>
                  <a:alphaOff val="0"/>
                </a:sysClr>
              </a:solidFill>
              <a:prstDash val="solid"/>
              <a:miter lim="800000"/>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Partial Circle 4">
              <a:extLst>
                <a:ext uri="{FF2B5EF4-FFF2-40B4-BE49-F238E27FC236}">
                  <a16:creationId xmlns:a16="http://schemas.microsoft.com/office/drawing/2014/main" id="{C1F94A55-689A-E646-BF66-E59BE56BDB87}"/>
                </a:ext>
              </a:extLst>
            </p:cNvPr>
            <p:cNvSpPr txBox="1"/>
            <p:nvPr/>
          </p:nvSpPr>
          <p:spPr>
            <a:xfrm>
              <a:off x="3219965" y="853750"/>
              <a:ext cx="1920240" cy="1678531"/>
            </a:xfrm>
            <a:prstGeom prst="rect">
              <a:avLst/>
            </a:prstGeom>
            <a:grpFill/>
            <a:ln>
              <a:noFill/>
            </a:ln>
            <a:effectLst/>
          </p:spPr>
          <p:txBody>
            <a:bodyPr spcFirstLastPara="0" vert="horz" wrap="square" lIns="135128" tIns="135128" rIns="135128" bIns="135128"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sysClr val="window" lastClr="FFFFFF"/>
                  </a:solidFill>
                  <a:effectLst/>
                  <a:uLnTx/>
                  <a:uFillTx/>
                  <a:latin typeface="Open Sans"/>
                  <a:ea typeface="+mn-ea"/>
                  <a:cs typeface="+mn-cs"/>
                </a:rPr>
                <a:t>Generate new knowledge</a:t>
              </a:r>
            </a:p>
          </p:txBody>
        </p:sp>
      </p:grpSp>
      <p:grpSp>
        <p:nvGrpSpPr>
          <p:cNvPr id="22" name="Group 21">
            <a:extLst>
              <a:ext uri="{FF2B5EF4-FFF2-40B4-BE49-F238E27FC236}">
                <a16:creationId xmlns:a16="http://schemas.microsoft.com/office/drawing/2014/main" id="{16B6CB29-89A0-DED8-98D3-7D2499015345}"/>
              </a:ext>
            </a:extLst>
          </p:cNvPr>
          <p:cNvGrpSpPr/>
          <p:nvPr/>
        </p:nvGrpSpPr>
        <p:grpSpPr>
          <a:xfrm>
            <a:off x="9180932" y="1527905"/>
            <a:ext cx="2293179" cy="2210911"/>
            <a:chOff x="5257655" y="312486"/>
            <a:chExt cx="2380519" cy="2373802"/>
          </a:xfrm>
          <a:solidFill>
            <a:schemeClr val="accent2"/>
          </a:solidFill>
        </p:grpSpPr>
        <p:sp>
          <p:nvSpPr>
            <p:cNvPr id="32" name="Partial Circle 31">
              <a:extLst>
                <a:ext uri="{FF2B5EF4-FFF2-40B4-BE49-F238E27FC236}">
                  <a16:creationId xmlns:a16="http://schemas.microsoft.com/office/drawing/2014/main" id="{12C7E8B3-54E8-2A04-27B9-6DA9473744A3}"/>
                </a:ext>
              </a:extLst>
            </p:cNvPr>
            <p:cNvSpPr/>
            <p:nvPr/>
          </p:nvSpPr>
          <p:spPr>
            <a:xfrm rot="5400000">
              <a:off x="5261014" y="309127"/>
              <a:ext cx="2373802" cy="2380519"/>
            </a:xfrm>
            <a:prstGeom prst="pieWedge">
              <a:avLst/>
            </a:prstGeom>
            <a:grpFill/>
            <a:ln w="12700" cap="flat" cmpd="sng" algn="ctr">
              <a:solidFill>
                <a:sysClr val="window" lastClr="FFFFFF">
                  <a:hueOff val="0"/>
                  <a:satOff val="0"/>
                  <a:lumOff val="0"/>
                  <a:alphaOff val="0"/>
                </a:sysClr>
              </a:solidFill>
              <a:prstDash val="solid"/>
              <a:miter lim="800000"/>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Partial Circle 4">
              <a:extLst>
                <a:ext uri="{FF2B5EF4-FFF2-40B4-BE49-F238E27FC236}">
                  <a16:creationId xmlns:a16="http://schemas.microsoft.com/office/drawing/2014/main" id="{23943A06-6887-1B4E-6393-B57557965DE1}"/>
                </a:ext>
              </a:extLst>
            </p:cNvPr>
            <p:cNvSpPr txBox="1"/>
            <p:nvPr/>
          </p:nvSpPr>
          <p:spPr>
            <a:xfrm>
              <a:off x="5313774" y="835120"/>
              <a:ext cx="1920239" cy="1678531"/>
            </a:xfrm>
            <a:prstGeom prst="rect">
              <a:avLst/>
            </a:prstGeom>
            <a:grpFill/>
            <a:ln>
              <a:noFill/>
            </a:ln>
            <a:effectLst/>
          </p:spPr>
          <p:txBody>
            <a:bodyPr spcFirstLastPara="0" vert="horz" wrap="square" lIns="135128" tIns="135128" rIns="135128" bIns="135128"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4550">
                <a:lnSpc>
                  <a:spcPct val="90000"/>
                </a:lnSpc>
                <a:spcBef>
                  <a:spcPct val="0"/>
                </a:spcBef>
                <a:spcAft>
                  <a:spcPct val="35000"/>
                </a:spcAft>
                <a:defRPr/>
              </a:pPr>
              <a:r>
                <a:rPr lang="en-US" sz="2000" b="1">
                  <a:solidFill>
                    <a:schemeClr val="bg1"/>
                  </a:solidFill>
                  <a:latin typeface="Open Sans"/>
                </a:rPr>
                <a:t>Enhance PCORI’s</a:t>
              </a:r>
              <a:r>
                <a:rPr kumimoji="0" lang="en-US" sz="2000" b="1" i="0" u="none" strike="noStrike" kern="1200" cap="none" spc="0" normalizeH="0" baseline="0" noProof="0">
                  <a:ln>
                    <a:noFill/>
                  </a:ln>
                  <a:solidFill>
                    <a:schemeClr val="bg1"/>
                  </a:solidFill>
                  <a:effectLst/>
                  <a:uLnTx/>
                  <a:uFillTx/>
                  <a:latin typeface="Open Sans"/>
                  <a:ea typeface="+mn-ea"/>
                  <a:cs typeface="+mn-cs"/>
                </a:rPr>
                <a:t> approach to </a:t>
              </a:r>
              <a:r>
                <a:rPr lang="en-US" sz="2000" b="1">
                  <a:solidFill>
                    <a:schemeClr val="bg1"/>
                  </a:solidFill>
                  <a:latin typeface="Open Sans"/>
                </a:rPr>
                <a:t>Engagement</a:t>
              </a:r>
              <a:endParaRPr lang="en-US" sz="2000" b="1" i="0" u="none" strike="noStrike" kern="1200" cap="none" spc="0" normalizeH="0" baseline="0" noProof="0">
                <a:ln>
                  <a:noFill/>
                </a:ln>
                <a:solidFill>
                  <a:schemeClr val="bg1"/>
                </a:solidFill>
                <a:effectLst/>
                <a:uLnTx/>
                <a:uFillTx/>
                <a:latin typeface="Open Sans"/>
                <a:ea typeface="Open Sans"/>
                <a:cs typeface="Open Sans"/>
              </a:endParaRPr>
            </a:p>
          </p:txBody>
        </p:sp>
      </p:grpSp>
      <p:grpSp>
        <p:nvGrpSpPr>
          <p:cNvPr id="23" name="Group 22">
            <a:extLst>
              <a:ext uri="{FF2B5EF4-FFF2-40B4-BE49-F238E27FC236}">
                <a16:creationId xmlns:a16="http://schemas.microsoft.com/office/drawing/2014/main" id="{E1608A26-13F2-AA45-C72E-A7C3252C2132}"/>
              </a:ext>
            </a:extLst>
          </p:cNvPr>
          <p:cNvGrpSpPr/>
          <p:nvPr/>
        </p:nvGrpSpPr>
        <p:grpSpPr>
          <a:xfrm>
            <a:off x="6616745" y="4189889"/>
            <a:ext cx="2286708" cy="2210911"/>
            <a:chOff x="2777567" y="2795933"/>
            <a:chExt cx="2373802" cy="2373802"/>
          </a:xfrm>
          <a:solidFill>
            <a:schemeClr val="accent4"/>
          </a:solidFill>
        </p:grpSpPr>
        <p:sp>
          <p:nvSpPr>
            <p:cNvPr id="30" name="Partial Circle 29">
              <a:extLst>
                <a:ext uri="{FF2B5EF4-FFF2-40B4-BE49-F238E27FC236}">
                  <a16:creationId xmlns:a16="http://schemas.microsoft.com/office/drawing/2014/main" id="{D04AA37B-2B3B-3B15-ABB5-7610ED4568A7}"/>
                </a:ext>
              </a:extLst>
            </p:cNvPr>
            <p:cNvSpPr/>
            <p:nvPr/>
          </p:nvSpPr>
          <p:spPr>
            <a:xfrm rot="16200000">
              <a:off x="2777567" y="2795933"/>
              <a:ext cx="2373802" cy="2373802"/>
            </a:xfrm>
            <a:prstGeom prst="pieWedge">
              <a:avLst/>
            </a:prstGeom>
            <a:grpFill/>
            <a:ln w="12700" cap="flat" cmpd="sng" algn="ctr">
              <a:solidFill>
                <a:sysClr val="window" lastClr="FFFFFF">
                  <a:hueOff val="0"/>
                  <a:satOff val="0"/>
                  <a:lumOff val="0"/>
                  <a:alphaOff val="0"/>
                </a:sysClr>
              </a:solidFill>
              <a:prstDash val="solid"/>
              <a:miter lim="800000"/>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Partial Circle 4">
              <a:extLst>
                <a:ext uri="{FF2B5EF4-FFF2-40B4-BE49-F238E27FC236}">
                  <a16:creationId xmlns:a16="http://schemas.microsoft.com/office/drawing/2014/main" id="{4246C0CF-AC7A-40B3-6AE8-6D4BEF1E5204}"/>
                </a:ext>
              </a:extLst>
            </p:cNvPr>
            <p:cNvSpPr txBox="1"/>
            <p:nvPr/>
          </p:nvSpPr>
          <p:spPr>
            <a:xfrm>
              <a:off x="3219965" y="2959360"/>
              <a:ext cx="1920240" cy="1682496"/>
            </a:xfrm>
            <a:prstGeom prst="rect">
              <a:avLst/>
            </a:prstGeom>
            <a:grpFill/>
            <a:ln>
              <a:noFill/>
            </a:ln>
            <a:effectLst/>
          </p:spPr>
          <p:txBody>
            <a:bodyPr spcFirstLastPara="0" vert="horz" wrap="square" lIns="135128" tIns="135128" rIns="135128" bIns="135128"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4550">
                <a:lnSpc>
                  <a:spcPct val="90000"/>
                </a:lnSpc>
                <a:spcBef>
                  <a:spcPct val="0"/>
                </a:spcBef>
                <a:spcAft>
                  <a:spcPct val="35000"/>
                </a:spcAft>
                <a:defRPr/>
              </a:pPr>
              <a:r>
                <a:rPr lang="en-US" sz="2000" b="1">
                  <a:solidFill>
                    <a:schemeClr val="bg1"/>
                  </a:solidFill>
                  <a:latin typeface="Open Sans"/>
                  <a:ea typeface="Open Sans"/>
                  <a:cs typeface="Open Sans"/>
                </a:rPr>
                <a:t>Influencing the Field</a:t>
              </a:r>
              <a:endParaRPr lang="en-US" sz="2000" b="1" i="0" u="none" strike="noStrike" kern="1200" cap="none" spc="0" normalizeH="0" baseline="0" noProof="0">
                <a:ln>
                  <a:noFill/>
                </a:ln>
                <a:solidFill>
                  <a:schemeClr val="bg1"/>
                </a:solidFill>
                <a:effectLst/>
                <a:uLnTx/>
                <a:uFillTx/>
                <a:latin typeface="Open Sans"/>
                <a:ea typeface="Open Sans"/>
                <a:cs typeface="Open Sans"/>
              </a:endParaRPr>
            </a:p>
          </p:txBody>
        </p:sp>
      </p:grpSp>
      <p:grpSp>
        <p:nvGrpSpPr>
          <p:cNvPr id="24" name="Group 23">
            <a:extLst>
              <a:ext uri="{FF2B5EF4-FFF2-40B4-BE49-F238E27FC236}">
                <a16:creationId xmlns:a16="http://schemas.microsoft.com/office/drawing/2014/main" id="{0EDD7F4D-FAC7-B4A2-06AF-BD1512F77EE4}"/>
              </a:ext>
            </a:extLst>
          </p:cNvPr>
          <p:cNvGrpSpPr/>
          <p:nvPr/>
        </p:nvGrpSpPr>
        <p:grpSpPr>
          <a:xfrm>
            <a:off x="9187403" y="4189888"/>
            <a:ext cx="2286708" cy="2210911"/>
            <a:chOff x="5261014" y="2795933"/>
            <a:chExt cx="2373802" cy="2373802"/>
          </a:xfrm>
          <a:solidFill>
            <a:schemeClr val="accent3"/>
          </a:solidFill>
        </p:grpSpPr>
        <p:sp>
          <p:nvSpPr>
            <p:cNvPr id="28" name="Partial Circle 27">
              <a:extLst>
                <a:ext uri="{FF2B5EF4-FFF2-40B4-BE49-F238E27FC236}">
                  <a16:creationId xmlns:a16="http://schemas.microsoft.com/office/drawing/2014/main" id="{55D944D5-4B6E-B8A4-E28F-D58295883804}"/>
                </a:ext>
              </a:extLst>
            </p:cNvPr>
            <p:cNvSpPr/>
            <p:nvPr/>
          </p:nvSpPr>
          <p:spPr>
            <a:xfrm rot="10800000">
              <a:off x="5261014" y="2795933"/>
              <a:ext cx="2373802" cy="2373802"/>
            </a:xfrm>
            <a:prstGeom prst="pieWedge">
              <a:avLst/>
            </a:prstGeom>
            <a:grpFill/>
            <a:ln w="12700" cap="flat" cmpd="sng" algn="ctr">
              <a:solidFill>
                <a:sysClr val="window" lastClr="FFFFFF">
                  <a:hueOff val="0"/>
                  <a:satOff val="0"/>
                  <a:lumOff val="0"/>
                  <a:alphaOff val="0"/>
                </a:sysClr>
              </a:solidFill>
              <a:prstDash val="solid"/>
              <a:miter lim="800000"/>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Partial Circle 4">
              <a:extLst>
                <a:ext uri="{FF2B5EF4-FFF2-40B4-BE49-F238E27FC236}">
                  <a16:creationId xmlns:a16="http://schemas.microsoft.com/office/drawing/2014/main" id="{CFE787D6-3A7C-03C9-8BCD-F4543FF7F5E7}"/>
                </a:ext>
              </a:extLst>
            </p:cNvPr>
            <p:cNvSpPr txBox="1"/>
            <p:nvPr/>
          </p:nvSpPr>
          <p:spPr>
            <a:xfrm>
              <a:off x="5270639" y="2959562"/>
              <a:ext cx="1920240" cy="1678531"/>
            </a:xfrm>
            <a:prstGeom prst="rect">
              <a:avLst/>
            </a:prstGeom>
            <a:grpFill/>
            <a:ln>
              <a:noFill/>
            </a:ln>
            <a:effectLst/>
          </p:spPr>
          <p:txBody>
            <a:bodyPr spcFirstLastPara="0" vert="horz" wrap="square" lIns="135128" tIns="135128" rIns="135128" bIns="135128"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sysClr val="window" lastClr="FFFFFF"/>
                  </a:solidFill>
                  <a:effectLst/>
                  <a:uLnTx/>
                  <a:uFillTx/>
                  <a:latin typeface="Open Sans"/>
                  <a:ea typeface="+mn-ea"/>
                  <a:cs typeface="+mn-cs"/>
                </a:rPr>
                <a:t>Develop products to drive improved practice</a:t>
              </a:r>
            </a:p>
          </p:txBody>
        </p:sp>
      </p:grpSp>
      <p:sp>
        <p:nvSpPr>
          <p:cNvPr id="25" name="Arrow: Circular 24">
            <a:extLst>
              <a:ext uri="{FF2B5EF4-FFF2-40B4-BE49-F238E27FC236}">
                <a16:creationId xmlns:a16="http://schemas.microsoft.com/office/drawing/2014/main" id="{594A3925-CDBD-AEB0-D617-90B2FA016DDF}"/>
              </a:ext>
            </a:extLst>
          </p:cNvPr>
          <p:cNvSpPr/>
          <p:nvPr/>
        </p:nvSpPr>
        <p:spPr>
          <a:xfrm>
            <a:off x="8533834" y="3230006"/>
            <a:ext cx="978953" cy="882114"/>
          </a:xfrm>
          <a:prstGeom prst="circularArrow">
            <a:avLst/>
          </a:prstGeom>
          <a:solidFill>
            <a:schemeClr val="accent4"/>
          </a:solidFill>
          <a:ln w="12700" cap="flat" cmpd="sng" algn="ctr">
            <a:solidFill>
              <a:schemeClr val="bg1"/>
            </a:solidFill>
            <a:prstDash val="solid"/>
            <a:miter lim="800000"/>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TextBox 28">
            <a:extLst>
              <a:ext uri="{FF2B5EF4-FFF2-40B4-BE49-F238E27FC236}">
                <a16:creationId xmlns:a16="http://schemas.microsoft.com/office/drawing/2014/main" id="{45C74403-C428-4739-9332-CF9DCDA9F630}"/>
              </a:ext>
            </a:extLst>
          </p:cNvPr>
          <p:cNvSpPr txBox="1"/>
          <p:nvPr/>
        </p:nvSpPr>
        <p:spPr>
          <a:xfrm>
            <a:off x="6644615" y="3770453"/>
            <a:ext cx="4829496" cy="400110"/>
          </a:xfrm>
          <a:prstGeom prst="rect">
            <a:avLst/>
          </a:prstGeom>
          <a:solidFill>
            <a:schemeClr val="bg1"/>
          </a:solidFill>
          <a:ln w="12700" cap="flat" cmpd="sng" algn="ctr">
            <a:noFill/>
            <a:prstDash val="solid"/>
            <a:miter lim="800000"/>
          </a:ln>
          <a:effectLst/>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kern="0">
                <a:latin typeface="Calibri" panose="020F0502020204030204"/>
              </a:rPr>
              <a:t>Foundational Expectations for Partnerships</a:t>
            </a:r>
            <a:endParaRPr lang="en-US" sz="2000" b="1" i="0" u="none" strike="noStrike" kern="0" cap="none" spc="0" normalizeH="0" baseline="0" noProof="0">
              <a:ln>
                <a:noFill/>
              </a:ln>
              <a:effectLst/>
              <a:uLnTx/>
              <a:uFillTx/>
              <a:latin typeface="Calibri" panose="020F0502020204030204"/>
              <a:cs typeface="Calibri"/>
            </a:endParaRPr>
          </a:p>
        </p:txBody>
      </p:sp>
      <p:sp>
        <p:nvSpPr>
          <p:cNvPr id="27" name="Arrow: Circular 26">
            <a:extLst>
              <a:ext uri="{FF2B5EF4-FFF2-40B4-BE49-F238E27FC236}">
                <a16:creationId xmlns:a16="http://schemas.microsoft.com/office/drawing/2014/main" id="{7B17E4DD-0BCB-8AE0-3678-0371089FDB94}"/>
              </a:ext>
            </a:extLst>
          </p:cNvPr>
          <p:cNvSpPr/>
          <p:nvPr/>
        </p:nvSpPr>
        <p:spPr>
          <a:xfrm rot="10800000">
            <a:off x="8533833" y="3856811"/>
            <a:ext cx="978953" cy="882114"/>
          </a:xfrm>
          <a:prstGeom prst="circularArrow">
            <a:avLst/>
          </a:prstGeom>
          <a:solidFill>
            <a:schemeClr val="accent1"/>
          </a:solidFill>
          <a:ln w="12700" cap="flat" cmpd="sng" algn="ctr">
            <a:solidFill>
              <a:sysClr val="window" lastClr="FFFFFF">
                <a:hueOff val="0"/>
                <a:satOff val="0"/>
                <a:lumOff val="0"/>
                <a:alphaOff val="0"/>
              </a:sysClr>
            </a:solidFill>
            <a:prstDash val="solid"/>
            <a:miter lim="800000"/>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779489361"/>
      </p:ext>
    </p:extLst>
  </p:cSld>
  <p:clrMapOvr>
    <a:masterClrMapping/>
  </p:clrMapOvr>
</p:sld>
</file>

<file path=ppt/theme/theme1.xml><?xml version="1.0" encoding="utf-8"?>
<a:theme xmlns:a="http://schemas.openxmlformats.org/drawingml/2006/main" name="PCORI 2023 Template">
  <a:themeElements>
    <a:clrScheme name="PCORI Palette">
      <a:dk1>
        <a:srgbClr val="303030"/>
      </a:dk1>
      <a:lt1>
        <a:srgbClr val="FFFFFF"/>
      </a:lt1>
      <a:dk2>
        <a:srgbClr val="00AEEF"/>
      </a:dk2>
      <a:lt2>
        <a:srgbClr val="76BC20"/>
      </a:lt2>
      <a:accent1>
        <a:srgbClr val="267D9E"/>
      </a:accent1>
      <a:accent2>
        <a:srgbClr val="001E61"/>
      </a:accent2>
      <a:accent3>
        <a:srgbClr val="013A81"/>
      </a:accent3>
      <a:accent4>
        <a:srgbClr val="7F2A6E"/>
      </a:accent4>
      <a:accent5>
        <a:srgbClr val="E6552C"/>
      </a:accent5>
      <a:accent6>
        <a:srgbClr val="F8D048"/>
      </a:accent6>
      <a:hlink>
        <a:srgbClr val="2C40C5"/>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ORI_2023-template" id="{7CA6EC4A-C45B-5B4D-8A2D-B140B02F56BA}" vid="{44296EB4-A6A3-624A-9703-ACEDAC693C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6C3208FE7C6343BEA327D105903F9E" ma:contentTypeVersion="61" ma:contentTypeDescription="Create a new document." ma:contentTypeScope="" ma:versionID="6eb9d889ca1bd6550f6284f6e9dc92ee">
  <xsd:schema xmlns:xsd="http://www.w3.org/2001/XMLSchema" xmlns:xs="http://www.w3.org/2001/XMLSchema" xmlns:p="http://schemas.microsoft.com/office/2006/metadata/properties" xmlns:ns2="f3741e23-c059-4cf4-a06a-51a466296b32" xmlns:ns3="87cfb1be-abcf-4c0f-9343-88a1acb0b460" targetNamespace="http://schemas.microsoft.com/office/2006/metadata/properties" ma:root="true" ma:fieldsID="aa9c0c5f85447bdc9ab3edf4a147da97" ns2:_="" ns3:_="">
    <xsd:import namespace="f3741e23-c059-4cf4-a06a-51a466296b32"/>
    <xsd:import namespace="87cfb1be-abcf-4c0f-9343-88a1acb0b46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e123d2875982476a8ea4453c6b7fb38c" minOccurs="0"/>
                <xsd:element ref="ns2:TaxCatchAll" minOccurs="0"/>
                <xsd:element ref="ns3:f6ce23e0a80a4b1084749481090c1ceb" minOccurs="0"/>
                <xsd:element ref="ns3:p1c4cf7e15334a86b551ee3718625b49" minOccurs="0"/>
                <xsd:element ref="ns3:ne34d2860ba14f8db45940edefde7534" minOccurs="0"/>
                <xsd:element ref="ns3:b8bad325646f4d7b92d10966ee2111bb" minOccurs="0"/>
                <xsd:element ref="ns3:f072400b0a5047d7a482e9450d5ca7db" minOccurs="0"/>
                <xsd:element ref="ns3:oa3891164eac427ba7a52bd631290036"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41e23-c059-4cf4-a06a-51a466296b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ac8b741-e509-4a9b-894e-7fd90603b44d}" ma:internalName="TaxCatchAll" ma:showField="CatchAllData" ma:web="f3741e23-c059-4cf4-a06a-51a466296b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cfb1be-abcf-4c0f-9343-88a1acb0b46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e123d2875982476a8ea4453c6b7fb38c" ma:index="15" nillable="true" ma:displayName="Category_0" ma:hidden="true" ma:internalName="e123d2875982476a8ea4453c6b7fb38c">
      <xsd:simpleType>
        <xsd:restriction base="dms:Note"/>
      </xsd:simpleType>
    </xsd:element>
    <xsd:element name="f6ce23e0a80a4b1084749481090c1ceb" ma:index="17" nillable="true" ma:displayName="Stakeholder Communities Engaged_0" ma:hidden="true" ma:internalName="f6ce23e0a80a4b1084749481090c1ceb">
      <xsd:simpleType>
        <xsd:restriction base="dms:Note"/>
      </xsd:simpleType>
    </xsd:element>
    <xsd:element name="p1c4cf7e15334a86b551ee3718625b49" ma:index="18" nillable="true" ma:displayName="Source_0" ma:hidden="true" ma:internalName="p1c4cf7e15334a86b551ee3718625b49">
      <xsd:simpleType>
        <xsd:restriction base="dms:Note"/>
      </xsd:simpleType>
    </xsd:element>
    <xsd:element name="ne34d2860ba14f8db45940edefde7534" ma:index="19" nillable="true" ma:displayName="PCORI Program/ Funding Area_0" ma:hidden="true" ma:internalName="ne34d2860ba14f8db45940edefde7534">
      <xsd:simpleType>
        <xsd:restriction base="dms:Note"/>
      </xsd:simpleType>
    </xsd:element>
    <xsd:element name="b8bad325646f4d7b92d10966ee2111bb" ma:index="20" nillable="true" ma:displayName="Disease Condition_0" ma:hidden="true" ma:internalName="b8bad325646f4d7b92d10966ee2111bb">
      <xsd:simpleType>
        <xsd:restriction base="dms:Note"/>
      </xsd:simpleType>
    </xsd:element>
    <xsd:element name="f072400b0a5047d7a482e9450d5ca7db" ma:index="21" nillable="true" ma:displayName="Study Population_0" ma:hidden="true" ma:internalName="f072400b0a5047d7a482e9450d5ca7db">
      <xsd:simpleType>
        <xsd:restriction base="dms:Note"/>
      </xsd:simpleType>
    </xsd:element>
    <xsd:element name="oa3891164eac427ba7a52bd631290036" ma:index="22" nillable="true" ma:displayName="Stage of Project_0" ma:hidden="true" ma:internalName="oa3891164eac427ba7a52bd631290036">
      <xsd:simpleType>
        <xsd:restriction base="dms:Note"/>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MediaServiceAutoTags"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Length (seconds)" ma:internalName="MediaLengthInSeconds" ma:readOnly="true">
      <xsd:simpleType>
        <xsd:restriction base="dms:Unknown"/>
      </xsd:simpleType>
    </xsd:element>
    <xsd:element name="MediaServiceLocation" ma:index="31" nillable="true" ma:displayName="Location" ma:internalName="MediaServiceLocation"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f28d6dba-a39e-46cd-9eae-7dcbb6ea47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cfb1be-abcf-4c0f-9343-88a1acb0b460">
      <Terms xmlns="http://schemas.microsoft.com/office/infopath/2007/PartnerControls"/>
    </lcf76f155ced4ddcb4097134ff3c332f>
    <TaxCatchAll xmlns="f3741e23-c059-4cf4-a06a-51a466296b32" xsi:nil="true"/>
    <ne34d2860ba14f8db45940edefde7534 xmlns="87cfb1be-abcf-4c0f-9343-88a1acb0b460" xsi:nil="true"/>
    <b8bad325646f4d7b92d10966ee2111bb xmlns="87cfb1be-abcf-4c0f-9343-88a1acb0b460" xsi:nil="true"/>
    <f6ce23e0a80a4b1084749481090c1ceb xmlns="87cfb1be-abcf-4c0f-9343-88a1acb0b460" xsi:nil="true"/>
    <e123d2875982476a8ea4453c6b7fb38c xmlns="87cfb1be-abcf-4c0f-9343-88a1acb0b460" xsi:nil="true"/>
    <f072400b0a5047d7a482e9450d5ca7db xmlns="87cfb1be-abcf-4c0f-9343-88a1acb0b460" xsi:nil="true"/>
    <oa3891164eac427ba7a52bd631290036 xmlns="87cfb1be-abcf-4c0f-9343-88a1acb0b460" xsi:nil="true"/>
    <p1c4cf7e15334a86b551ee3718625b49 xmlns="87cfb1be-abcf-4c0f-9343-88a1acb0b460" xsi:nil="true"/>
    <_dlc_DocId xmlns="f3741e23-c059-4cf4-a06a-51a466296b32">MS12-80-25015</_dlc_DocId>
    <_dlc_DocIdUrl xmlns="f3741e23-c059-4cf4-a06a-51a466296b32">
      <Url>https://pcori.sharepoint.com/engagement/_layouts/15/DocIdRedir.aspx?ID=MS12-80-25015</Url>
      <Description>MS12-80-25015</Description>
    </_dlc_DocIdUrl>
    <SharedWithUsers xmlns="f3741e23-c059-4cf4-a06a-51a466296b32">
      <UserInfo>
        <DisplayName>Caroline Davis</DisplayName>
        <AccountId>17941</AccountId>
        <AccountType/>
      </UserInfo>
      <UserInfo>
        <DisplayName>Kristin Carman</DisplayName>
        <AccountId>2564</AccountId>
        <AccountType/>
      </UserInfo>
      <UserInfo>
        <DisplayName>Mabel Crescioni</DisplayName>
        <AccountId>19761</AccountId>
        <AccountType/>
      </UserInfo>
      <UserInfo>
        <DisplayName>Heather Henriquez</DisplayName>
        <AccountId>24056</AccountId>
        <AccountType/>
      </UserInfo>
      <UserInfo>
        <DisplayName>Sakina Musa</DisplayName>
        <AccountId>35858</AccountId>
        <AccountType/>
      </UserInfo>
      <UserInfo>
        <DisplayName>Bibi Shokohmand</DisplayName>
        <AccountId>39113</AccountId>
        <AccountType/>
      </UserInfo>
      <UserInfo>
        <DisplayName>Aleksandra Modrow</DisplayName>
        <AccountId>6623</AccountId>
        <AccountType/>
      </UserInfo>
      <UserInfo>
        <DisplayName>Kathryn Martucci</DisplayName>
        <AccountId>37089</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E5ACE-F74E-430A-9A6F-E5FBD1DA2FD2}">
  <ds:schemaRefs>
    <ds:schemaRef ds:uri="87cfb1be-abcf-4c0f-9343-88a1acb0b460"/>
    <ds:schemaRef ds:uri="f3741e23-c059-4cf4-a06a-51a466296b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E0CC37-5656-4556-AAC3-6A0AF070028F}">
  <ds:schemaRefs>
    <ds:schemaRef ds:uri="f3741e23-c059-4cf4-a06a-51a466296b32"/>
    <ds:schemaRef ds:uri="http://purl.org/dc/dcmitype/"/>
    <ds:schemaRef ds:uri="http://schemas.microsoft.com/office/2006/documentManagement/types"/>
    <ds:schemaRef ds:uri="http://purl.org/dc/elements/1.1/"/>
    <ds:schemaRef ds:uri="http://purl.org/dc/terms/"/>
    <ds:schemaRef ds:uri="87cfb1be-abcf-4c0f-9343-88a1acb0b460"/>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A0BAB69-8FBF-426B-9295-9165949F93E0}">
  <ds:schemaRefs>
    <ds:schemaRef ds:uri="http://schemas.microsoft.com/sharepoint/events"/>
  </ds:schemaRefs>
</ds:datastoreItem>
</file>

<file path=customXml/itemProps4.xml><?xml version="1.0" encoding="utf-8"?>
<ds:datastoreItem xmlns:ds="http://schemas.openxmlformats.org/officeDocument/2006/customXml" ds:itemID="{6DB9993A-A58A-42A6-A868-68614F523C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3356</Words>
  <Application>Microsoft Office PowerPoint</Application>
  <PresentationFormat>Widescreen</PresentationFormat>
  <Paragraphs>338</Paragraphs>
  <Slides>30</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Arial Black</vt:lpstr>
      <vt:lpstr>Arial Narrow</vt:lpstr>
      <vt:lpstr>Arial Narrow,Sans-Serif</vt:lpstr>
      <vt:lpstr>Calibri</vt:lpstr>
      <vt:lpstr>Cochin</vt:lpstr>
      <vt:lpstr>Lucida Sans</vt:lpstr>
      <vt:lpstr>Open Sans</vt:lpstr>
      <vt:lpstr>Open Sans Bold</vt:lpstr>
      <vt:lpstr>Open Sans Light</vt:lpstr>
      <vt:lpstr>Open Sans Semibold</vt:lpstr>
      <vt:lpstr>Times New Roman</vt:lpstr>
      <vt:lpstr>PCORI 2023 Template</vt:lpstr>
      <vt:lpstr>Engagement in Research: Foundational Expectations for Partnerships</vt:lpstr>
      <vt:lpstr>Panelists (and Involvement with PCORI)</vt:lpstr>
      <vt:lpstr>Panelists (and Involvement with PCORI) - contd</vt:lpstr>
      <vt:lpstr>Goals For Today</vt:lpstr>
      <vt:lpstr>Background: PCORI’s Mission</vt:lpstr>
      <vt:lpstr>Background: Engagement as a Path to Useful,  Patient-Centered and High-Quality Research </vt:lpstr>
      <vt:lpstr>PCORI's findings about engagement in Patient-Centered CER</vt:lpstr>
      <vt:lpstr>PCORI’s Foundational Expectations for Partnerships</vt:lpstr>
      <vt:lpstr>Why did PCORI update the  Engagement Guidance?</vt:lpstr>
      <vt:lpstr>Engagement in Research: Foundational Expectations for Partnerships</vt:lpstr>
      <vt:lpstr>Engagement in Research: Foundational Expectations for Partnerships (cont.)</vt:lpstr>
      <vt:lpstr>Meaningful Engagement (Updated)</vt:lpstr>
      <vt:lpstr>Foundational Expectations for Partnerships</vt:lpstr>
      <vt:lpstr>Foundational Expectations for Partnerships</vt:lpstr>
      <vt:lpstr>Share the Foundational Expectations with your community!</vt:lpstr>
      <vt:lpstr>Appendix</vt:lpstr>
      <vt:lpstr>  Expectation: Diversity and Representation</vt:lpstr>
      <vt:lpstr>  Expectation: Early &amp; Ongoing Engagement</vt:lpstr>
      <vt:lpstr>  Expectation: Dedicated Funds for Engagement &amp;   Partner Compensation</vt:lpstr>
      <vt:lpstr>  Expectation: Build Capacity to Work as a Team</vt:lpstr>
      <vt:lpstr>  Expectation: Meaningful Inclusion of Partners in   Decision Making</vt:lpstr>
      <vt:lpstr>  Expectation: Ongoing Review &amp; Assessment of     Engagement</vt:lpstr>
      <vt:lpstr>PCORI’s 2014 Engagement Rubric</vt:lpstr>
      <vt:lpstr> Engagement Resources</vt:lpstr>
      <vt:lpstr>Research Fundamentals</vt:lpstr>
      <vt:lpstr>PowerPoint Presentation</vt:lpstr>
      <vt:lpstr>Patient-Centered Outcomes Research Institute</vt:lpstr>
      <vt:lpstr>Engagement Resources on PCORI Website</vt:lpstr>
      <vt:lpstr>PCORI Engagement Resources</vt:lpstr>
      <vt:lpstr>Key Engagement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PCORI</dc:title>
  <dc:creator>Michele Blevins</dc:creator>
  <cp:lastModifiedBy>Kathryn Martucci</cp:lastModifiedBy>
  <cp:revision>1</cp:revision>
  <dcterms:created xsi:type="dcterms:W3CDTF">2023-03-30T17:51:09Z</dcterms:created>
  <dcterms:modified xsi:type="dcterms:W3CDTF">2024-03-25T22:25:54Z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0x0101000F6C3208FE7C6343BEA327D105903F9E</vt:lpwstr>
  </property>
  <property fmtid="{D5CDD505-2E9C-101B-9397-08002B2CF9AE}" pid="3" name="MediaServiceImageTags">
    <vt:lpwstr/>
  </property>
  <property fmtid="{D5CDD505-2E9C-101B-9397-08002B2CF9AE}" pid="4" name="_dlc_DocIdItemGuid">
    <vt:lpwstr>f4971030-93a7-4efe-a33b-ddbd1a8eab8e</vt:lpwstr>
  </property>
  <property fmtid="{D5CDD505-2E9C-101B-9397-08002B2CF9AE}" pid="5" name="Stage of Project">
    <vt:lpwstr/>
  </property>
  <property fmtid="{D5CDD505-2E9C-101B-9397-08002B2CF9AE}" pid="6" name="Study Population">
    <vt:lpwstr/>
  </property>
  <property fmtid="{D5CDD505-2E9C-101B-9397-08002B2CF9AE}" pid="7" name="Disease Condition">
    <vt:lpwstr/>
  </property>
  <property fmtid="{D5CDD505-2E9C-101B-9397-08002B2CF9AE}" pid="8" name="Source">
    <vt:lpwstr/>
  </property>
  <property fmtid="{D5CDD505-2E9C-101B-9397-08002B2CF9AE}" pid="9" name="PCORI Program/ Funding Area">
    <vt:lpwstr/>
  </property>
  <property fmtid="{D5CDD505-2E9C-101B-9397-08002B2CF9AE}" pid="10" name="Category">
    <vt:lpwstr/>
  </property>
  <property fmtid="{D5CDD505-2E9C-101B-9397-08002B2CF9AE}" pid="11" name="Stakeholder Communities Engaged">
    <vt:lpwstr/>
  </property>
</Properties>
</file>