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71" r:id="rId3"/>
    <p:sldId id="277" r:id="rId4"/>
    <p:sldId id="278" r:id="rId5"/>
    <p:sldId id="272" r:id="rId6"/>
    <p:sldId id="274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17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2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0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246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5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66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3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2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9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5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5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4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3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272B435-8BA9-4849-9FC1-61304C66B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F2CD53-6832-4FD8-AF90-7D61E97E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95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jp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BB99-090B-7036-D016-168D3BAC7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065882"/>
            <a:ext cx="11412538" cy="627733"/>
          </a:xfr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Application DESIGN Using LUCIDCHART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D8158-340E-5DB6-0A92-D7712B448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021736"/>
            <a:ext cx="4896317" cy="1947333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tx1"/>
                </a:solidFill>
              </a:rPr>
              <a:t>Presentation By Jeremiah Litondo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Programmer - KPWHRI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09-10-2024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DA9BE8-1F55-A19E-9EA9-5ACF6BEDB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82" y="2421536"/>
            <a:ext cx="2847975" cy="1600200"/>
          </a:xfrm>
          <a:prstGeom prst="rect">
            <a:avLst/>
          </a:prstGeom>
          <a:noFill/>
          <a:effectLst>
            <a:outerShdw blurRad="762000" dist="50800" dir="5400000" algn="ctr" rotWithShape="0">
              <a:srgbClr val="000000"/>
            </a:outerShdw>
            <a:softEdge rad="254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9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D96ABC-5B7C-312F-F405-8909421237AC}"/>
              </a:ext>
            </a:extLst>
          </p:cNvPr>
          <p:cNvSpPr/>
          <p:nvPr/>
        </p:nvSpPr>
        <p:spPr>
          <a:xfrm>
            <a:off x="580279" y="4314202"/>
            <a:ext cx="11402171" cy="10486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76F59B4-7247-81DB-CE5C-DBD67EA49F51}"/>
              </a:ext>
            </a:extLst>
          </p:cNvPr>
          <p:cNvSpPr/>
          <p:nvPr/>
        </p:nvSpPr>
        <p:spPr>
          <a:xfrm>
            <a:off x="564597" y="3067074"/>
            <a:ext cx="11402171" cy="10486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07BA77-A0D7-F66E-595C-98A44556B98F}"/>
              </a:ext>
            </a:extLst>
          </p:cNvPr>
          <p:cNvSpPr/>
          <p:nvPr/>
        </p:nvSpPr>
        <p:spPr>
          <a:xfrm>
            <a:off x="564598" y="1850526"/>
            <a:ext cx="11402171" cy="10486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E8CEF3-DB58-E7C7-CFBB-EB343CA7BCF7}"/>
              </a:ext>
            </a:extLst>
          </p:cNvPr>
          <p:cNvSpPr txBox="1">
            <a:spLocks/>
          </p:cNvSpPr>
          <p:nvPr/>
        </p:nvSpPr>
        <p:spPr>
          <a:xfrm>
            <a:off x="569912" y="863601"/>
            <a:ext cx="11412538" cy="627733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What is Lucidchart?</a:t>
            </a:r>
            <a:endParaRPr lang="en-US" sz="2800" dirty="0"/>
          </a:p>
        </p:txBody>
      </p:sp>
      <p:pic>
        <p:nvPicPr>
          <p:cNvPr id="8" name="Picture 7" descr="Reading cartoon bee">
            <a:extLst>
              <a:ext uri="{FF2B5EF4-FFF2-40B4-BE49-F238E27FC236}">
                <a16:creationId xmlns:a16="http://schemas.microsoft.com/office/drawing/2014/main" id="{D0611B5F-58E6-FA77-7A87-115E06047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390" y="119734"/>
            <a:ext cx="1031379" cy="1371600"/>
          </a:xfrm>
          <a:prstGeom prst="rect">
            <a:avLst/>
          </a:prstGeom>
        </p:spPr>
      </p:pic>
      <p:pic>
        <p:nvPicPr>
          <p:cNvPr id="10" name="Graphic 9" descr="Cloud Computing outline">
            <a:extLst>
              <a:ext uri="{FF2B5EF4-FFF2-40B4-BE49-F238E27FC236}">
                <a16:creationId xmlns:a16="http://schemas.microsoft.com/office/drawing/2014/main" id="{D49A7655-9C86-E070-5F52-BB9B2EB4B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367" y="1850526"/>
            <a:ext cx="914400" cy="914400"/>
          </a:xfrm>
          <a:prstGeom prst="rect">
            <a:avLst/>
          </a:prstGeom>
        </p:spPr>
      </p:pic>
      <p:pic>
        <p:nvPicPr>
          <p:cNvPr id="12" name="Graphic 11" descr="Mining tools with solid fill">
            <a:extLst>
              <a:ext uri="{FF2B5EF4-FFF2-40B4-BE49-F238E27FC236}">
                <a16:creationId xmlns:a16="http://schemas.microsoft.com/office/drawing/2014/main" id="{5663C45F-FC0B-7C2D-552C-5EA55605D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736" y="3255390"/>
            <a:ext cx="669138" cy="669138"/>
          </a:xfrm>
          <a:prstGeom prst="rect">
            <a:avLst/>
          </a:prstGeom>
        </p:spPr>
      </p:pic>
      <p:pic>
        <p:nvPicPr>
          <p:cNvPr id="18" name="Graphic 17" descr="Stream with solid fill">
            <a:extLst>
              <a:ext uri="{FF2B5EF4-FFF2-40B4-BE49-F238E27FC236}">
                <a16:creationId xmlns:a16="http://schemas.microsoft.com/office/drawing/2014/main" id="{3A959E65-285A-149C-1656-5176F88921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356" y="4472154"/>
            <a:ext cx="823898" cy="82389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70966CD-0AED-7FCD-3457-D33FFF849007}"/>
              </a:ext>
            </a:extLst>
          </p:cNvPr>
          <p:cNvSpPr/>
          <p:nvPr/>
        </p:nvSpPr>
        <p:spPr>
          <a:xfrm>
            <a:off x="564596" y="5520831"/>
            <a:ext cx="11402171" cy="10486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Created by a software company called Lucid, based in Utah.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BAEB7A-7053-7EA8-6FB7-DCB3F8E7B14D}"/>
              </a:ext>
            </a:extLst>
          </p:cNvPr>
          <p:cNvSpPr txBox="1"/>
          <p:nvPr/>
        </p:nvSpPr>
        <p:spPr>
          <a:xfrm>
            <a:off x="2177591" y="1979438"/>
            <a:ext cx="875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Lucidchart is a cloud-based software application that provides a platform through which teams can collaborate through its visual tools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E40861-1280-F858-85FE-5B5CEFC83982}"/>
              </a:ext>
            </a:extLst>
          </p:cNvPr>
          <p:cNvSpPr txBox="1"/>
          <p:nvPr/>
        </p:nvSpPr>
        <p:spPr>
          <a:xfrm>
            <a:off x="2177592" y="3232920"/>
            <a:ext cx="8757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Contains a wide array of tools that can be used for creating flowcharts, technical  diagrams, presentations and User Interface mockups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309AD6-668B-6797-7A1F-284D5401CD1C}"/>
              </a:ext>
            </a:extLst>
          </p:cNvPr>
          <p:cNvSpPr txBox="1"/>
          <p:nvPr/>
        </p:nvSpPr>
        <p:spPr>
          <a:xfrm>
            <a:off x="2177590" y="4633625"/>
            <a:ext cx="875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Is accessible through any device with an internet connection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" name="Picture 28" descr="A logo of a company&#10;&#10;Description automatically generated">
            <a:extLst>
              <a:ext uri="{FF2B5EF4-FFF2-40B4-BE49-F238E27FC236}">
                <a16:creationId xmlns:a16="http://schemas.microsoft.com/office/drawing/2014/main" id="{7EDB2186-2B69-437D-8A2C-F5624690B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56" y="5722071"/>
            <a:ext cx="1104581" cy="6225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705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ardroom with solid fill">
            <a:extLst>
              <a:ext uri="{FF2B5EF4-FFF2-40B4-BE49-F238E27FC236}">
                <a16:creationId xmlns:a16="http://schemas.microsoft.com/office/drawing/2014/main" id="{D19C7957-7684-D359-A787-331BBABE6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62" y="2057486"/>
            <a:ext cx="2052335" cy="205233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BFC554-4B52-5190-F9A7-BD30DE96A364}"/>
              </a:ext>
            </a:extLst>
          </p:cNvPr>
          <p:cNvSpPr txBox="1">
            <a:spLocks/>
          </p:cNvSpPr>
          <p:nvPr/>
        </p:nvSpPr>
        <p:spPr>
          <a:xfrm>
            <a:off x="569912" y="863601"/>
            <a:ext cx="11412538" cy="627733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The Switch to lucid</a:t>
            </a:r>
          </a:p>
        </p:txBody>
      </p:sp>
      <p:pic>
        <p:nvPicPr>
          <p:cNvPr id="8" name="Picture 7" descr="Chatty cartoon bee">
            <a:extLst>
              <a:ext uri="{FF2B5EF4-FFF2-40B4-BE49-F238E27FC236}">
                <a16:creationId xmlns:a16="http://schemas.microsoft.com/office/drawing/2014/main" id="{5BDE2492-D831-C378-BF6A-3C2B4935A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78" y="148141"/>
            <a:ext cx="1033272" cy="1322588"/>
          </a:xfrm>
          <a:prstGeom prst="rect">
            <a:avLst/>
          </a:prstGeom>
        </p:spPr>
      </p:pic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AFF31C9F-F07D-8AD7-4C25-5FA0DC3EA4C8}"/>
              </a:ext>
            </a:extLst>
          </p:cNvPr>
          <p:cNvSpPr/>
          <p:nvPr/>
        </p:nvSpPr>
        <p:spPr>
          <a:xfrm>
            <a:off x="2689697" y="2556993"/>
            <a:ext cx="2052335" cy="71734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Specifications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E9AB0D-F1F3-6BE3-7C2E-E0E3608046C5}"/>
              </a:ext>
            </a:extLst>
          </p:cNvPr>
          <p:cNvSpPr/>
          <p:nvPr/>
        </p:nvSpPr>
        <p:spPr>
          <a:xfrm>
            <a:off x="4802841" y="1810969"/>
            <a:ext cx="2200275" cy="1952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blue file with white text&#10;&#10;Description automatically generated">
            <a:extLst>
              <a:ext uri="{FF2B5EF4-FFF2-40B4-BE49-F238E27FC236}">
                <a16:creationId xmlns:a16="http://schemas.microsoft.com/office/drawing/2014/main" id="{CCF0A882-3B9D-4101-99D8-4D59742EC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72" y="2018900"/>
            <a:ext cx="631842" cy="631842"/>
          </a:xfrm>
          <a:prstGeom prst="rect">
            <a:avLst/>
          </a:prstGeom>
        </p:spPr>
      </p:pic>
      <p:pic>
        <p:nvPicPr>
          <p:cNvPr id="15" name="Picture 14" descr="A blue square with a check mark and a letter o&#10;&#10;Description automatically generated">
            <a:extLst>
              <a:ext uri="{FF2B5EF4-FFF2-40B4-BE49-F238E27FC236}">
                <a16:creationId xmlns:a16="http://schemas.microsoft.com/office/drawing/2014/main" id="{16220F56-FB64-1E9A-9BB6-DCD52A31A3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38" y="2471361"/>
            <a:ext cx="631842" cy="631842"/>
          </a:xfrm>
          <a:prstGeom prst="rect">
            <a:avLst/>
          </a:prstGeom>
        </p:spPr>
      </p:pic>
      <p:pic>
        <p:nvPicPr>
          <p:cNvPr id="19" name="Picture 18" descr="A blue and white notepad with black lines&#10;&#10;Description automatically generated">
            <a:extLst>
              <a:ext uri="{FF2B5EF4-FFF2-40B4-BE49-F238E27FC236}">
                <a16:creationId xmlns:a16="http://schemas.microsoft.com/office/drawing/2014/main" id="{D4040F6F-E926-EFA9-0399-42D0930196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4882" flipV="1">
            <a:off x="5093584" y="2844833"/>
            <a:ext cx="724670" cy="724670"/>
          </a:xfrm>
          <a:prstGeom prst="rect">
            <a:avLst/>
          </a:prstGeom>
        </p:spPr>
      </p:pic>
      <p:sp>
        <p:nvSpPr>
          <p:cNvPr id="20" name="Arrow: Striped Right 19">
            <a:extLst>
              <a:ext uri="{FF2B5EF4-FFF2-40B4-BE49-F238E27FC236}">
                <a16:creationId xmlns:a16="http://schemas.microsoft.com/office/drawing/2014/main" id="{129D46C6-19BE-C322-147C-0002CAC0E3CC}"/>
              </a:ext>
            </a:extLst>
          </p:cNvPr>
          <p:cNvSpPr/>
          <p:nvPr/>
        </p:nvSpPr>
        <p:spPr>
          <a:xfrm>
            <a:off x="7209945" y="2556993"/>
            <a:ext cx="2052335" cy="728019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Development</a:t>
            </a:r>
          </a:p>
        </p:txBody>
      </p:sp>
      <p:pic>
        <p:nvPicPr>
          <p:cNvPr id="26" name="Graphic 25" descr="Programmer male with solid fill">
            <a:extLst>
              <a:ext uri="{FF2B5EF4-FFF2-40B4-BE49-F238E27FC236}">
                <a16:creationId xmlns:a16="http://schemas.microsoft.com/office/drawing/2014/main" id="{2D09FB24-00EB-0032-10E8-7F8307B8E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8311" y="1947475"/>
            <a:ext cx="1346744" cy="1346744"/>
          </a:xfrm>
          <a:prstGeom prst="rect">
            <a:avLst/>
          </a:prstGeom>
        </p:spPr>
      </p:pic>
      <p:pic>
        <p:nvPicPr>
          <p:cNvPr id="28" name="Graphic 27" descr="Chat bubble with solid fill">
            <a:extLst>
              <a:ext uri="{FF2B5EF4-FFF2-40B4-BE49-F238E27FC236}">
                <a16:creationId xmlns:a16="http://schemas.microsoft.com/office/drawing/2014/main" id="{B3758FC9-C4EA-455F-39FD-D8B364DFAA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08366" y="1810969"/>
            <a:ext cx="631841" cy="631841"/>
          </a:xfrm>
          <a:prstGeom prst="rect">
            <a:avLst/>
          </a:prstGeom>
        </p:spPr>
      </p:pic>
      <p:pic>
        <p:nvPicPr>
          <p:cNvPr id="30" name="Graphic 29" descr="Chat bubble with solid fill">
            <a:extLst>
              <a:ext uri="{FF2B5EF4-FFF2-40B4-BE49-F238E27FC236}">
                <a16:creationId xmlns:a16="http://schemas.microsoft.com/office/drawing/2014/main" id="{39789CFF-13AB-C54E-BA9F-C41B1976A8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6525" y="1979413"/>
            <a:ext cx="631841" cy="631841"/>
          </a:xfrm>
          <a:prstGeom prst="rect">
            <a:avLst/>
          </a:prstGeom>
        </p:spPr>
      </p:pic>
      <p:pic>
        <p:nvPicPr>
          <p:cNvPr id="36" name="Graphic 35" descr="Users with solid fill">
            <a:extLst>
              <a:ext uri="{FF2B5EF4-FFF2-40B4-BE49-F238E27FC236}">
                <a16:creationId xmlns:a16="http://schemas.microsoft.com/office/drawing/2014/main" id="{8CCCB328-C28F-232F-3E0E-D07AE20F79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93830" y="4768714"/>
            <a:ext cx="1710696" cy="1710696"/>
          </a:xfrm>
          <a:prstGeom prst="rect">
            <a:avLst/>
          </a:prstGeom>
        </p:spPr>
      </p:pic>
      <p:sp>
        <p:nvSpPr>
          <p:cNvPr id="38" name="Arrow: Striped Right 37">
            <a:extLst>
              <a:ext uri="{FF2B5EF4-FFF2-40B4-BE49-F238E27FC236}">
                <a16:creationId xmlns:a16="http://schemas.microsoft.com/office/drawing/2014/main" id="{F3C96F54-F9A0-D98C-5465-79502569573E}"/>
              </a:ext>
            </a:extLst>
          </p:cNvPr>
          <p:cNvSpPr/>
          <p:nvPr/>
        </p:nvSpPr>
        <p:spPr>
          <a:xfrm rot="3220868">
            <a:off x="9441412" y="3892020"/>
            <a:ext cx="1885821" cy="728019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Deliverables</a:t>
            </a:r>
          </a:p>
        </p:txBody>
      </p:sp>
      <p:sp>
        <p:nvSpPr>
          <p:cNvPr id="39" name="Arrow: Left 38">
            <a:extLst>
              <a:ext uri="{FF2B5EF4-FFF2-40B4-BE49-F238E27FC236}">
                <a16:creationId xmlns:a16="http://schemas.microsoft.com/office/drawing/2014/main" id="{62AA003A-8EE4-C2A6-3F90-44B849C0BEF0}"/>
              </a:ext>
            </a:extLst>
          </p:cNvPr>
          <p:cNvSpPr/>
          <p:nvPr/>
        </p:nvSpPr>
        <p:spPr>
          <a:xfrm>
            <a:off x="7669391" y="5339329"/>
            <a:ext cx="2052335" cy="680365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0472284-9565-F483-8DAD-3FBBA1B5912D}"/>
              </a:ext>
            </a:extLst>
          </p:cNvPr>
          <p:cNvSpPr/>
          <p:nvPr/>
        </p:nvSpPr>
        <p:spPr>
          <a:xfrm>
            <a:off x="4348265" y="4363016"/>
            <a:ext cx="3025302" cy="1952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/>
              <a:t>Misinterpretation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Confusion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Redesign</a:t>
            </a:r>
          </a:p>
          <a:p>
            <a:pPr marL="285750" indent="-285750">
              <a:buFontTx/>
              <a:buChar char="-"/>
            </a:pPr>
            <a:r>
              <a:rPr lang="en-US" dirty="0"/>
              <a:t> recode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1" name="Arrow: Left 40">
            <a:extLst>
              <a:ext uri="{FF2B5EF4-FFF2-40B4-BE49-F238E27FC236}">
                <a16:creationId xmlns:a16="http://schemas.microsoft.com/office/drawing/2014/main" id="{EDBCDB71-C672-0538-45C8-F380E41F2969}"/>
              </a:ext>
            </a:extLst>
          </p:cNvPr>
          <p:cNvSpPr/>
          <p:nvPr/>
        </p:nvSpPr>
        <p:spPr>
          <a:xfrm rot="1797951">
            <a:off x="2219519" y="4240921"/>
            <a:ext cx="2052335" cy="680365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187551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D13E41-00E7-95B7-F24D-575A4E5C064E}"/>
              </a:ext>
            </a:extLst>
          </p:cNvPr>
          <p:cNvSpPr txBox="1">
            <a:spLocks/>
          </p:cNvSpPr>
          <p:nvPr/>
        </p:nvSpPr>
        <p:spPr>
          <a:xfrm>
            <a:off x="151606" y="183969"/>
            <a:ext cx="11888788" cy="627733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Sample - UI REQUEST (no phi)</a:t>
            </a:r>
            <a:endParaRPr lang="en-US" sz="2800" dirty="0"/>
          </a:p>
        </p:txBody>
      </p:sp>
      <p:pic>
        <p:nvPicPr>
          <p:cNvPr id="12" name="Picture 11" descr="Cartoon bee with magnifying glass">
            <a:extLst>
              <a:ext uri="{FF2B5EF4-FFF2-40B4-BE49-F238E27FC236}">
                <a16:creationId xmlns:a16="http://schemas.microsoft.com/office/drawing/2014/main" id="{64F21598-0C31-197D-51B2-B38EAAE41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282" y="144202"/>
            <a:ext cx="976951" cy="11090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AEFA7F-9A3B-4150-A04A-E6E715AE3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7899"/>
            <a:ext cx="12192000" cy="47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8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6AA911-8C44-8E8E-9214-5F875300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702"/>
            <a:ext cx="12192000" cy="592039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8D13E41-00E7-95B7-F24D-575A4E5C064E}"/>
              </a:ext>
            </a:extLst>
          </p:cNvPr>
          <p:cNvSpPr txBox="1">
            <a:spLocks/>
          </p:cNvSpPr>
          <p:nvPr/>
        </p:nvSpPr>
        <p:spPr>
          <a:xfrm>
            <a:off x="151606" y="183969"/>
            <a:ext cx="11888788" cy="627733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Sample - UI Design code</a:t>
            </a:r>
            <a:endParaRPr lang="en-US" sz="2800" dirty="0"/>
          </a:p>
        </p:txBody>
      </p:sp>
      <p:pic>
        <p:nvPicPr>
          <p:cNvPr id="12" name="Picture 11" descr="Cartoon bee with magnifying glass">
            <a:extLst>
              <a:ext uri="{FF2B5EF4-FFF2-40B4-BE49-F238E27FC236}">
                <a16:creationId xmlns:a16="http://schemas.microsoft.com/office/drawing/2014/main" id="{64F21598-0C31-197D-51B2-B38EAAE4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282" y="144202"/>
            <a:ext cx="976951" cy="110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5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D5CE76-E97C-1245-B611-BFEFEF8AA854}"/>
              </a:ext>
            </a:extLst>
          </p:cNvPr>
          <p:cNvSpPr txBox="1">
            <a:spLocks/>
          </p:cNvSpPr>
          <p:nvPr/>
        </p:nvSpPr>
        <p:spPr>
          <a:xfrm>
            <a:off x="151606" y="183969"/>
            <a:ext cx="11888788" cy="627733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Sample – Lucid UI design</a:t>
            </a:r>
            <a:endParaRPr lang="en-US" sz="2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B4C7CC5-D50A-DD02-1182-F1B92A638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05" y="1069739"/>
            <a:ext cx="11888789" cy="4833065"/>
          </a:xfrm>
        </p:spPr>
      </p:pic>
      <p:pic>
        <p:nvPicPr>
          <p:cNvPr id="12" name="Picture 11" descr="Cartoon bee with pencil">
            <a:extLst>
              <a:ext uri="{FF2B5EF4-FFF2-40B4-BE49-F238E27FC236}">
                <a16:creationId xmlns:a16="http://schemas.microsoft.com/office/drawing/2014/main" id="{149B032A-DE25-CCCB-5839-7DBC40B17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122" y="-56709"/>
            <a:ext cx="1033272" cy="11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8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439C5-0292-52BF-E996-FA7BA4D0D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22" y="1211094"/>
            <a:ext cx="8534400" cy="36152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Brief demo of LUCID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B95CC2-C359-2C55-D61B-32F2B78807AB}"/>
              </a:ext>
            </a:extLst>
          </p:cNvPr>
          <p:cNvSpPr txBox="1">
            <a:spLocks/>
          </p:cNvSpPr>
          <p:nvPr/>
        </p:nvSpPr>
        <p:spPr>
          <a:xfrm>
            <a:off x="151606" y="183969"/>
            <a:ext cx="11888788" cy="627733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</a:rPr>
              <a:t>Lucid demo</a:t>
            </a:r>
            <a:endParaRPr lang="en-US" sz="2800" dirty="0"/>
          </a:p>
        </p:txBody>
      </p:sp>
      <p:pic>
        <p:nvPicPr>
          <p:cNvPr id="8" name="Picture 7" descr="Cartoon bee with sign">
            <a:extLst>
              <a:ext uri="{FF2B5EF4-FFF2-40B4-BE49-F238E27FC236}">
                <a16:creationId xmlns:a16="http://schemas.microsoft.com/office/drawing/2014/main" id="{D64F712B-881F-3A8D-7DE2-8E7675A6F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52575"/>
            <a:ext cx="48768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2057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DE79588E5F549AAC288A8014D172C" ma:contentTypeVersion="15" ma:contentTypeDescription="Create a new document." ma:contentTypeScope="" ma:versionID="480a8a411917162df3762664cf53d68e">
  <xsd:schema xmlns:xsd="http://www.w3.org/2001/XMLSchema" xmlns:xs="http://www.w3.org/2001/XMLSchema" xmlns:p="http://schemas.microsoft.com/office/2006/metadata/properties" xmlns:ns2="ab0507fc-b56c-43e4-a765-18f586eba91c" xmlns:ns3="42743129-9197-469d-8522-5911966cff41" targetNamespace="http://schemas.microsoft.com/office/2006/metadata/properties" ma:root="true" ma:fieldsID="ab8cf2a1f2d707fcb8f03a9eed0d063d" ns2:_="" ns3:_="">
    <xsd:import namespace="ab0507fc-b56c-43e4-a765-18f586eba91c"/>
    <xsd:import namespace="42743129-9197-469d-8522-5911966cf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507fc-b56c-43e4-a765-18f586eba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9112196-7e5b-431e-8fea-f50fb91bce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43129-9197-469d-8522-5911966cff4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70c6abf-3729-4786-8866-813deccb8108}" ma:internalName="TaxCatchAll" ma:showField="CatchAllData" ma:web="42743129-9197-469d-8522-5911966cf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43129-9197-469d-8522-5911966cff41" xsi:nil="true"/>
    <lcf76f155ced4ddcb4097134ff3c332f xmlns="ab0507fc-b56c-43e4-a765-18f586eba9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82AA16-05B5-42E2-9AAB-20866E2685E8}"/>
</file>

<file path=customXml/itemProps2.xml><?xml version="1.0" encoding="utf-8"?>
<ds:datastoreItem xmlns:ds="http://schemas.openxmlformats.org/officeDocument/2006/customXml" ds:itemID="{613D8EDD-F575-4A9E-9876-1224EB0A38E7}"/>
</file>

<file path=customXml/itemProps3.xml><?xml version="1.0" encoding="utf-8"?>
<ds:datastoreItem xmlns:ds="http://schemas.openxmlformats.org/officeDocument/2006/customXml" ds:itemID="{FEF431A8-2B84-4D21-8BA7-3DF955DDB8E2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22279</TotalTime>
  <Words>116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Wingdings 3</vt:lpstr>
      <vt:lpstr>Slice</vt:lpstr>
      <vt:lpstr>Application DESIGN Using LUCIDCHART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ACTCentral Web Interfacing with ACT Databases </dc:title>
  <dc:creator>Jeremiah A Litondo</dc:creator>
  <cp:lastModifiedBy>Jeremiah Litondo</cp:lastModifiedBy>
  <cp:revision>86</cp:revision>
  <dcterms:created xsi:type="dcterms:W3CDTF">2023-08-14T19:43:50Z</dcterms:created>
  <dcterms:modified xsi:type="dcterms:W3CDTF">2024-09-09T21:46:31Z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0x01010060FDE79588E5F549AAC288A8014D172C</vt:lpwstr>
  </property>
  <property fmtid="{D5CDD505-2E9C-101B-9397-08002B2CF9AE}" pid="3" name="MediaServiceImageTags">
    <vt:lpwstr/>
  </property>
</Properties>
</file>