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A6"/>
    <a:srgbClr val="53A9FF"/>
    <a:srgbClr val="EBF5FF"/>
    <a:srgbClr val="B9CD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598" autoAdjust="0"/>
  </p:normalViewPr>
  <p:slideViewPr>
    <p:cSldViewPr>
      <p:cViewPr>
        <p:scale>
          <a:sx n="100" d="100"/>
          <a:sy n="100" d="100"/>
        </p:scale>
        <p:origin x="-210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616064-2101-421E-A13C-6DCDC8A7B5CA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F84F73-FC30-41F2-8F1D-DBD50C209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074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 smtClean="0">
                <a:latin typeface="Century Gothic" panose="020B0502020202020204" pitchFamily="34" charset="0"/>
              </a:rPr>
              <a:t>ALTERNATIVE SLIDE</a:t>
            </a:r>
            <a:r>
              <a:rPr lang="en-US" sz="1000" b="1" baseline="0" dirty="0" smtClean="0">
                <a:latin typeface="Century Gothic" panose="020B0502020202020204" pitchFamily="34" charset="0"/>
              </a:rPr>
              <a:t> </a:t>
            </a:r>
            <a:r>
              <a:rPr lang="en-US" sz="1000" b="1" dirty="0" smtClean="0">
                <a:latin typeface="Century Gothic" panose="020B0502020202020204" pitchFamily="34" charset="0"/>
              </a:rPr>
              <a:t>#1</a:t>
            </a:r>
          </a:p>
          <a:p>
            <a:r>
              <a:rPr lang="en-US" sz="1000" b="1" dirty="0" smtClean="0">
                <a:latin typeface="Century Gothic" panose="020B0502020202020204" pitchFamily="34" charset="0"/>
              </a:rPr>
              <a:t>EDITING</a:t>
            </a:r>
            <a:r>
              <a:rPr lang="en-US" sz="1000" b="1" baseline="0" dirty="0" smtClean="0">
                <a:latin typeface="Century Gothic" panose="020B0502020202020204" pitchFamily="34" charset="0"/>
              </a:rPr>
              <a:t> </a:t>
            </a:r>
            <a:r>
              <a:rPr lang="en-US" sz="1000" b="1" baseline="0" dirty="0" smtClean="0">
                <a:latin typeface="Century Gothic" panose="020B0502020202020204" pitchFamily="34" charset="0"/>
              </a:rPr>
              <a:t>INSTRUCTIONS</a:t>
            </a:r>
            <a:endParaRPr lang="en-US" sz="1000" b="1" dirty="0" smtClean="0"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Century Gothic" panose="020B0502020202020204" pitchFamily="34" charset="0"/>
              </a:rPr>
              <a:t>Click on a text box</a:t>
            </a:r>
            <a:r>
              <a:rPr lang="en-US" sz="1000" baseline="0" dirty="0" smtClean="0">
                <a:latin typeface="Century Gothic" panose="020B0502020202020204" pitchFamily="34" charset="0"/>
              </a:rPr>
              <a:t> to edit (outline is dashed), nudge or delete (outline is solid line).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aseline="0" dirty="0" smtClean="0">
                <a:latin typeface="Century Gothic" panose="020B0502020202020204" pitchFamily="34" charset="0"/>
              </a:rPr>
              <a:t>Click on a call out line and </a:t>
            </a:r>
            <a:r>
              <a:rPr lang="en-US" sz="1000" baseline="0" dirty="0" err="1" smtClean="0">
                <a:latin typeface="Century Gothic" panose="020B0502020202020204" pitchFamily="34" charset="0"/>
              </a:rPr>
              <a:t>CTRL+arrow</a:t>
            </a:r>
            <a:r>
              <a:rPr lang="en-US" sz="1000" baseline="0" dirty="0" smtClean="0">
                <a:latin typeface="Century Gothic" panose="020B0502020202020204" pitchFamily="34" charset="0"/>
              </a:rPr>
              <a:t> keys to nudge. Click end points to lengthen/shorten the line.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aseline="0" dirty="0" smtClean="0">
                <a:latin typeface="Century Gothic" panose="020B0502020202020204" pitchFamily="34" charset="0"/>
              </a:rPr>
              <a:t>To remove a state use the Format Painter tool or click the state and Format / Shape Fill as R185, G205, B229 (light blue).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000" baseline="0" dirty="0" smtClean="0">
                <a:latin typeface="Century Gothic" panose="020B0502020202020204" pitchFamily="34" charset="0"/>
              </a:rPr>
              <a:t>To add a state use the Format Painter tool or click the state and Format / Shape Fill as R0, G84, B166 (dark blue).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000" baseline="0" dirty="0" smtClean="0">
                <a:latin typeface="Century Gothic" panose="020B0502020202020204" pitchFamily="34" charset="0"/>
              </a:rPr>
              <a:t>Simply copy/paste and then reposition labels and call out lines for new states or sites added.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Century Gothic" panose="020B0502020202020204" pitchFamily="34" charset="0"/>
              </a:rPr>
              <a:t>Ungroup</a:t>
            </a:r>
            <a:r>
              <a:rPr lang="en-US" sz="1000" baseline="0" dirty="0" smtClean="0">
                <a:latin typeface="Century Gothic" panose="020B0502020202020204" pitchFamily="34" charset="0"/>
              </a:rPr>
              <a:t> KPHI and MHS to remove just one of these sites from the map.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aseline="0" dirty="0" smtClean="0">
                <a:latin typeface="Century Gothic" panose="020B0502020202020204" pitchFamily="34" charset="0"/>
              </a:rPr>
              <a:t>See Table of HCS Characteristics for cross-reference of which health systems cover patients in which state(s</a:t>
            </a:r>
            <a:r>
              <a:rPr lang="en-US" sz="1000" baseline="0" dirty="0" smtClean="0">
                <a:latin typeface="Century Gothic" panose="020B0502020202020204" pitchFamily="34" charset="0"/>
              </a:rPr>
              <a:t>).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000" baseline="0" dirty="0" smtClean="0">
                <a:latin typeface="Century Gothic" panose="020B0502020202020204" pitchFamily="34" charset="0"/>
              </a:rPr>
              <a:t>Note – it is unfortunately not possible to ‘unbind’ DE from NJ</a:t>
            </a:r>
            <a:endParaRPr lang="en-US" sz="1000" dirty="0" smtClean="0"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>
              <a:latin typeface="Century Gothic" panose="020B0502020202020204" pitchFamily="34" charset="0"/>
            </a:endParaRPr>
          </a:p>
          <a:p>
            <a:endParaRPr lang="en-US" sz="1000" dirty="0">
              <a:latin typeface="Century Gothic" panose="020B0502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F84F73-FC30-41F2-8F1D-DBD50C20959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710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000" b="1" dirty="0" smtClean="0">
                <a:latin typeface="Century Gothic" panose="020B0502020202020204" pitchFamily="34" charset="0"/>
              </a:rPr>
              <a:t>ALTERNATIVE SLIDE</a:t>
            </a:r>
            <a:r>
              <a:rPr lang="en-US" sz="1000" b="1" baseline="0" dirty="0" smtClean="0">
                <a:latin typeface="Century Gothic" panose="020B0502020202020204" pitchFamily="34" charset="0"/>
              </a:rPr>
              <a:t> </a:t>
            </a:r>
            <a:r>
              <a:rPr lang="en-US" sz="1000" b="1" dirty="0" smtClean="0">
                <a:latin typeface="Century Gothic" panose="020B0502020202020204" pitchFamily="34" charset="0"/>
              </a:rPr>
              <a:t>#2</a:t>
            </a:r>
          </a:p>
          <a:p>
            <a:r>
              <a:rPr lang="en-US" sz="1000" b="1" dirty="0" smtClean="0">
                <a:latin typeface="Century Gothic" panose="020B0502020202020204" pitchFamily="34" charset="0"/>
              </a:rPr>
              <a:t>EDITING</a:t>
            </a:r>
            <a:r>
              <a:rPr lang="en-US" sz="1000" b="1" baseline="0" dirty="0" smtClean="0">
                <a:latin typeface="Century Gothic" panose="020B0502020202020204" pitchFamily="34" charset="0"/>
              </a:rPr>
              <a:t> </a:t>
            </a:r>
            <a:r>
              <a:rPr lang="en-US" sz="1000" b="1" baseline="0" dirty="0" smtClean="0">
                <a:latin typeface="Century Gothic" panose="020B0502020202020204" pitchFamily="34" charset="0"/>
              </a:rPr>
              <a:t>INSTRUCTIONS</a:t>
            </a:r>
            <a:endParaRPr lang="en-US" sz="1000" b="1" dirty="0" smtClean="0"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Century Gothic" panose="020B0502020202020204" pitchFamily="34" charset="0"/>
              </a:rPr>
              <a:t>Click on a text box</a:t>
            </a:r>
            <a:r>
              <a:rPr lang="en-US" sz="1000" baseline="0" dirty="0" smtClean="0">
                <a:latin typeface="Century Gothic" panose="020B0502020202020204" pitchFamily="34" charset="0"/>
              </a:rPr>
              <a:t> to edit (outline is dashed), nudge or delete (outline is solid line).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aseline="0" dirty="0" smtClean="0">
                <a:latin typeface="Century Gothic" panose="020B0502020202020204" pitchFamily="34" charset="0"/>
              </a:rPr>
              <a:t>Click on a call out line and </a:t>
            </a:r>
            <a:r>
              <a:rPr lang="en-US" sz="1000" baseline="0" dirty="0" err="1" smtClean="0">
                <a:latin typeface="Century Gothic" panose="020B0502020202020204" pitchFamily="34" charset="0"/>
              </a:rPr>
              <a:t>CTRL+arrow</a:t>
            </a:r>
            <a:r>
              <a:rPr lang="en-US" sz="1000" baseline="0" dirty="0" smtClean="0">
                <a:latin typeface="Century Gothic" panose="020B0502020202020204" pitchFamily="34" charset="0"/>
              </a:rPr>
              <a:t> keys to nudge. Click end points to lengthen/shorten the line.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aseline="0" dirty="0" smtClean="0">
                <a:latin typeface="Century Gothic" panose="020B0502020202020204" pitchFamily="34" charset="0"/>
              </a:rPr>
              <a:t>To remove a state use the Format Painter tool or click the state and Format / Shape Fill as R185, G205, B229 (light blue).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000" baseline="0" dirty="0" smtClean="0">
                <a:latin typeface="Century Gothic" panose="020B0502020202020204" pitchFamily="34" charset="0"/>
              </a:rPr>
              <a:t>To add a state use the Format Painter tool or click the state and Format / Shape Fill as R0, G84, B166 (dark blue).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000" baseline="0" dirty="0" smtClean="0">
                <a:latin typeface="Century Gothic" panose="020B0502020202020204" pitchFamily="34" charset="0"/>
              </a:rPr>
              <a:t>Simply copy/paste and then reposition labels and call out lines for new states or sites added.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Century Gothic" panose="020B0502020202020204" pitchFamily="34" charset="0"/>
              </a:rPr>
              <a:t>Ungroup</a:t>
            </a:r>
            <a:r>
              <a:rPr lang="en-US" sz="1000" baseline="0" dirty="0" smtClean="0">
                <a:latin typeface="Century Gothic" panose="020B0502020202020204" pitchFamily="34" charset="0"/>
              </a:rPr>
              <a:t> KPHI and MHS to remove just one of these sites from the map.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aseline="0" dirty="0" smtClean="0">
                <a:latin typeface="Century Gothic" panose="020B0502020202020204" pitchFamily="34" charset="0"/>
              </a:rPr>
              <a:t>See Table of HCS Characteristics for cross-reference of which health systems cover patients in which state(s</a:t>
            </a:r>
            <a:r>
              <a:rPr lang="en-US" sz="1000" baseline="0" dirty="0" smtClean="0">
                <a:latin typeface="Century Gothic" panose="020B0502020202020204" pitchFamily="34" charset="0"/>
              </a:rPr>
              <a:t>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aseline="0" dirty="0" smtClean="0">
                <a:latin typeface="Century Gothic" panose="020B0502020202020204" pitchFamily="34" charset="0"/>
              </a:rPr>
              <a:t>Note – it is unfortunately not possible to ‘unbind’ DE from NJ</a:t>
            </a:r>
            <a:endParaRPr lang="en-US" sz="1000" dirty="0" smtClean="0">
              <a:latin typeface="Century Gothic" panose="020B0502020202020204" pitchFamily="34" charset="0"/>
            </a:endParaRPr>
          </a:p>
          <a:p>
            <a:endParaRPr lang="en-US" sz="1000" dirty="0">
              <a:latin typeface="Century Gothic" panose="020B0502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F84F73-FC30-41F2-8F1D-DBD50C20959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710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7"/>
          <p:cNvGrpSpPr/>
          <p:nvPr/>
        </p:nvGrpSpPr>
        <p:grpSpPr>
          <a:xfrm>
            <a:off x="-7620" y="-1"/>
            <a:ext cx="9151620" cy="6525343"/>
            <a:chOff x="0" y="250045"/>
            <a:chExt cx="9151620" cy="593213"/>
          </a:xfrm>
        </p:grpSpPr>
        <p:sp>
          <p:nvSpPr>
            <p:cNvPr id="11" name="Rectangle 10"/>
            <p:cNvSpPr/>
            <p:nvPr/>
          </p:nvSpPr>
          <p:spPr>
            <a:xfrm>
              <a:off x="0" y="250045"/>
              <a:ext cx="9151620" cy="593213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  <a:shade val="30000"/>
                    <a:satMod val="115000"/>
                  </a:schemeClr>
                </a:gs>
                <a:gs pos="50000">
                  <a:schemeClr val="tx1">
                    <a:lumMod val="75000"/>
                    <a:lumOff val="25000"/>
                    <a:shade val="67500"/>
                    <a:satMod val="115000"/>
                  </a:schemeClr>
                </a:gs>
                <a:gs pos="100000">
                  <a:schemeClr val="tx1">
                    <a:lumMod val="75000"/>
                    <a:lumOff val="2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 flipV="1">
              <a:off x="0" y="260648"/>
              <a:ext cx="9144000" cy="91647"/>
            </a:xfrm>
            <a:prstGeom prst="rect">
              <a:avLst/>
            </a:prstGeom>
            <a:gradFill>
              <a:gsLst>
                <a:gs pos="0">
                  <a:srgbClr val="6CB9E7">
                    <a:alpha val="0"/>
                  </a:srgbClr>
                </a:gs>
                <a:gs pos="100000">
                  <a:schemeClr val="bg1">
                    <a:lumMod val="50000"/>
                    <a:alpha val="5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17/09/2015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615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17/09/2015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647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17/09/2015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35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646" y="145207"/>
            <a:ext cx="8943850" cy="576064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25658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496" y="6617245"/>
            <a:ext cx="1080120" cy="240755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fld id="{F63FC275-5744-4795-9EF9-BD03C8A02E02}" type="datetimeFigureOut">
              <a:rPr lang="en-GB" smtClean="0"/>
              <a:pPr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31640" y="6617245"/>
            <a:ext cx="6840760" cy="240755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424" y="6617245"/>
            <a:ext cx="668760" cy="240755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fld id="{B4199968-00A2-4A0F-BA87-503AAAEDE5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802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17/09/2015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963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17/09/2015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074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17/09/2015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64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17/09/2015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441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17/09/2015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551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17/09/2015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982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17/09/2015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986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1048"/>
            <a:ext cx="9144000" cy="2996952"/>
          </a:xfrm>
          <a:prstGeom prst="rect">
            <a:avLst/>
          </a:prstGeom>
          <a:gradFill>
            <a:gsLst>
              <a:gs pos="0">
                <a:srgbClr val="6CB9E7">
                  <a:alpha val="0"/>
                </a:srgbClr>
              </a:gs>
              <a:gs pos="100000">
                <a:schemeClr val="bg1">
                  <a:lumMod val="50000"/>
                  <a:alpha val="67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521152"/>
            <a:ext cx="9144000" cy="762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shade val="30000"/>
                  <a:satMod val="115000"/>
                </a:schemeClr>
              </a:gs>
              <a:gs pos="50000">
                <a:schemeClr val="tx1">
                  <a:lumMod val="75000"/>
                  <a:lumOff val="25000"/>
                  <a:shade val="67500"/>
                  <a:satMod val="115000"/>
                </a:schemeClr>
              </a:gs>
              <a:gs pos="100000">
                <a:schemeClr val="tx1">
                  <a:lumMod val="75000"/>
                  <a:lumOff val="2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7504" y="131490"/>
            <a:ext cx="8928992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504" y="836712"/>
            <a:ext cx="8928992" cy="52894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7504" y="6641628"/>
            <a:ext cx="2133600" cy="1961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17/09/2015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31976" y="6641628"/>
            <a:ext cx="3680048" cy="1973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02896" y="6641628"/>
            <a:ext cx="2133600" cy="1961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911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  <p:txStyles>
    <p:titleStyle>
      <a:lvl1pPr algn="l" defTabSz="914400" rtl="0" eaLnBrk="1" latinLnBrk="0" hangingPunct="1">
        <a:spcBef>
          <a:spcPct val="0"/>
        </a:spcBef>
        <a:buNone/>
        <a:defRPr sz="2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reeform 31"/>
          <p:cNvSpPr>
            <a:spLocks/>
          </p:cNvSpPr>
          <p:nvPr/>
        </p:nvSpPr>
        <p:spPr bwMode="auto">
          <a:xfrm>
            <a:off x="7090344" y="3301971"/>
            <a:ext cx="203143" cy="436708"/>
          </a:xfrm>
          <a:custGeom>
            <a:avLst/>
            <a:gdLst>
              <a:gd name="T0" fmla="*/ 57 w 69"/>
              <a:gd name="T1" fmla="*/ 18 h 140"/>
              <a:gd name="T2" fmla="*/ 47 w 69"/>
              <a:gd name="T3" fmla="*/ 9 h 140"/>
              <a:gd name="T4" fmla="*/ 36 w 69"/>
              <a:gd name="T5" fmla="*/ 0 h 140"/>
              <a:gd name="T6" fmla="*/ 32 w 69"/>
              <a:gd name="T7" fmla="*/ 0 h 140"/>
              <a:gd name="T8" fmla="*/ 31 w 69"/>
              <a:gd name="T9" fmla="*/ 1 h 140"/>
              <a:gd name="T10" fmla="*/ 32 w 69"/>
              <a:gd name="T11" fmla="*/ 1 h 140"/>
              <a:gd name="T12" fmla="*/ 23 w 69"/>
              <a:gd name="T13" fmla="*/ 4 h 140"/>
              <a:gd name="T14" fmla="*/ 23 w 69"/>
              <a:gd name="T15" fmla="*/ 15 h 140"/>
              <a:gd name="T16" fmla="*/ 17 w 69"/>
              <a:gd name="T17" fmla="*/ 24 h 140"/>
              <a:gd name="T18" fmla="*/ 15 w 69"/>
              <a:gd name="T19" fmla="*/ 30 h 140"/>
              <a:gd name="T20" fmla="*/ 14 w 69"/>
              <a:gd name="T21" fmla="*/ 33 h 140"/>
              <a:gd name="T22" fmla="*/ 14 w 69"/>
              <a:gd name="T23" fmla="*/ 33 h 140"/>
              <a:gd name="T24" fmla="*/ 13 w 69"/>
              <a:gd name="T25" fmla="*/ 35 h 140"/>
              <a:gd name="T26" fmla="*/ 16 w 69"/>
              <a:gd name="T27" fmla="*/ 34 h 140"/>
              <a:gd name="T28" fmla="*/ 16 w 69"/>
              <a:gd name="T29" fmla="*/ 34 h 140"/>
              <a:gd name="T30" fmla="*/ 23 w 69"/>
              <a:gd name="T31" fmla="*/ 47 h 140"/>
              <a:gd name="T32" fmla="*/ 23 w 69"/>
              <a:gd name="T33" fmla="*/ 62 h 140"/>
              <a:gd name="T34" fmla="*/ 19 w 69"/>
              <a:gd name="T35" fmla="*/ 68 h 140"/>
              <a:gd name="T36" fmla="*/ 19 w 69"/>
              <a:gd name="T37" fmla="*/ 73 h 140"/>
              <a:gd name="T38" fmla="*/ 19 w 69"/>
              <a:gd name="T39" fmla="*/ 73 h 140"/>
              <a:gd name="T40" fmla="*/ 6 w 69"/>
              <a:gd name="T41" fmla="*/ 85 h 140"/>
              <a:gd name="T42" fmla="*/ 0 w 69"/>
              <a:gd name="T43" fmla="*/ 88 h 140"/>
              <a:gd name="T44" fmla="*/ 0 w 69"/>
              <a:gd name="T45" fmla="*/ 140 h 140"/>
              <a:gd name="T46" fmla="*/ 27 w 69"/>
              <a:gd name="T47" fmla="*/ 140 h 140"/>
              <a:gd name="T48" fmla="*/ 27 w 69"/>
              <a:gd name="T49" fmla="*/ 139 h 140"/>
              <a:gd name="T50" fmla="*/ 27 w 69"/>
              <a:gd name="T51" fmla="*/ 139 h 140"/>
              <a:gd name="T52" fmla="*/ 5 w 69"/>
              <a:gd name="T53" fmla="*/ 96 h 140"/>
              <a:gd name="T54" fmla="*/ 5 w 69"/>
              <a:gd name="T55" fmla="*/ 88 h 140"/>
              <a:gd name="T56" fmla="*/ 17 w 69"/>
              <a:gd name="T57" fmla="*/ 99 h 140"/>
              <a:gd name="T58" fmla="*/ 21 w 69"/>
              <a:gd name="T59" fmla="*/ 103 h 140"/>
              <a:gd name="T60" fmla="*/ 25 w 69"/>
              <a:gd name="T61" fmla="*/ 107 h 140"/>
              <a:gd name="T62" fmla="*/ 33 w 69"/>
              <a:gd name="T63" fmla="*/ 107 h 140"/>
              <a:gd name="T64" fmla="*/ 33 w 69"/>
              <a:gd name="T65" fmla="*/ 115 h 140"/>
              <a:gd name="T66" fmla="*/ 33 w 69"/>
              <a:gd name="T67" fmla="*/ 119 h 140"/>
              <a:gd name="T68" fmla="*/ 52 w 69"/>
              <a:gd name="T69" fmla="*/ 92 h 140"/>
              <a:gd name="T70" fmla="*/ 52 w 69"/>
              <a:gd name="T71" fmla="*/ 88 h 140"/>
              <a:gd name="T72" fmla="*/ 56 w 69"/>
              <a:gd name="T73" fmla="*/ 88 h 140"/>
              <a:gd name="T74" fmla="*/ 60 w 69"/>
              <a:gd name="T75" fmla="*/ 84 h 140"/>
              <a:gd name="T76" fmla="*/ 60 w 69"/>
              <a:gd name="T77" fmla="*/ 72 h 140"/>
              <a:gd name="T78" fmla="*/ 64 w 69"/>
              <a:gd name="T79" fmla="*/ 68 h 140"/>
              <a:gd name="T80" fmla="*/ 68 w 69"/>
              <a:gd name="T81" fmla="*/ 68 h 140"/>
              <a:gd name="T82" fmla="*/ 68 w 69"/>
              <a:gd name="T83" fmla="*/ 57 h 140"/>
              <a:gd name="T84" fmla="*/ 68 w 69"/>
              <a:gd name="T85" fmla="*/ 53 h 140"/>
              <a:gd name="T86" fmla="*/ 64 w 69"/>
              <a:gd name="T87" fmla="*/ 49 h 140"/>
              <a:gd name="T88" fmla="*/ 60 w 69"/>
              <a:gd name="T89" fmla="*/ 45 h 140"/>
              <a:gd name="T90" fmla="*/ 60 w 69"/>
              <a:gd name="T91" fmla="*/ 41 h 140"/>
              <a:gd name="T92" fmla="*/ 69 w 69"/>
              <a:gd name="T93" fmla="*/ 26 h 140"/>
              <a:gd name="T94" fmla="*/ 63 w 69"/>
              <a:gd name="T95" fmla="*/ 18 h 140"/>
              <a:gd name="T96" fmla="*/ 57 w 69"/>
              <a:gd name="T97" fmla="*/ 18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69" h="140">
                <a:moveTo>
                  <a:pt x="57" y="18"/>
                </a:moveTo>
                <a:cubicBezTo>
                  <a:pt x="47" y="9"/>
                  <a:pt x="47" y="9"/>
                  <a:pt x="47" y="9"/>
                </a:cubicBezTo>
                <a:cubicBezTo>
                  <a:pt x="36" y="0"/>
                  <a:pt x="36" y="0"/>
                  <a:pt x="36" y="0"/>
                </a:cubicBezTo>
                <a:cubicBezTo>
                  <a:pt x="32" y="0"/>
                  <a:pt x="32" y="0"/>
                  <a:pt x="32" y="0"/>
                </a:cubicBezTo>
                <a:cubicBezTo>
                  <a:pt x="32" y="0"/>
                  <a:pt x="31" y="0"/>
                  <a:pt x="31" y="1"/>
                </a:cubicBezTo>
                <a:cubicBezTo>
                  <a:pt x="32" y="1"/>
                  <a:pt x="32" y="1"/>
                  <a:pt x="32" y="1"/>
                </a:cubicBezTo>
                <a:cubicBezTo>
                  <a:pt x="23" y="4"/>
                  <a:pt x="23" y="4"/>
                  <a:pt x="23" y="4"/>
                </a:cubicBezTo>
                <a:cubicBezTo>
                  <a:pt x="23" y="15"/>
                  <a:pt x="23" y="15"/>
                  <a:pt x="23" y="15"/>
                </a:cubicBezTo>
                <a:cubicBezTo>
                  <a:pt x="17" y="24"/>
                  <a:pt x="17" y="24"/>
                  <a:pt x="17" y="24"/>
                </a:cubicBezTo>
                <a:cubicBezTo>
                  <a:pt x="15" y="30"/>
                  <a:pt x="15" y="30"/>
                  <a:pt x="15" y="30"/>
                </a:cubicBezTo>
                <a:cubicBezTo>
                  <a:pt x="14" y="33"/>
                  <a:pt x="14" y="33"/>
                  <a:pt x="14" y="33"/>
                </a:cubicBezTo>
                <a:cubicBezTo>
                  <a:pt x="14" y="33"/>
                  <a:pt x="14" y="33"/>
                  <a:pt x="14" y="33"/>
                </a:cubicBezTo>
                <a:cubicBezTo>
                  <a:pt x="13" y="35"/>
                  <a:pt x="13" y="35"/>
                  <a:pt x="13" y="35"/>
                </a:cubicBezTo>
                <a:cubicBezTo>
                  <a:pt x="16" y="34"/>
                  <a:pt x="16" y="34"/>
                  <a:pt x="16" y="34"/>
                </a:cubicBezTo>
                <a:cubicBezTo>
                  <a:pt x="16" y="34"/>
                  <a:pt x="16" y="34"/>
                  <a:pt x="16" y="34"/>
                </a:cubicBezTo>
                <a:cubicBezTo>
                  <a:pt x="23" y="47"/>
                  <a:pt x="23" y="47"/>
                  <a:pt x="23" y="47"/>
                </a:cubicBezTo>
                <a:cubicBezTo>
                  <a:pt x="23" y="62"/>
                  <a:pt x="23" y="62"/>
                  <a:pt x="23" y="62"/>
                </a:cubicBezTo>
                <a:cubicBezTo>
                  <a:pt x="19" y="68"/>
                  <a:pt x="19" y="68"/>
                  <a:pt x="19" y="68"/>
                </a:cubicBezTo>
                <a:cubicBezTo>
                  <a:pt x="19" y="73"/>
                  <a:pt x="19" y="73"/>
                  <a:pt x="19" y="73"/>
                </a:cubicBezTo>
                <a:cubicBezTo>
                  <a:pt x="19" y="73"/>
                  <a:pt x="19" y="73"/>
                  <a:pt x="19" y="73"/>
                </a:cubicBezTo>
                <a:cubicBezTo>
                  <a:pt x="17" y="74"/>
                  <a:pt x="12" y="79"/>
                  <a:pt x="6" y="85"/>
                </a:cubicBezTo>
                <a:cubicBezTo>
                  <a:pt x="5" y="87"/>
                  <a:pt x="3" y="88"/>
                  <a:pt x="0" y="88"/>
                </a:cubicBezTo>
                <a:cubicBezTo>
                  <a:pt x="0" y="140"/>
                  <a:pt x="0" y="140"/>
                  <a:pt x="0" y="140"/>
                </a:cubicBezTo>
                <a:cubicBezTo>
                  <a:pt x="27" y="140"/>
                  <a:pt x="27" y="140"/>
                  <a:pt x="27" y="140"/>
                </a:cubicBezTo>
                <a:cubicBezTo>
                  <a:pt x="27" y="139"/>
                  <a:pt x="27" y="139"/>
                  <a:pt x="27" y="139"/>
                </a:cubicBezTo>
                <a:cubicBezTo>
                  <a:pt x="27" y="139"/>
                  <a:pt x="27" y="139"/>
                  <a:pt x="27" y="139"/>
                </a:cubicBezTo>
                <a:cubicBezTo>
                  <a:pt x="5" y="96"/>
                  <a:pt x="5" y="96"/>
                  <a:pt x="5" y="96"/>
                </a:cubicBezTo>
                <a:cubicBezTo>
                  <a:pt x="5" y="88"/>
                  <a:pt x="5" y="88"/>
                  <a:pt x="5" y="88"/>
                </a:cubicBezTo>
                <a:cubicBezTo>
                  <a:pt x="17" y="99"/>
                  <a:pt x="17" y="99"/>
                  <a:pt x="17" y="99"/>
                </a:cubicBezTo>
                <a:cubicBezTo>
                  <a:pt x="21" y="103"/>
                  <a:pt x="21" y="103"/>
                  <a:pt x="21" y="103"/>
                </a:cubicBezTo>
                <a:cubicBezTo>
                  <a:pt x="25" y="107"/>
                  <a:pt x="25" y="107"/>
                  <a:pt x="25" y="107"/>
                </a:cubicBezTo>
                <a:cubicBezTo>
                  <a:pt x="33" y="107"/>
                  <a:pt x="33" y="107"/>
                  <a:pt x="33" y="107"/>
                </a:cubicBezTo>
                <a:cubicBezTo>
                  <a:pt x="33" y="115"/>
                  <a:pt x="33" y="115"/>
                  <a:pt x="33" y="115"/>
                </a:cubicBezTo>
                <a:cubicBezTo>
                  <a:pt x="33" y="119"/>
                  <a:pt x="33" y="119"/>
                  <a:pt x="33" y="119"/>
                </a:cubicBezTo>
                <a:cubicBezTo>
                  <a:pt x="52" y="92"/>
                  <a:pt x="52" y="92"/>
                  <a:pt x="52" y="92"/>
                </a:cubicBezTo>
                <a:cubicBezTo>
                  <a:pt x="52" y="88"/>
                  <a:pt x="52" y="88"/>
                  <a:pt x="52" y="88"/>
                </a:cubicBezTo>
                <a:cubicBezTo>
                  <a:pt x="56" y="88"/>
                  <a:pt x="56" y="88"/>
                  <a:pt x="56" y="88"/>
                </a:cubicBezTo>
                <a:cubicBezTo>
                  <a:pt x="60" y="84"/>
                  <a:pt x="60" y="84"/>
                  <a:pt x="60" y="84"/>
                </a:cubicBezTo>
                <a:cubicBezTo>
                  <a:pt x="60" y="72"/>
                  <a:pt x="60" y="72"/>
                  <a:pt x="60" y="72"/>
                </a:cubicBezTo>
                <a:cubicBezTo>
                  <a:pt x="64" y="68"/>
                  <a:pt x="64" y="68"/>
                  <a:pt x="64" y="68"/>
                </a:cubicBezTo>
                <a:cubicBezTo>
                  <a:pt x="68" y="68"/>
                  <a:pt x="68" y="68"/>
                  <a:pt x="68" y="68"/>
                </a:cubicBezTo>
                <a:cubicBezTo>
                  <a:pt x="68" y="57"/>
                  <a:pt x="68" y="57"/>
                  <a:pt x="68" y="57"/>
                </a:cubicBezTo>
                <a:cubicBezTo>
                  <a:pt x="68" y="53"/>
                  <a:pt x="68" y="53"/>
                  <a:pt x="68" y="53"/>
                </a:cubicBezTo>
                <a:cubicBezTo>
                  <a:pt x="64" y="49"/>
                  <a:pt x="64" y="49"/>
                  <a:pt x="64" y="49"/>
                </a:cubicBezTo>
                <a:cubicBezTo>
                  <a:pt x="60" y="45"/>
                  <a:pt x="60" y="45"/>
                  <a:pt x="60" y="45"/>
                </a:cubicBezTo>
                <a:cubicBezTo>
                  <a:pt x="60" y="41"/>
                  <a:pt x="60" y="41"/>
                  <a:pt x="60" y="41"/>
                </a:cubicBezTo>
                <a:cubicBezTo>
                  <a:pt x="69" y="26"/>
                  <a:pt x="69" y="26"/>
                  <a:pt x="69" y="26"/>
                </a:cubicBezTo>
                <a:cubicBezTo>
                  <a:pt x="63" y="18"/>
                  <a:pt x="63" y="18"/>
                  <a:pt x="63" y="18"/>
                </a:cubicBezTo>
                <a:lnTo>
                  <a:pt x="57" y="18"/>
                </a:lnTo>
                <a:close/>
              </a:path>
            </a:pathLst>
          </a:custGeom>
          <a:solidFill>
            <a:srgbClr val="0054A6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Freeform 7"/>
          <p:cNvSpPr>
            <a:spLocks/>
          </p:cNvSpPr>
          <p:nvPr/>
        </p:nvSpPr>
        <p:spPr bwMode="auto">
          <a:xfrm>
            <a:off x="5722803" y="4832778"/>
            <a:ext cx="853793" cy="806588"/>
          </a:xfrm>
          <a:custGeom>
            <a:avLst/>
            <a:gdLst>
              <a:gd name="T0" fmla="*/ 440 w 580"/>
              <a:gd name="T1" fmla="*/ 40 h 519"/>
              <a:gd name="T2" fmla="*/ 298 w 580"/>
              <a:gd name="T3" fmla="*/ 24 h 519"/>
              <a:gd name="T4" fmla="*/ 194 w 580"/>
              <a:gd name="T5" fmla="*/ 14 h 519"/>
              <a:gd name="T6" fmla="*/ 186 w 580"/>
              <a:gd name="T7" fmla="*/ 6 h 519"/>
              <a:gd name="T8" fmla="*/ 0 w 580"/>
              <a:gd name="T9" fmla="*/ 68 h 519"/>
              <a:gd name="T10" fmla="*/ 26 w 580"/>
              <a:gd name="T11" fmla="*/ 50 h 519"/>
              <a:gd name="T12" fmla="*/ 42 w 580"/>
              <a:gd name="T13" fmla="*/ 42 h 519"/>
              <a:gd name="T14" fmla="*/ 96 w 580"/>
              <a:gd name="T15" fmla="*/ 50 h 519"/>
              <a:gd name="T16" fmla="*/ 104 w 580"/>
              <a:gd name="T17" fmla="*/ 58 h 519"/>
              <a:gd name="T18" fmla="*/ 96 w 580"/>
              <a:gd name="T19" fmla="*/ 66 h 519"/>
              <a:gd name="T20" fmla="*/ 174 w 580"/>
              <a:gd name="T21" fmla="*/ 113 h 519"/>
              <a:gd name="T22" fmla="*/ 220 w 580"/>
              <a:gd name="T23" fmla="*/ 113 h 519"/>
              <a:gd name="T24" fmla="*/ 252 w 580"/>
              <a:gd name="T25" fmla="*/ 97 h 519"/>
              <a:gd name="T26" fmla="*/ 260 w 580"/>
              <a:gd name="T27" fmla="*/ 90 h 519"/>
              <a:gd name="T28" fmla="*/ 292 w 580"/>
              <a:gd name="T29" fmla="*/ 90 h 519"/>
              <a:gd name="T30" fmla="*/ 322 w 580"/>
              <a:gd name="T31" fmla="*/ 121 h 519"/>
              <a:gd name="T32" fmla="*/ 330 w 580"/>
              <a:gd name="T33" fmla="*/ 137 h 519"/>
              <a:gd name="T34" fmla="*/ 370 w 580"/>
              <a:gd name="T35" fmla="*/ 169 h 519"/>
              <a:gd name="T36" fmla="*/ 376 w 580"/>
              <a:gd name="T37" fmla="*/ 285 h 519"/>
              <a:gd name="T38" fmla="*/ 384 w 580"/>
              <a:gd name="T39" fmla="*/ 277 h 519"/>
              <a:gd name="T40" fmla="*/ 384 w 580"/>
              <a:gd name="T41" fmla="*/ 309 h 519"/>
              <a:gd name="T42" fmla="*/ 416 w 580"/>
              <a:gd name="T43" fmla="*/ 371 h 519"/>
              <a:gd name="T44" fmla="*/ 432 w 580"/>
              <a:gd name="T45" fmla="*/ 387 h 519"/>
              <a:gd name="T46" fmla="*/ 432 w 580"/>
              <a:gd name="T47" fmla="*/ 403 h 519"/>
              <a:gd name="T48" fmla="*/ 462 w 580"/>
              <a:gd name="T49" fmla="*/ 457 h 519"/>
              <a:gd name="T50" fmla="*/ 486 w 580"/>
              <a:gd name="T51" fmla="*/ 465 h 519"/>
              <a:gd name="T52" fmla="*/ 494 w 580"/>
              <a:gd name="T53" fmla="*/ 511 h 519"/>
              <a:gd name="T54" fmla="*/ 502 w 580"/>
              <a:gd name="T55" fmla="*/ 519 h 519"/>
              <a:gd name="T56" fmla="*/ 556 w 580"/>
              <a:gd name="T57" fmla="*/ 503 h 519"/>
              <a:gd name="T58" fmla="*/ 572 w 580"/>
              <a:gd name="T59" fmla="*/ 503 h 519"/>
              <a:gd name="T60" fmla="*/ 580 w 580"/>
              <a:gd name="T61" fmla="*/ 441 h 519"/>
              <a:gd name="T62" fmla="*/ 540 w 580"/>
              <a:gd name="T63" fmla="*/ 261 h 519"/>
              <a:gd name="T64" fmla="*/ 470 w 580"/>
              <a:gd name="T65" fmla="*/ 42 h 519"/>
              <a:gd name="T66" fmla="*/ 470 w 580"/>
              <a:gd name="T67" fmla="*/ 12 h 519"/>
              <a:gd name="T68" fmla="*/ 458 w 580"/>
              <a:gd name="T69" fmla="*/ 14 h 519"/>
              <a:gd name="T70" fmla="*/ 452 w 580"/>
              <a:gd name="T71" fmla="*/ 20 h 5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80" h="519">
                <a:moveTo>
                  <a:pt x="452" y="20"/>
                </a:moveTo>
                <a:lnTo>
                  <a:pt x="440" y="40"/>
                </a:lnTo>
                <a:lnTo>
                  <a:pt x="318" y="40"/>
                </a:lnTo>
                <a:lnTo>
                  <a:pt x="298" y="24"/>
                </a:lnTo>
                <a:lnTo>
                  <a:pt x="212" y="24"/>
                </a:lnTo>
                <a:lnTo>
                  <a:pt x="194" y="14"/>
                </a:lnTo>
                <a:lnTo>
                  <a:pt x="186" y="0"/>
                </a:lnTo>
                <a:lnTo>
                  <a:pt x="186" y="6"/>
                </a:lnTo>
                <a:lnTo>
                  <a:pt x="0" y="6"/>
                </a:lnTo>
                <a:lnTo>
                  <a:pt x="0" y="68"/>
                </a:lnTo>
                <a:lnTo>
                  <a:pt x="18" y="66"/>
                </a:lnTo>
                <a:lnTo>
                  <a:pt x="26" y="50"/>
                </a:lnTo>
                <a:lnTo>
                  <a:pt x="34" y="50"/>
                </a:lnTo>
                <a:lnTo>
                  <a:pt x="42" y="42"/>
                </a:lnTo>
                <a:lnTo>
                  <a:pt x="42" y="58"/>
                </a:lnTo>
                <a:lnTo>
                  <a:pt x="96" y="50"/>
                </a:lnTo>
                <a:lnTo>
                  <a:pt x="104" y="50"/>
                </a:lnTo>
                <a:lnTo>
                  <a:pt x="104" y="58"/>
                </a:lnTo>
                <a:lnTo>
                  <a:pt x="96" y="58"/>
                </a:lnTo>
                <a:lnTo>
                  <a:pt x="96" y="66"/>
                </a:lnTo>
                <a:lnTo>
                  <a:pt x="158" y="90"/>
                </a:lnTo>
                <a:lnTo>
                  <a:pt x="174" y="113"/>
                </a:lnTo>
                <a:lnTo>
                  <a:pt x="182" y="121"/>
                </a:lnTo>
                <a:lnTo>
                  <a:pt x="220" y="113"/>
                </a:lnTo>
                <a:lnTo>
                  <a:pt x="236" y="97"/>
                </a:lnTo>
                <a:lnTo>
                  <a:pt x="252" y="97"/>
                </a:lnTo>
                <a:lnTo>
                  <a:pt x="252" y="90"/>
                </a:lnTo>
                <a:lnTo>
                  <a:pt x="260" y="90"/>
                </a:lnTo>
                <a:lnTo>
                  <a:pt x="268" y="90"/>
                </a:lnTo>
                <a:lnTo>
                  <a:pt x="292" y="90"/>
                </a:lnTo>
                <a:lnTo>
                  <a:pt x="314" y="121"/>
                </a:lnTo>
                <a:lnTo>
                  <a:pt x="322" y="121"/>
                </a:lnTo>
                <a:lnTo>
                  <a:pt x="322" y="137"/>
                </a:lnTo>
                <a:lnTo>
                  <a:pt x="330" y="137"/>
                </a:lnTo>
                <a:lnTo>
                  <a:pt x="354" y="161"/>
                </a:lnTo>
                <a:lnTo>
                  <a:pt x="370" y="169"/>
                </a:lnTo>
                <a:lnTo>
                  <a:pt x="376" y="177"/>
                </a:lnTo>
                <a:lnTo>
                  <a:pt x="376" y="285"/>
                </a:lnTo>
                <a:lnTo>
                  <a:pt x="384" y="285"/>
                </a:lnTo>
                <a:lnTo>
                  <a:pt x="384" y="277"/>
                </a:lnTo>
                <a:lnTo>
                  <a:pt x="392" y="277"/>
                </a:lnTo>
                <a:lnTo>
                  <a:pt x="384" y="309"/>
                </a:lnTo>
                <a:lnTo>
                  <a:pt x="392" y="325"/>
                </a:lnTo>
                <a:lnTo>
                  <a:pt x="416" y="371"/>
                </a:lnTo>
                <a:lnTo>
                  <a:pt x="432" y="363"/>
                </a:lnTo>
                <a:lnTo>
                  <a:pt x="432" y="387"/>
                </a:lnTo>
                <a:lnTo>
                  <a:pt x="440" y="387"/>
                </a:lnTo>
                <a:lnTo>
                  <a:pt x="432" y="403"/>
                </a:lnTo>
                <a:lnTo>
                  <a:pt x="456" y="449"/>
                </a:lnTo>
                <a:lnTo>
                  <a:pt x="462" y="457"/>
                </a:lnTo>
                <a:lnTo>
                  <a:pt x="478" y="457"/>
                </a:lnTo>
                <a:lnTo>
                  <a:pt x="486" y="465"/>
                </a:lnTo>
                <a:lnTo>
                  <a:pt x="494" y="497"/>
                </a:lnTo>
                <a:lnTo>
                  <a:pt x="494" y="511"/>
                </a:lnTo>
                <a:lnTo>
                  <a:pt x="502" y="511"/>
                </a:lnTo>
                <a:lnTo>
                  <a:pt x="502" y="519"/>
                </a:lnTo>
                <a:lnTo>
                  <a:pt x="534" y="519"/>
                </a:lnTo>
                <a:lnTo>
                  <a:pt x="556" y="503"/>
                </a:lnTo>
                <a:lnTo>
                  <a:pt x="564" y="511"/>
                </a:lnTo>
                <a:lnTo>
                  <a:pt x="572" y="503"/>
                </a:lnTo>
                <a:lnTo>
                  <a:pt x="564" y="497"/>
                </a:lnTo>
                <a:lnTo>
                  <a:pt x="580" y="441"/>
                </a:lnTo>
                <a:lnTo>
                  <a:pt x="580" y="363"/>
                </a:lnTo>
                <a:lnTo>
                  <a:pt x="540" y="261"/>
                </a:lnTo>
                <a:lnTo>
                  <a:pt x="540" y="223"/>
                </a:lnTo>
                <a:lnTo>
                  <a:pt x="470" y="42"/>
                </a:lnTo>
                <a:lnTo>
                  <a:pt x="470" y="34"/>
                </a:lnTo>
                <a:lnTo>
                  <a:pt x="470" y="12"/>
                </a:lnTo>
                <a:lnTo>
                  <a:pt x="472" y="8"/>
                </a:lnTo>
                <a:lnTo>
                  <a:pt x="458" y="14"/>
                </a:lnTo>
                <a:lnTo>
                  <a:pt x="452" y="20"/>
                </a:lnTo>
                <a:lnTo>
                  <a:pt x="452" y="2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bg1">
                <a:lumMod val="75000"/>
              </a:schemeClr>
            </a:solidFill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5607983" y="4158289"/>
            <a:ext cx="388622" cy="789493"/>
          </a:xfrm>
          <a:custGeom>
            <a:avLst/>
            <a:gdLst>
              <a:gd name="T0" fmla="*/ 132 w 132"/>
              <a:gd name="T1" fmla="*/ 220 h 254"/>
              <a:gd name="T2" fmla="*/ 132 w 132"/>
              <a:gd name="T3" fmla="*/ 217 h 254"/>
              <a:gd name="T4" fmla="*/ 131 w 132"/>
              <a:gd name="T5" fmla="*/ 216 h 254"/>
              <a:gd name="T6" fmla="*/ 131 w 132"/>
              <a:gd name="T7" fmla="*/ 132 h 254"/>
              <a:gd name="T8" fmla="*/ 125 w 132"/>
              <a:gd name="T9" fmla="*/ 116 h 254"/>
              <a:gd name="T10" fmla="*/ 125 w 132"/>
              <a:gd name="T11" fmla="*/ 90 h 254"/>
              <a:gd name="T12" fmla="*/ 119 w 132"/>
              <a:gd name="T13" fmla="*/ 77 h 254"/>
              <a:gd name="T14" fmla="*/ 119 w 132"/>
              <a:gd name="T15" fmla="*/ 71 h 254"/>
              <a:gd name="T16" fmla="*/ 115 w 132"/>
              <a:gd name="T17" fmla="*/ 63 h 254"/>
              <a:gd name="T18" fmla="*/ 115 w 132"/>
              <a:gd name="T19" fmla="*/ 22 h 254"/>
              <a:gd name="T20" fmla="*/ 111 w 132"/>
              <a:gd name="T21" fmla="*/ 9 h 254"/>
              <a:gd name="T22" fmla="*/ 111 w 132"/>
              <a:gd name="T23" fmla="*/ 0 h 254"/>
              <a:gd name="T24" fmla="*/ 16 w 132"/>
              <a:gd name="T25" fmla="*/ 0 h 254"/>
              <a:gd name="T26" fmla="*/ 16 w 132"/>
              <a:gd name="T27" fmla="*/ 56 h 254"/>
              <a:gd name="T28" fmla="*/ 16 w 132"/>
              <a:gd name="T29" fmla="*/ 68 h 254"/>
              <a:gd name="T30" fmla="*/ 16 w 132"/>
              <a:gd name="T31" fmla="*/ 68 h 254"/>
              <a:gd name="T32" fmla="*/ 7 w 132"/>
              <a:gd name="T33" fmla="*/ 92 h 254"/>
              <a:gd name="T34" fmla="*/ 6 w 132"/>
              <a:gd name="T35" fmla="*/ 108 h 254"/>
              <a:gd name="T36" fmla="*/ 1 w 132"/>
              <a:gd name="T37" fmla="*/ 157 h 254"/>
              <a:gd name="T38" fmla="*/ 1 w 132"/>
              <a:gd name="T39" fmla="*/ 248 h 254"/>
              <a:gd name="T40" fmla="*/ 1 w 132"/>
              <a:gd name="T41" fmla="*/ 248 h 254"/>
              <a:gd name="T42" fmla="*/ 17 w 132"/>
              <a:gd name="T43" fmla="*/ 250 h 254"/>
              <a:gd name="T44" fmla="*/ 17 w 132"/>
              <a:gd name="T45" fmla="*/ 246 h 254"/>
              <a:gd name="T46" fmla="*/ 25 w 132"/>
              <a:gd name="T47" fmla="*/ 223 h 254"/>
              <a:gd name="T48" fmla="*/ 25 w 132"/>
              <a:gd name="T49" fmla="*/ 246 h 254"/>
              <a:gd name="T50" fmla="*/ 25 w 132"/>
              <a:gd name="T51" fmla="*/ 250 h 254"/>
              <a:gd name="T52" fmla="*/ 25 w 132"/>
              <a:gd name="T53" fmla="*/ 254 h 254"/>
              <a:gd name="T54" fmla="*/ 39 w 132"/>
              <a:gd name="T55" fmla="*/ 251 h 254"/>
              <a:gd name="T56" fmla="*/ 39 w 132"/>
              <a:gd name="T57" fmla="*/ 220 h 254"/>
              <a:gd name="T58" fmla="*/ 132 w 132"/>
              <a:gd name="T59" fmla="*/ 220 h 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32" h="254">
                <a:moveTo>
                  <a:pt x="132" y="220"/>
                </a:moveTo>
                <a:cubicBezTo>
                  <a:pt x="132" y="217"/>
                  <a:pt x="132" y="217"/>
                  <a:pt x="132" y="217"/>
                </a:cubicBezTo>
                <a:cubicBezTo>
                  <a:pt x="131" y="216"/>
                  <a:pt x="131" y="216"/>
                  <a:pt x="131" y="216"/>
                </a:cubicBezTo>
                <a:cubicBezTo>
                  <a:pt x="131" y="132"/>
                  <a:pt x="131" y="132"/>
                  <a:pt x="131" y="132"/>
                </a:cubicBezTo>
                <a:cubicBezTo>
                  <a:pt x="125" y="116"/>
                  <a:pt x="125" y="116"/>
                  <a:pt x="125" y="116"/>
                </a:cubicBezTo>
                <a:cubicBezTo>
                  <a:pt x="125" y="90"/>
                  <a:pt x="125" y="90"/>
                  <a:pt x="125" y="90"/>
                </a:cubicBezTo>
                <a:cubicBezTo>
                  <a:pt x="119" y="77"/>
                  <a:pt x="119" y="77"/>
                  <a:pt x="119" y="77"/>
                </a:cubicBezTo>
                <a:cubicBezTo>
                  <a:pt x="119" y="71"/>
                  <a:pt x="119" y="71"/>
                  <a:pt x="119" y="71"/>
                </a:cubicBezTo>
                <a:cubicBezTo>
                  <a:pt x="115" y="63"/>
                  <a:pt x="115" y="63"/>
                  <a:pt x="115" y="63"/>
                </a:cubicBezTo>
                <a:cubicBezTo>
                  <a:pt x="115" y="22"/>
                  <a:pt x="115" y="22"/>
                  <a:pt x="115" y="22"/>
                </a:cubicBezTo>
                <a:cubicBezTo>
                  <a:pt x="111" y="9"/>
                  <a:pt x="111" y="9"/>
                  <a:pt x="111" y="9"/>
                </a:cubicBezTo>
                <a:cubicBezTo>
                  <a:pt x="111" y="0"/>
                  <a:pt x="111" y="0"/>
                  <a:pt x="111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56"/>
                  <a:pt x="16" y="56"/>
                  <a:pt x="16" y="56"/>
                </a:cubicBezTo>
                <a:cubicBezTo>
                  <a:pt x="16" y="68"/>
                  <a:pt x="16" y="68"/>
                  <a:pt x="16" y="68"/>
                </a:cubicBezTo>
                <a:cubicBezTo>
                  <a:pt x="16" y="68"/>
                  <a:pt x="16" y="68"/>
                  <a:pt x="16" y="68"/>
                </a:cubicBezTo>
                <a:cubicBezTo>
                  <a:pt x="12" y="78"/>
                  <a:pt x="7" y="90"/>
                  <a:pt x="7" y="92"/>
                </a:cubicBezTo>
                <a:cubicBezTo>
                  <a:pt x="7" y="93"/>
                  <a:pt x="7" y="99"/>
                  <a:pt x="6" y="108"/>
                </a:cubicBezTo>
                <a:cubicBezTo>
                  <a:pt x="3" y="126"/>
                  <a:pt x="0" y="154"/>
                  <a:pt x="1" y="157"/>
                </a:cubicBezTo>
                <a:cubicBezTo>
                  <a:pt x="2" y="161"/>
                  <a:pt x="1" y="227"/>
                  <a:pt x="1" y="248"/>
                </a:cubicBezTo>
                <a:cubicBezTo>
                  <a:pt x="1" y="248"/>
                  <a:pt x="1" y="248"/>
                  <a:pt x="1" y="248"/>
                </a:cubicBezTo>
                <a:cubicBezTo>
                  <a:pt x="17" y="250"/>
                  <a:pt x="17" y="250"/>
                  <a:pt x="17" y="250"/>
                </a:cubicBezTo>
                <a:cubicBezTo>
                  <a:pt x="17" y="246"/>
                  <a:pt x="17" y="246"/>
                  <a:pt x="17" y="246"/>
                </a:cubicBezTo>
                <a:cubicBezTo>
                  <a:pt x="25" y="223"/>
                  <a:pt x="25" y="223"/>
                  <a:pt x="25" y="223"/>
                </a:cubicBezTo>
                <a:cubicBezTo>
                  <a:pt x="25" y="246"/>
                  <a:pt x="25" y="246"/>
                  <a:pt x="25" y="246"/>
                </a:cubicBezTo>
                <a:cubicBezTo>
                  <a:pt x="25" y="250"/>
                  <a:pt x="25" y="250"/>
                  <a:pt x="25" y="250"/>
                </a:cubicBezTo>
                <a:cubicBezTo>
                  <a:pt x="25" y="254"/>
                  <a:pt x="25" y="254"/>
                  <a:pt x="25" y="254"/>
                </a:cubicBezTo>
                <a:cubicBezTo>
                  <a:pt x="39" y="251"/>
                  <a:pt x="39" y="251"/>
                  <a:pt x="39" y="251"/>
                </a:cubicBezTo>
                <a:cubicBezTo>
                  <a:pt x="39" y="220"/>
                  <a:pt x="39" y="220"/>
                  <a:pt x="39" y="220"/>
                </a:cubicBezTo>
                <a:lnTo>
                  <a:pt x="132" y="22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9" name="Freeform 9"/>
          <p:cNvSpPr>
            <a:spLocks/>
          </p:cNvSpPr>
          <p:nvPr/>
        </p:nvSpPr>
        <p:spPr bwMode="auto">
          <a:xfrm>
            <a:off x="5239969" y="4158289"/>
            <a:ext cx="415121" cy="789493"/>
          </a:xfrm>
          <a:custGeom>
            <a:avLst/>
            <a:gdLst>
              <a:gd name="T0" fmla="*/ 131 w 141"/>
              <a:gd name="T1" fmla="*/ 108 h 254"/>
              <a:gd name="T2" fmla="*/ 141 w 141"/>
              <a:gd name="T3" fmla="*/ 68 h 254"/>
              <a:gd name="T4" fmla="*/ 141 w 141"/>
              <a:gd name="T5" fmla="*/ 56 h 254"/>
              <a:gd name="T6" fmla="*/ 47 w 141"/>
              <a:gd name="T7" fmla="*/ 0 h 254"/>
              <a:gd name="T8" fmla="*/ 44 w 141"/>
              <a:gd name="T9" fmla="*/ 10 h 254"/>
              <a:gd name="T10" fmla="*/ 37 w 141"/>
              <a:gd name="T11" fmla="*/ 35 h 254"/>
              <a:gd name="T12" fmla="*/ 32 w 141"/>
              <a:gd name="T13" fmla="*/ 44 h 254"/>
              <a:gd name="T14" fmla="*/ 30 w 141"/>
              <a:gd name="T15" fmla="*/ 46 h 254"/>
              <a:gd name="T16" fmla="*/ 27 w 141"/>
              <a:gd name="T17" fmla="*/ 49 h 254"/>
              <a:gd name="T18" fmla="*/ 25 w 141"/>
              <a:gd name="T19" fmla="*/ 50 h 254"/>
              <a:gd name="T20" fmla="*/ 24 w 141"/>
              <a:gd name="T21" fmla="*/ 50 h 254"/>
              <a:gd name="T22" fmla="*/ 17 w 141"/>
              <a:gd name="T23" fmla="*/ 59 h 254"/>
              <a:gd name="T24" fmla="*/ 19 w 141"/>
              <a:gd name="T25" fmla="*/ 75 h 254"/>
              <a:gd name="T26" fmla="*/ 20 w 141"/>
              <a:gd name="T27" fmla="*/ 86 h 254"/>
              <a:gd name="T28" fmla="*/ 19 w 141"/>
              <a:gd name="T29" fmla="*/ 87 h 254"/>
              <a:gd name="T30" fmla="*/ 18 w 141"/>
              <a:gd name="T31" fmla="*/ 88 h 254"/>
              <a:gd name="T32" fmla="*/ 17 w 141"/>
              <a:gd name="T33" fmla="*/ 89 h 254"/>
              <a:gd name="T34" fmla="*/ 17 w 141"/>
              <a:gd name="T35" fmla="*/ 90 h 254"/>
              <a:gd name="T36" fmla="*/ 14 w 141"/>
              <a:gd name="T37" fmla="*/ 100 h 254"/>
              <a:gd name="T38" fmla="*/ 14 w 141"/>
              <a:gd name="T39" fmla="*/ 148 h 254"/>
              <a:gd name="T40" fmla="*/ 0 w 141"/>
              <a:gd name="T41" fmla="*/ 195 h 254"/>
              <a:gd name="T42" fmla="*/ 60 w 141"/>
              <a:gd name="T43" fmla="*/ 200 h 254"/>
              <a:gd name="T44" fmla="*/ 55 w 141"/>
              <a:gd name="T45" fmla="*/ 205 h 254"/>
              <a:gd name="T46" fmla="*/ 59 w 141"/>
              <a:gd name="T47" fmla="*/ 217 h 254"/>
              <a:gd name="T48" fmla="*/ 63 w 141"/>
              <a:gd name="T49" fmla="*/ 220 h 254"/>
              <a:gd name="T50" fmla="*/ 61 w 141"/>
              <a:gd name="T51" fmla="*/ 241 h 254"/>
              <a:gd name="T52" fmla="*/ 56 w 141"/>
              <a:gd name="T53" fmla="*/ 249 h 254"/>
              <a:gd name="T54" fmla="*/ 57 w 141"/>
              <a:gd name="T55" fmla="*/ 249 h 254"/>
              <a:gd name="T56" fmla="*/ 87 w 141"/>
              <a:gd name="T57" fmla="*/ 254 h 254"/>
              <a:gd name="T58" fmla="*/ 103 w 141"/>
              <a:gd name="T59" fmla="*/ 250 h 254"/>
              <a:gd name="T60" fmla="*/ 126 w 141"/>
              <a:gd name="T61" fmla="*/ 248 h 254"/>
              <a:gd name="T62" fmla="*/ 126 w 141"/>
              <a:gd name="T63" fmla="*/ 157 h 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41" h="254">
                <a:moveTo>
                  <a:pt x="126" y="157"/>
                </a:moveTo>
                <a:cubicBezTo>
                  <a:pt x="125" y="154"/>
                  <a:pt x="128" y="126"/>
                  <a:pt x="131" y="108"/>
                </a:cubicBezTo>
                <a:cubicBezTo>
                  <a:pt x="132" y="99"/>
                  <a:pt x="132" y="93"/>
                  <a:pt x="132" y="92"/>
                </a:cubicBezTo>
                <a:cubicBezTo>
                  <a:pt x="132" y="90"/>
                  <a:pt x="137" y="78"/>
                  <a:pt x="141" y="68"/>
                </a:cubicBezTo>
                <a:cubicBezTo>
                  <a:pt x="141" y="68"/>
                  <a:pt x="141" y="68"/>
                  <a:pt x="141" y="68"/>
                </a:cubicBezTo>
                <a:cubicBezTo>
                  <a:pt x="141" y="56"/>
                  <a:pt x="141" y="56"/>
                  <a:pt x="141" y="56"/>
                </a:cubicBezTo>
                <a:cubicBezTo>
                  <a:pt x="141" y="0"/>
                  <a:pt x="141" y="0"/>
                  <a:pt x="141" y="0"/>
                </a:cubicBezTo>
                <a:cubicBezTo>
                  <a:pt x="47" y="0"/>
                  <a:pt x="47" y="0"/>
                  <a:pt x="47" y="0"/>
                </a:cubicBezTo>
                <a:cubicBezTo>
                  <a:pt x="45" y="5"/>
                  <a:pt x="45" y="5"/>
                  <a:pt x="45" y="5"/>
                </a:cubicBezTo>
                <a:cubicBezTo>
                  <a:pt x="44" y="10"/>
                  <a:pt x="44" y="10"/>
                  <a:pt x="44" y="10"/>
                </a:cubicBezTo>
                <a:cubicBezTo>
                  <a:pt x="37" y="16"/>
                  <a:pt x="37" y="16"/>
                  <a:pt x="37" y="16"/>
                </a:cubicBezTo>
                <a:cubicBezTo>
                  <a:pt x="37" y="35"/>
                  <a:pt x="37" y="35"/>
                  <a:pt x="37" y="35"/>
                </a:cubicBezTo>
                <a:cubicBezTo>
                  <a:pt x="37" y="35"/>
                  <a:pt x="37" y="35"/>
                  <a:pt x="37" y="35"/>
                </a:cubicBezTo>
                <a:cubicBezTo>
                  <a:pt x="37" y="35"/>
                  <a:pt x="35" y="39"/>
                  <a:pt x="32" y="44"/>
                </a:cubicBezTo>
                <a:cubicBezTo>
                  <a:pt x="30" y="46"/>
                  <a:pt x="30" y="46"/>
                  <a:pt x="30" y="46"/>
                </a:cubicBezTo>
                <a:cubicBezTo>
                  <a:pt x="30" y="46"/>
                  <a:pt x="30" y="46"/>
                  <a:pt x="30" y="46"/>
                </a:cubicBezTo>
                <a:cubicBezTo>
                  <a:pt x="30" y="46"/>
                  <a:pt x="30" y="46"/>
                  <a:pt x="30" y="46"/>
                </a:cubicBezTo>
                <a:cubicBezTo>
                  <a:pt x="29" y="46"/>
                  <a:pt x="29" y="47"/>
                  <a:pt x="27" y="49"/>
                </a:cubicBezTo>
                <a:cubicBezTo>
                  <a:pt x="26" y="50"/>
                  <a:pt x="26" y="50"/>
                  <a:pt x="26" y="50"/>
                </a:cubicBezTo>
                <a:cubicBezTo>
                  <a:pt x="25" y="50"/>
                  <a:pt x="25" y="50"/>
                  <a:pt x="25" y="50"/>
                </a:cubicBezTo>
                <a:cubicBezTo>
                  <a:pt x="25" y="50"/>
                  <a:pt x="25" y="50"/>
                  <a:pt x="25" y="50"/>
                </a:cubicBezTo>
                <a:cubicBezTo>
                  <a:pt x="24" y="50"/>
                  <a:pt x="24" y="50"/>
                  <a:pt x="24" y="50"/>
                </a:cubicBezTo>
                <a:cubicBezTo>
                  <a:pt x="24" y="50"/>
                  <a:pt x="24" y="50"/>
                  <a:pt x="24" y="50"/>
                </a:cubicBezTo>
                <a:cubicBezTo>
                  <a:pt x="23" y="52"/>
                  <a:pt x="19" y="56"/>
                  <a:pt x="17" y="59"/>
                </a:cubicBezTo>
                <a:cubicBezTo>
                  <a:pt x="17" y="63"/>
                  <a:pt x="17" y="63"/>
                  <a:pt x="17" y="63"/>
                </a:cubicBezTo>
                <a:cubicBezTo>
                  <a:pt x="18" y="68"/>
                  <a:pt x="19" y="75"/>
                  <a:pt x="19" y="75"/>
                </a:cubicBezTo>
                <a:cubicBezTo>
                  <a:pt x="19" y="78"/>
                  <a:pt x="20" y="81"/>
                  <a:pt x="20" y="84"/>
                </a:cubicBezTo>
                <a:cubicBezTo>
                  <a:pt x="20" y="86"/>
                  <a:pt x="20" y="86"/>
                  <a:pt x="20" y="86"/>
                </a:cubicBezTo>
                <a:cubicBezTo>
                  <a:pt x="19" y="86"/>
                  <a:pt x="19" y="86"/>
                  <a:pt x="19" y="86"/>
                </a:cubicBezTo>
                <a:cubicBezTo>
                  <a:pt x="19" y="87"/>
                  <a:pt x="19" y="87"/>
                  <a:pt x="19" y="87"/>
                </a:cubicBezTo>
                <a:cubicBezTo>
                  <a:pt x="18" y="87"/>
                  <a:pt x="18" y="87"/>
                  <a:pt x="18" y="87"/>
                </a:cubicBezTo>
                <a:cubicBezTo>
                  <a:pt x="18" y="88"/>
                  <a:pt x="18" y="88"/>
                  <a:pt x="18" y="88"/>
                </a:cubicBezTo>
                <a:cubicBezTo>
                  <a:pt x="18" y="88"/>
                  <a:pt x="18" y="88"/>
                  <a:pt x="17" y="88"/>
                </a:cubicBezTo>
                <a:cubicBezTo>
                  <a:pt x="17" y="89"/>
                  <a:pt x="17" y="89"/>
                  <a:pt x="17" y="89"/>
                </a:cubicBezTo>
                <a:cubicBezTo>
                  <a:pt x="17" y="90"/>
                  <a:pt x="17" y="90"/>
                  <a:pt x="17" y="90"/>
                </a:cubicBezTo>
                <a:cubicBezTo>
                  <a:pt x="17" y="90"/>
                  <a:pt x="17" y="90"/>
                  <a:pt x="17" y="90"/>
                </a:cubicBezTo>
                <a:cubicBezTo>
                  <a:pt x="17" y="91"/>
                  <a:pt x="16" y="93"/>
                  <a:pt x="14" y="99"/>
                </a:cubicBezTo>
                <a:cubicBezTo>
                  <a:pt x="14" y="100"/>
                  <a:pt x="14" y="100"/>
                  <a:pt x="14" y="100"/>
                </a:cubicBezTo>
                <a:cubicBezTo>
                  <a:pt x="14" y="100"/>
                  <a:pt x="14" y="100"/>
                  <a:pt x="14" y="100"/>
                </a:cubicBezTo>
                <a:cubicBezTo>
                  <a:pt x="14" y="148"/>
                  <a:pt x="14" y="148"/>
                  <a:pt x="14" y="148"/>
                </a:cubicBezTo>
                <a:cubicBezTo>
                  <a:pt x="0" y="171"/>
                  <a:pt x="0" y="171"/>
                  <a:pt x="0" y="171"/>
                </a:cubicBezTo>
                <a:cubicBezTo>
                  <a:pt x="0" y="195"/>
                  <a:pt x="0" y="195"/>
                  <a:pt x="0" y="195"/>
                </a:cubicBezTo>
                <a:cubicBezTo>
                  <a:pt x="59" y="195"/>
                  <a:pt x="59" y="195"/>
                  <a:pt x="59" y="195"/>
                </a:cubicBezTo>
                <a:cubicBezTo>
                  <a:pt x="60" y="200"/>
                  <a:pt x="60" y="200"/>
                  <a:pt x="60" y="200"/>
                </a:cubicBezTo>
                <a:cubicBezTo>
                  <a:pt x="61" y="201"/>
                  <a:pt x="61" y="202"/>
                  <a:pt x="60" y="203"/>
                </a:cubicBezTo>
                <a:cubicBezTo>
                  <a:pt x="59" y="205"/>
                  <a:pt x="56" y="205"/>
                  <a:pt x="55" y="205"/>
                </a:cubicBezTo>
                <a:cubicBezTo>
                  <a:pt x="55" y="217"/>
                  <a:pt x="55" y="217"/>
                  <a:pt x="55" y="217"/>
                </a:cubicBezTo>
                <a:cubicBezTo>
                  <a:pt x="59" y="217"/>
                  <a:pt x="59" y="217"/>
                  <a:pt x="59" y="217"/>
                </a:cubicBezTo>
                <a:cubicBezTo>
                  <a:pt x="59" y="220"/>
                  <a:pt x="59" y="220"/>
                  <a:pt x="59" y="220"/>
                </a:cubicBezTo>
                <a:cubicBezTo>
                  <a:pt x="63" y="220"/>
                  <a:pt x="63" y="220"/>
                  <a:pt x="63" y="220"/>
                </a:cubicBezTo>
                <a:cubicBezTo>
                  <a:pt x="61" y="233"/>
                  <a:pt x="61" y="233"/>
                  <a:pt x="61" y="233"/>
                </a:cubicBezTo>
                <a:cubicBezTo>
                  <a:pt x="61" y="241"/>
                  <a:pt x="61" y="241"/>
                  <a:pt x="61" y="241"/>
                </a:cubicBezTo>
                <a:cubicBezTo>
                  <a:pt x="61" y="243"/>
                  <a:pt x="58" y="244"/>
                  <a:pt x="56" y="244"/>
                </a:cubicBezTo>
                <a:cubicBezTo>
                  <a:pt x="56" y="249"/>
                  <a:pt x="56" y="249"/>
                  <a:pt x="56" y="249"/>
                </a:cubicBezTo>
                <a:cubicBezTo>
                  <a:pt x="57" y="249"/>
                  <a:pt x="57" y="249"/>
                  <a:pt x="57" y="249"/>
                </a:cubicBezTo>
                <a:cubicBezTo>
                  <a:pt x="57" y="249"/>
                  <a:pt x="57" y="249"/>
                  <a:pt x="57" y="249"/>
                </a:cubicBezTo>
                <a:cubicBezTo>
                  <a:pt x="64" y="246"/>
                  <a:pt x="64" y="246"/>
                  <a:pt x="64" y="246"/>
                </a:cubicBezTo>
                <a:cubicBezTo>
                  <a:pt x="87" y="254"/>
                  <a:pt x="87" y="254"/>
                  <a:pt x="87" y="254"/>
                </a:cubicBezTo>
                <a:cubicBezTo>
                  <a:pt x="95" y="250"/>
                  <a:pt x="95" y="250"/>
                  <a:pt x="95" y="250"/>
                </a:cubicBezTo>
                <a:cubicBezTo>
                  <a:pt x="103" y="250"/>
                  <a:pt x="103" y="250"/>
                  <a:pt x="103" y="250"/>
                </a:cubicBezTo>
                <a:cubicBezTo>
                  <a:pt x="110" y="246"/>
                  <a:pt x="110" y="246"/>
                  <a:pt x="110" y="246"/>
                </a:cubicBezTo>
                <a:cubicBezTo>
                  <a:pt x="126" y="248"/>
                  <a:pt x="126" y="248"/>
                  <a:pt x="126" y="248"/>
                </a:cubicBezTo>
                <a:cubicBezTo>
                  <a:pt x="126" y="248"/>
                  <a:pt x="126" y="248"/>
                  <a:pt x="126" y="248"/>
                </a:cubicBezTo>
                <a:cubicBezTo>
                  <a:pt x="126" y="227"/>
                  <a:pt x="127" y="161"/>
                  <a:pt x="126" y="157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" name="Freeform 10"/>
          <p:cNvSpPr>
            <a:spLocks/>
          </p:cNvSpPr>
          <p:nvPr/>
        </p:nvSpPr>
        <p:spPr bwMode="auto">
          <a:xfrm>
            <a:off x="6055488" y="3915847"/>
            <a:ext cx="1040745" cy="509751"/>
          </a:xfrm>
          <a:custGeom>
            <a:avLst/>
            <a:gdLst>
              <a:gd name="T0" fmla="*/ 103 w 353"/>
              <a:gd name="T1" fmla="*/ 22 h 164"/>
              <a:gd name="T2" fmla="*/ 95 w 353"/>
              <a:gd name="T3" fmla="*/ 25 h 164"/>
              <a:gd name="T4" fmla="*/ 94 w 353"/>
              <a:gd name="T5" fmla="*/ 29 h 164"/>
              <a:gd name="T6" fmla="*/ 66 w 353"/>
              <a:gd name="T7" fmla="*/ 34 h 164"/>
              <a:gd name="T8" fmla="*/ 50 w 353"/>
              <a:gd name="T9" fmla="*/ 45 h 164"/>
              <a:gd name="T10" fmla="*/ 42 w 353"/>
              <a:gd name="T11" fmla="*/ 48 h 164"/>
              <a:gd name="T12" fmla="*/ 31 w 353"/>
              <a:gd name="T13" fmla="*/ 52 h 164"/>
              <a:gd name="T14" fmla="*/ 19 w 353"/>
              <a:gd name="T15" fmla="*/ 58 h 164"/>
              <a:gd name="T16" fmla="*/ 7 w 353"/>
              <a:gd name="T17" fmla="*/ 65 h 164"/>
              <a:gd name="T18" fmla="*/ 3 w 353"/>
              <a:gd name="T19" fmla="*/ 70 h 164"/>
              <a:gd name="T20" fmla="*/ 0 w 353"/>
              <a:gd name="T21" fmla="*/ 73 h 164"/>
              <a:gd name="T22" fmla="*/ 0 w 353"/>
              <a:gd name="T23" fmla="*/ 78 h 164"/>
              <a:gd name="T24" fmla="*/ 73 w 353"/>
              <a:gd name="T25" fmla="*/ 74 h 164"/>
              <a:gd name="T26" fmla="*/ 70 w 353"/>
              <a:gd name="T27" fmla="*/ 74 h 164"/>
              <a:gd name="T28" fmla="*/ 75 w 353"/>
              <a:gd name="T29" fmla="*/ 71 h 164"/>
              <a:gd name="T30" fmla="*/ 140 w 353"/>
              <a:gd name="T31" fmla="*/ 71 h 164"/>
              <a:gd name="T32" fmla="*/ 154 w 353"/>
              <a:gd name="T33" fmla="*/ 78 h 164"/>
              <a:gd name="T34" fmla="*/ 193 w 353"/>
              <a:gd name="T35" fmla="*/ 88 h 164"/>
              <a:gd name="T36" fmla="*/ 206 w 353"/>
              <a:gd name="T37" fmla="*/ 95 h 164"/>
              <a:gd name="T38" fmla="*/ 211 w 353"/>
              <a:gd name="T39" fmla="*/ 107 h 164"/>
              <a:gd name="T40" fmla="*/ 226 w 353"/>
              <a:gd name="T41" fmla="*/ 122 h 164"/>
              <a:gd name="T42" fmla="*/ 230 w 353"/>
              <a:gd name="T43" fmla="*/ 125 h 164"/>
              <a:gd name="T44" fmla="*/ 239 w 353"/>
              <a:gd name="T45" fmla="*/ 144 h 164"/>
              <a:gd name="T46" fmla="*/ 255 w 353"/>
              <a:gd name="T47" fmla="*/ 163 h 164"/>
              <a:gd name="T48" fmla="*/ 255 w 353"/>
              <a:gd name="T49" fmla="*/ 163 h 164"/>
              <a:gd name="T50" fmla="*/ 255 w 353"/>
              <a:gd name="T51" fmla="*/ 164 h 164"/>
              <a:gd name="T52" fmla="*/ 271 w 353"/>
              <a:gd name="T53" fmla="*/ 152 h 164"/>
              <a:gd name="T54" fmla="*/ 298 w 353"/>
              <a:gd name="T55" fmla="*/ 133 h 164"/>
              <a:gd name="T56" fmla="*/ 325 w 353"/>
              <a:gd name="T57" fmla="*/ 125 h 164"/>
              <a:gd name="T58" fmla="*/ 325 w 353"/>
              <a:gd name="T59" fmla="*/ 113 h 164"/>
              <a:gd name="T60" fmla="*/ 317 w 353"/>
              <a:gd name="T61" fmla="*/ 117 h 164"/>
              <a:gd name="T62" fmla="*/ 314 w 353"/>
              <a:gd name="T63" fmla="*/ 113 h 164"/>
              <a:gd name="T64" fmla="*/ 317 w 353"/>
              <a:gd name="T65" fmla="*/ 105 h 164"/>
              <a:gd name="T66" fmla="*/ 321 w 353"/>
              <a:gd name="T67" fmla="*/ 98 h 164"/>
              <a:gd name="T68" fmla="*/ 317 w 353"/>
              <a:gd name="T69" fmla="*/ 94 h 164"/>
              <a:gd name="T70" fmla="*/ 325 w 353"/>
              <a:gd name="T71" fmla="*/ 94 h 164"/>
              <a:gd name="T72" fmla="*/ 337 w 353"/>
              <a:gd name="T73" fmla="*/ 98 h 164"/>
              <a:gd name="T74" fmla="*/ 349 w 353"/>
              <a:gd name="T75" fmla="*/ 86 h 164"/>
              <a:gd name="T76" fmla="*/ 349 w 353"/>
              <a:gd name="T77" fmla="*/ 74 h 164"/>
              <a:gd name="T78" fmla="*/ 341 w 353"/>
              <a:gd name="T79" fmla="*/ 82 h 164"/>
              <a:gd name="T80" fmla="*/ 337 w 353"/>
              <a:gd name="T81" fmla="*/ 70 h 164"/>
              <a:gd name="T82" fmla="*/ 314 w 353"/>
              <a:gd name="T83" fmla="*/ 55 h 164"/>
              <a:gd name="T84" fmla="*/ 317 w 353"/>
              <a:gd name="T85" fmla="*/ 62 h 164"/>
              <a:gd name="T86" fmla="*/ 325 w 353"/>
              <a:gd name="T87" fmla="*/ 66 h 164"/>
              <a:gd name="T88" fmla="*/ 337 w 353"/>
              <a:gd name="T89" fmla="*/ 59 h 164"/>
              <a:gd name="T90" fmla="*/ 346 w 353"/>
              <a:gd name="T91" fmla="*/ 59 h 164"/>
              <a:gd name="T92" fmla="*/ 347 w 353"/>
              <a:gd name="T93" fmla="*/ 57 h 164"/>
              <a:gd name="T94" fmla="*/ 341 w 353"/>
              <a:gd name="T95" fmla="*/ 47 h 164"/>
              <a:gd name="T96" fmla="*/ 345 w 353"/>
              <a:gd name="T97" fmla="*/ 23 h 164"/>
              <a:gd name="T98" fmla="*/ 329 w 353"/>
              <a:gd name="T99" fmla="*/ 23 h 164"/>
              <a:gd name="T100" fmla="*/ 321 w 353"/>
              <a:gd name="T101" fmla="*/ 16 h 164"/>
              <a:gd name="T102" fmla="*/ 333 w 353"/>
              <a:gd name="T103" fmla="*/ 16 h 164"/>
              <a:gd name="T104" fmla="*/ 325 w 353"/>
              <a:gd name="T105" fmla="*/ 12 h 164"/>
              <a:gd name="T106" fmla="*/ 325 w 353"/>
              <a:gd name="T107" fmla="*/ 4 h 164"/>
              <a:gd name="T108" fmla="*/ 106 w 353"/>
              <a:gd name="T109" fmla="*/ 0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353" h="164">
                <a:moveTo>
                  <a:pt x="106" y="15"/>
                </a:moveTo>
                <a:cubicBezTo>
                  <a:pt x="103" y="22"/>
                  <a:pt x="103" y="22"/>
                  <a:pt x="103" y="22"/>
                </a:cubicBezTo>
                <a:cubicBezTo>
                  <a:pt x="97" y="22"/>
                  <a:pt x="97" y="22"/>
                  <a:pt x="97" y="22"/>
                </a:cubicBezTo>
                <a:cubicBezTo>
                  <a:pt x="95" y="25"/>
                  <a:pt x="95" y="25"/>
                  <a:pt x="95" y="25"/>
                </a:cubicBezTo>
                <a:cubicBezTo>
                  <a:pt x="94" y="26"/>
                  <a:pt x="94" y="27"/>
                  <a:pt x="94" y="28"/>
                </a:cubicBezTo>
                <a:cubicBezTo>
                  <a:pt x="94" y="29"/>
                  <a:pt x="94" y="29"/>
                  <a:pt x="94" y="29"/>
                </a:cubicBezTo>
                <a:cubicBezTo>
                  <a:pt x="84" y="34"/>
                  <a:pt x="84" y="34"/>
                  <a:pt x="84" y="34"/>
                </a:cubicBezTo>
                <a:cubicBezTo>
                  <a:pt x="66" y="34"/>
                  <a:pt x="66" y="34"/>
                  <a:pt x="66" y="34"/>
                </a:cubicBezTo>
                <a:cubicBezTo>
                  <a:pt x="50" y="41"/>
                  <a:pt x="50" y="41"/>
                  <a:pt x="50" y="41"/>
                </a:cubicBezTo>
                <a:cubicBezTo>
                  <a:pt x="50" y="45"/>
                  <a:pt x="50" y="45"/>
                  <a:pt x="50" y="45"/>
                </a:cubicBezTo>
                <a:cubicBezTo>
                  <a:pt x="46" y="45"/>
                  <a:pt x="46" y="45"/>
                  <a:pt x="46" y="45"/>
                </a:cubicBezTo>
                <a:cubicBezTo>
                  <a:pt x="42" y="48"/>
                  <a:pt x="42" y="48"/>
                  <a:pt x="42" y="48"/>
                </a:cubicBezTo>
                <a:cubicBezTo>
                  <a:pt x="39" y="48"/>
                  <a:pt x="39" y="48"/>
                  <a:pt x="39" y="48"/>
                </a:cubicBezTo>
                <a:cubicBezTo>
                  <a:pt x="31" y="52"/>
                  <a:pt x="31" y="52"/>
                  <a:pt x="31" y="52"/>
                </a:cubicBezTo>
                <a:cubicBezTo>
                  <a:pt x="27" y="58"/>
                  <a:pt x="27" y="58"/>
                  <a:pt x="27" y="58"/>
                </a:cubicBezTo>
                <a:cubicBezTo>
                  <a:pt x="19" y="58"/>
                  <a:pt x="19" y="58"/>
                  <a:pt x="19" y="58"/>
                </a:cubicBezTo>
                <a:cubicBezTo>
                  <a:pt x="15" y="61"/>
                  <a:pt x="15" y="61"/>
                  <a:pt x="15" y="61"/>
                </a:cubicBezTo>
                <a:cubicBezTo>
                  <a:pt x="15" y="61"/>
                  <a:pt x="9" y="65"/>
                  <a:pt x="7" y="65"/>
                </a:cubicBezTo>
                <a:cubicBezTo>
                  <a:pt x="5" y="65"/>
                  <a:pt x="4" y="68"/>
                  <a:pt x="3" y="70"/>
                </a:cubicBezTo>
                <a:cubicBezTo>
                  <a:pt x="3" y="70"/>
                  <a:pt x="3" y="70"/>
                  <a:pt x="3" y="70"/>
                </a:cubicBezTo>
                <a:cubicBezTo>
                  <a:pt x="1" y="72"/>
                  <a:pt x="1" y="72"/>
                  <a:pt x="1" y="72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3"/>
                  <a:pt x="0" y="74"/>
                  <a:pt x="0" y="75"/>
                </a:cubicBezTo>
                <a:cubicBezTo>
                  <a:pt x="0" y="78"/>
                  <a:pt x="0" y="78"/>
                  <a:pt x="0" y="78"/>
                </a:cubicBezTo>
                <a:cubicBezTo>
                  <a:pt x="55" y="78"/>
                  <a:pt x="55" y="78"/>
                  <a:pt x="55" y="78"/>
                </a:cubicBezTo>
                <a:cubicBezTo>
                  <a:pt x="73" y="74"/>
                  <a:pt x="73" y="74"/>
                  <a:pt x="73" y="74"/>
                </a:cubicBezTo>
                <a:cubicBezTo>
                  <a:pt x="73" y="74"/>
                  <a:pt x="73" y="74"/>
                  <a:pt x="73" y="74"/>
                </a:cubicBezTo>
                <a:cubicBezTo>
                  <a:pt x="70" y="74"/>
                  <a:pt x="70" y="74"/>
                  <a:pt x="70" y="74"/>
                </a:cubicBezTo>
                <a:cubicBezTo>
                  <a:pt x="73" y="72"/>
                  <a:pt x="73" y="72"/>
                  <a:pt x="73" y="72"/>
                </a:cubicBezTo>
                <a:cubicBezTo>
                  <a:pt x="73" y="72"/>
                  <a:pt x="74" y="71"/>
                  <a:pt x="75" y="71"/>
                </a:cubicBezTo>
                <a:cubicBezTo>
                  <a:pt x="76" y="71"/>
                  <a:pt x="78" y="70"/>
                  <a:pt x="95" y="70"/>
                </a:cubicBezTo>
                <a:cubicBezTo>
                  <a:pt x="109" y="70"/>
                  <a:pt x="127" y="70"/>
                  <a:pt x="140" y="71"/>
                </a:cubicBezTo>
                <a:cubicBezTo>
                  <a:pt x="140" y="71"/>
                  <a:pt x="140" y="71"/>
                  <a:pt x="140" y="71"/>
                </a:cubicBezTo>
                <a:cubicBezTo>
                  <a:pt x="154" y="78"/>
                  <a:pt x="154" y="78"/>
                  <a:pt x="154" y="78"/>
                </a:cubicBezTo>
                <a:cubicBezTo>
                  <a:pt x="165" y="88"/>
                  <a:pt x="165" y="88"/>
                  <a:pt x="165" y="88"/>
                </a:cubicBezTo>
                <a:cubicBezTo>
                  <a:pt x="193" y="88"/>
                  <a:pt x="193" y="88"/>
                  <a:pt x="193" y="88"/>
                </a:cubicBezTo>
                <a:cubicBezTo>
                  <a:pt x="198" y="90"/>
                  <a:pt x="198" y="90"/>
                  <a:pt x="198" y="90"/>
                </a:cubicBezTo>
                <a:cubicBezTo>
                  <a:pt x="206" y="95"/>
                  <a:pt x="206" y="95"/>
                  <a:pt x="206" y="95"/>
                </a:cubicBezTo>
                <a:cubicBezTo>
                  <a:pt x="211" y="99"/>
                  <a:pt x="211" y="99"/>
                  <a:pt x="211" y="99"/>
                </a:cubicBezTo>
                <a:cubicBezTo>
                  <a:pt x="211" y="107"/>
                  <a:pt x="211" y="107"/>
                  <a:pt x="211" y="107"/>
                </a:cubicBezTo>
                <a:cubicBezTo>
                  <a:pt x="220" y="114"/>
                  <a:pt x="220" y="114"/>
                  <a:pt x="220" y="114"/>
                </a:cubicBezTo>
                <a:cubicBezTo>
                  <a:pt x="226" y="122"/>
                  <a:pt x="226" y="122"/>
                  <a:pt x="226" y="122"/>
                </a:cubicBezTo>
                <a:cubicBezTo>
                  <a:pt x="230" y="125"/>
                  <a:pt x="230" y="125"/>
                  <a:pt x="230" y="125"/>
                </a:cubicBezTo>
                <a:cubicBezTo>
                  <a:pt x="230" y="125"/>
                  <a:pt x="230" y="125"/>
                  <a:pt x="230" y="125"/>
                </a:cubicBezTo>
                <a:cubicBezTo>
                  <a:pt x="239" y="132"/>
                  <a:pt x="239" y="132"/>
                  <a:pt x="239" y="132"/>
                </a:cubicBezTo>
                <a:cubicBezTo>
                  <a:pt x="239" y="144"/>
                  <a:pt x="239" y="144"/>
                  <a:pt x="239" y="144"/>
                </a:cubicBezTo>
                <a:cubicBezTo>
                  <a:pt x="254" y="163"/>
                  <a:pt x="254" y="163"/>
                  <a:pt x="254" y="163"/>
                </a:cubicBezTo>
                <a:cubicBezTo>
                  <a:pt x="255" y="163"/>
                  <a:pt x="255" y="163"/>
                  <a:pt x="255" y="163"/>
                </a:cubicBezTo>
                <a:cubicBezTo>
                  <a:pt x="255" y="163"/>
                  <a:pt x="255" y="163"/>
                  <a:pt x="255" y="163"/>
                </a:cubicBezTo>
                <a:cubicBezTo>
                  <a:pt x="255" y="163"/>
                  <a:pt x="255" y="163"/>
                  <a:pt x="255" y="163"/>
                </a:cubicBezTo>
                <a:cubicBezTo>
                  <a:pt x="255" y="163"/>
                  <a:pt x="255" y="163"/>
                  <a:pt x="255" y="163"/>
                </a:cubicBezTo>
                <a:cubicBezTo>
                  <a:pt x="255" y="164"/>
                  <a:pt x="255" y="164"/>
                  <a:pt x="255" y="164"/>
                </a:cubicBezTo>
                <a:cubicBezTo>
                  <a:pt x="271" y="160"/>
                  <a:pt x="271" y="160"/>
                  <a:pt x="271" y="160"/>
                </a:cubicBezTo>
                <a:cubicBezTo>
                  <a:pt x="271" y="152"/>
                  <a:pt x="271" y="152"/>
                  <a:pt x="271" y="152"/>
                </a:cubicBezTo>
                <a:cubicBezTo>
                  <a:pt x="278" y="141"/>
                  <a:pt x="278" y="141"/>
                  <a:pt x="278" y="141"/>
                </a:cubicBezTo>
                <a:cubicBezTo>
                  <a:pt x="298" y="133"/>
                  <a:pt x="298" y="133"/>
                  <a:pt x="298" y="133"/>
                </a:cubicBezTo>
                <a:cubicBezTo>
                  <a:pt x="314" y="133"/>
                  <a:pt x="314" y="133"/>
                  <a:pt x="314" y="133"/>
                </a:cubicBezTo>
                <a:cubicBezTo>
                  <a:pt x="325" y="125"/>
                  <a:pt x="325" y="125"/>
                  <a:pt x="325" y="125"/>
                </a:cubicBezTo>
                <a:cubicBezTo>
                  <a:pt x="325" y="121"/>
                  <a:pt x="325" y="121"/>
                  <a:pt x="325" y="121"/>
                </a:cubicBezTo>
                <a:cubicBezTo>
                  <a:pt x="325" y="113"/>
                  <a:pt x="325" y="113"/>
                  <a:pt x="325" y="113"/>
                </a:cubicBezTo>
                <a:cubicBezTo>
                  <a:pt x="317" y="113"/>
                  <a:pt x="317" y="113"/>
                  <a:pt x="317" y="113"/>
                </a:cubicBezTo>
                <a:cubicBezTo>
                  <a:pt x="317" y="117"/>
                  <a:pt x="317" y="117"/>
                  <a:pt x="317" y="117"/>
                </a:cubicBezTo>
                <a:cubicBezTo>
                  <a:pt x="314" y="117"/>
                  <a:pt x="314" y="117"/>
                  <a:pt x="314" y="117"/>
                </a:cubicBezTo>
                <a:cubicBezTo>
                  <a:pt x="314" y="113"/>
                  <a:pt x="314" y="113"/>
                  <a:pt x="314" y="113"/>
                </a:cubicBezTo>
                <a:cubicBezTo>
                  <a:pt x="317" y="109"/>
                  <a:pt x="317" y="109"/>
                  <a:pt x="317" y="109"/>
                </a:cubicBezTo>
                <a:cubicBezTo>
                  <a:pt x="317" y="105"/>
                  <a:pt x="317" y="105"/>
                  <a:pt x="317" y="105"/>
                </a:cubicBezTo>
                <a:cubicBezTo>
                  <a:pt x="321" y="102"/>
                  <a:pt x="321" y="102"/>
                  <a:pt x="321" y="102"/>
                </a:cubicBezTo>
                <a:cubicBezTo>
                  <a:pt x="321" y="98"/>
                  <a:pt x="321" y="98"/>
                  <a:pt x="321" y="98"/>
                </a:cubicBezTo>
                <a:cubicBezTo>
                  <a:pt x="310" y="94"/>
                  <a:pt x="310" y="94"/>
                  <a:pt x="310" y="94"/>
                </a:cubicBezTo>
                <a:cubicBezTo>
                  <a:pt x="317" y="94"/>
                  <a:pt x="317" y="94"/>
                  <a:pt x="317" y="94"/>
                </a:cubicBezTo>
                <a:cubicBezTo>
                  <a:pt x="321" y="90"/>
                  <a:pt x="321" y="90"/>
                  <a:pt x="321" y="90"/>
                </a:cubicBezTo>
                <a:cubicBezTo>
                  <a:pt x="325" y="94"/>
                  <a:pt x="325" y="94"/>
                  <a:pt x="325" y="94"/>
                </a:cubicBezTo>
                <a:cubicBezTo>
                  <a:pt x="329" y="98"/>
                  <a:pt x="329" y="98"/>
                  <a:pt x="329" y="98"/>
                </a:cubicBezTo>
                <a:cubicBezTo>
                  <a:pt x="337" y="98"/>
                  <a:pt x="337" y="98"/>
                  <a:pt x="337" y="98"/>
                </a:cubicBezTo>
                <a:cubicBezTo>
                  <a:pt x="341" y="98"/>
                  <a:pt x="341" y="98"/>
                  <a:pt x="341" y="98"/>
                </a:cubicBezTo>
                <a:cubicBezTo>
                  <a:pt x="349" y="86"/>
                  <a:pt x="349" y="86"/>
                  <a:pt x="349" y="86"/>
                </a:cubicBezTo>
                <a:cubicBezTo>
                  <a:pt x="353" y="86"/>
                  <a:pt x="353" y="86"/>
                  <a:pt x="353" y="86"/>
                </a:cubicBezTo>
                <a:cubicBezTo>
                  <a:pt x="349" y="74"/>
                  <a:pt x="349" y="74"/>
                  <a:pt x="349" y="74"/>
                </a:cubicBezTo>
                <a:cubicBezTo>
                  <a:pt x="349" y="70"/>
                  <a:pt x="349" y="70"/>
                  <a:pt x="349" y="70"/>
                </a:cubicBezTo>
                <a:cubicBezTo>
                  <a:pt x="341" y="82"/>
                  <a:pt x="341" y="82"/>
                  <a:pt x="341" y="82"/>
                </a:cubicBezTo>
                <a:cubicBezTo>
                  <a:pt x="337" y="78"/>
                  <a:pt x="337" y="78"/>
                  <a:pt x="337" y="78"/>
                </a:cubicBezTo>
                <a:cubicBezTo>
                  <a:pt x="337" y="70"/>
                  <a:pt x="337" y="70"/>
                  <a:pt x="337" y="70"/>
                </a:cubicBezTo>
                <a:cubicBezTo>
                  <a:pt x="317" y="70"/>
                  <a:pt x="317" y="70"/>
                  <a:pt x="317" y="70"/>
                </a:cubicBezTo>
                <a:cubicBezTo>
                  <a:pt x="314" y="55"/>
                  <a:pt x="314" y="55"/>
                  <a:pt x="314" y="55"/>
                </a:cubicBezTo>
                <a:cubicBezTo>
                  <a:pt x="317" y="55"/>
                  <a:pt x="317" y="55"/>
                  <a:pt x="317" y="55"/>
                </a:cubicBezTo>
                <a:cubicBezTo>
                  <a:pt x="317" y="62"/>
                  <a:pt x="317" y="62"/>
                  <a:pt x="317" y="62"/>
                </a:cubicBezTo>
                <a:cubicBezTo>
                  <a:pt x="321" y="66"/>
                  <a:pt x="321" y="66"/>
                  <a:pt x="321" y="66"/>
                </a:cubicBezTo>
                <a:cubicBezTo>
                  <a:pt x="325" y="66"/>
                  <a:pt x="325" y="66"/>
                  <a:pt x="325" y="66"/>
                </a:cubicBezTo>
                <a:cubicBezTo>
                  <a:pt x="333" y="59"/>
                  <a:pt x="333" y="59"/>
                  <a:pt x="333" y="59"/>
                </a:cubicBezTo>
                <a:cubicBezTo>
                  <a:pt x="337" y="59"/>
                  <a:pt x="337" y="59"/>
                  <a:pt x="337" y="59"/>
                </a:cubicBezTo>
                <a:cubicBezTo>
                  <a:pt x="341" y="59"/>
                  <a:pt x="341" y="59"/>
                  <a:pt x="341" y="59"/>
                </a:cubicBezTo>
                <a:cubicBezTo>
                  <a:pt x="346" y="59"/>
                  <a:pt x="346" y="59"/>
                  <a:pt x="346" y="59"/>
                </a:cubicBezTo>
                <a:cubicBezTo>
                  <a:pt x="346" y="57"/>
                  <a:pt x="346" y="57"/>
                  <a:pt x="346" y="57"/>
                </a:cubicBezTo>
                <a:cubicBezTo>
                  <a:pt x="347" y="57"/>
                  <a:pt x="347" y="57"/>
                  <a:pt x="347" y="57"/>
                </a:cubicBezTo>
                <a:cubicBezTo>
                  <a:pt x="345" y="47"/>
                  <a:pt x="345" y="47"/>
                  <a:pt x="345" y="47"/>
                </a:cubicBezTo>
                <a:cubicBezTo>
                  <a:pt x="341" y="47"/>
                  <a:pt x="341" y="47"/>
                  <a:pt x="341" y="47"/>
                </a:cubicBezTo>
                <a:cubicBezTo>
                  <a:pt x="345" y="35"/>
                  <a:pt x="345" y="35"/>
                  <a:pt x="345" y="35"/>
                </a:cubicBezTo>
                <a:cubicBezTo>
                  <a:pt x="345" y="23"/>
                  <a:pt x="345" y="23"/>
                  <a:pt x="345" y="23"/>
                </a:cubicBezTo>
                <a:cubicBezTo>
                  <a:pt x="333" y="23"/>
                  <a:pt x="333" y="23"/>
                  <a:pt x="333" y="23"/>
                </a:cubicBezTo>
                <a:cubicBezTo>
                  <a:pt x="329" y="23"/>
                  <a:pt x="329" y="23"/>
                  <a:pt x="329" y="23"/>
                </a:cubicBezTo>
                <a:cubicBezTo>
                  <a:pt x="321" y="20"/>
                  <a:pt x="321" y="20"/>
                  <a:pt x="321" y="20"/>
                </a:cubicBezTo>
                <a:cubicBezTo>
                  <a:pt x="321" y="16"/>
                  <a:pt x="321" y="16"/>
                  <a:pt x="321" y="16"/>
                </a:cubicBezTo>
                <a:cubicBezTo>
                  <a:pt x="329" y="16"/>
                  <a:pt x="329" y="16"/>
                  <a:pt x="329" y="16"/>
                </a:cubicBezTo>
                <a:cubicBezTo>
                  <a:pt x="333" y="16"/>
                  <a:pt x="333" y="16"/>
                  <a:pt x="333" y="16"/>
                </a:cubicBezTo>
                <a:cubicBezTo>
                  <a:pt x="329" y="12"/>
                  <a:pt x="329" y="12"/>
                  <a:pt x="329" y="12"/>
                </a:cubicBezTo>
                <a:cubicBezTo>
                  <a:pt x="325" y="12"/>
                  <a:pt x="325" y="12"/>
                  <a:pt x="325" y="12"/>
                </a:cubicBezTo>
                <a:cubicBezTo>
                  <a:pt x="325" y="8"/>
                  <a:pt x="325" y="8"/>
                  <a:pt x="325" y="8"/>
                </a:cubicBezTo>
                <a:cubicBezTo>
                  <a:pt x="325" y="4"/>
                  <a:pt x="325" y="4"/>
                  <a:pt x="325" y="4"/>
                </a:cubicBezTo>
                <a:cubicBezTo>
                  <a:pt x="329" y="0"/>
                  <a:pt x="329" y="0"/>
                  <a:pt x="329" y="0"/>
                </a:cubicBezTo>
                <a:cubicBezTo>
                  <a:pt x="106" y="0"/>
                  <a:pt x="106" y="0"/>
                  <a:pt x="106" y="0"/>
                </a:cubicBezTo>
                <a:lnTo>
                  <a:pt x="106" y="15"/>
                </a:lnTo>
                <a:close/>
              </a:path>
            </a:pathLst>
          </a:custGeom>
          <a:solidFill>
            <a:srgbClr val="B9CDE5"/>
          </a:solidFill>
          <a:ln w="9525">
            <a:solidFill>
              <a:schemeClr val="bg1">
                <a:lumMod val="75000"/>
              </a:schemeClr>
            </a:solidFill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1" name="Freeform 11"/>
          <p:cNvSpPr>
            <a:spLocks/>
          </p:cNvSpPr>
          <p:nvPr/>
        </p:nvSpPr>
        <p:spPr bwMode="auto">
          <a:xfrm>
            <a:off x="6217414" y="4133424"/>
            <a:ext cx="590295" cy="512860"/>
          </a:xfrm>
          <a:custGeom>
            <a:avLst/>
            <a:gdLst>
              <a:gd name="T0" fmla="*/ 200 w 200"/>
              <a:gd name="T1" fmla="*/ 93 h 165"/>
              <a:gd name="T2" fmla="*/ 199 w 200"/>
              <a:gd name="T3" fmla="*/ 93 h 165"/>
              <a:gd name="T4" fmla="*/ 184 w 200"/>
              <a:gd name="T5" fmla="*/ 62 h 165"/>
              <a:gd name="T6" fmla="*/ 175 w 200"/>
              <a:gd name="T7" fmla="*/ 55 h 165"/>
              <a:gd name="T8" fmla="*/ 165 w 200"/>
              <a:gd name="T9" fmla="*/ 44 h 165"/>
              <a:gd name="T10" fmla="*/ 156 w 200"/>
              <a:gd name="T11" fmla="*/ 29 h 165"/>
              <a:gd name="T12" fmla="*/ 143 w 200"/>
              <a:gd name="T13" fmla="*/ 20 h 165"/>
              <a:gd name="T14" fmla="*/ 110 w 200"/>
              <a:gd name="T15" fmla="*/ 18 h 165"/>
              <a:gd name="T16" fmla="*/ 85 w 200"/>
              <a:gd name="T17" fmla="*/ 1 h 165"/>
              <a:gd name="T18" fmla="*/ 40 w 200"/>
              <a:gd name="T19" fmla="*/ 0 h 165"/>
              <a:gd name="T20" fmla="*/ 18 w 200"/>
              <a:gd name="T21" fmla="*/ 2 h 165"/>
              <a:gd name="T22" fmla="*/ 18 w 200"/>
              <a:gd name="T23" fmla="*/ 4 h 165"/>
              <a:gd name="T24" fmla="*/ 18 w 200"/>
              <a:gd name="T25" fmla="*/ 4 h 165"/>
              <a:gd name="T26" fmla="*/ 0 w 200"/>
              <a:gd name="T27" fmla="*/ 8 h 165"/>
              <a:gd name="T28" fmla="*/ 15 w 200"/>
              <a:gd name="T29" fmla="*/ 41 h 165"/>
              <a:gd name="T30" fmla="*/ 26 w 200"/>
              <a:gd name="T31" fmla="*/ 56 h 165"/>
              <a:gd name="T32" fmla="*/ 37 w 200"/>
              <a:gd name="T33" fmla="*/ 70 h 165"/>
              <a:gd name="T34" fmla="*/ 44 w 200"/>
              <a:gd name="T35" fmla="*/ 80 h 165"/>
              <a:gd name="T36" fmla="*/ 54 w 200"/>
              <a:gd name="T37" fmla="*/ 85 h 165"/>
              <a:gd name="T38" fmla="*/ 60 w 200"/>
              <a:gd name="T39" fmla="*/ 94 h 165"/>
              <a:gd name="T40" fmla="*/ 68 w 200"/>
              <a:gd name="T41" fmla="*/ 108 h 165"/>
              <a:gd name="T42" fmla="*/ 77 w 200"/>
              <a:gd name="T43" fmla="*/ 117 h 165"/>
              <a:gd name="T44" fmla="*/ 84 w 200"/>
              <a:gd name="T45" fmla="*/ 141 h 165"/>
              <a:gd name="T46" fmla="*/ 90 w 200"/>
              <a:gd name="T47" fmla="*/ 153 h 165"/>
              <a:gd name="T48" fmla="*/ 102 w 200"/>
              <a:gd name="T49" fmla="*/ 163 h 165"/>
              <a:gd name="T50" fmla="*/ 105 w 200"/>
              <a:gd name="T51" fmla="*/ 165 h 165"/>
              <a:gd name="T52" fmla="*/ 99 w 200"/>
              <a:gd name="T53" fmla="*/ 156 h 165"/>
              <a:gd name="T54" fmla="*/ 122 w 200"/>
              <a:gd name="T55" fmla="*/ 156 h 165"/>
              <a:gd name="T56" fmla="*/ 141 w 200"/>
              <a:gd name="T57" fmla="*/ 145 h 165"/>
              <a:gd name="T58" fmla="*/ 145 w 200"/>
              <a:gd name="T59" fmla="*/ 141 h 165"/>
              <a:gd name="T60" fmla="*/ 157 w 200"/>
              <a:gd name="T61" fmla="*/ 133 h 165"/>
              <a:gd name="T62" fmla="*/ 161 w 200"/>
              <a:gd name="T63" fmla="*/ 125 h 165"/>
              <a:gd name="T64" fmla="*/ 165 w 200"/>
              <a:gd name="T65" fmla="*/ 117 h 165"/>
              <a:gd name="T66" fmla="*/ 173 w 200"/>
              <a:gd name="T67" fmla="*/ 106 h 165"/>
              <a:gd name="T68" fmla="*/ 184 w 200"/>
              <a:gd name="T69" fmla="*/ 98 h 165"/>
              <a:gd name="T70" fmla="*/ 200 w 200"/>
              <a:gd name="T71" fmla="*/ 93 h 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200" h="165">
                <a:moveTo>
                  <a:pt x="200" y="93"/>
                </a:moveTo>
                <a:cubicBezTo>
                  <a:pt x="200" y="93"/>
                  <a:pt x="200" y="93"/>
                  <a:pt x="200" y="93"/>
                </a:cubicBezTo>
                <a:cubicBezTo>
                  <a:pt x="200" y="93"/>
                  <a:pt x="200" y="93"/>
                  <a:pt x="200" y="93"/>
                </a:cubicBezTo>
                <a:cubicBezTo>
                  <a:pt x="199" y="93"/>
                  <a:pt x="199" y="93"/>
                  <a:pt x="199" y="93"/>
                </a:cubicBezTo>
                <a:cubicBezTo>
                  <a:pt x="184" y="74"/>
                  <a:pt x="184" y="74"/>
                  <a:pt x="184" y="74"/>
                </a:cubicBezTo>
                <a:cubicBezTo>
                  <a:pt x="184" y="62"/>
                  <a:pt x="184" y="62"/>
                  <a:pt x="184" y="62"/>
                </a:cubicBezTo>
                <a:cubicBezTo>
                  <a:pt x="175" y="55"/>
                  <a:pt x="175" y="55"/>
                  <a:pt x="175" y="55"/>
                </a:cubicBezTo>
                <a:cubicBezTo>
                  <a:pt x="175" y="55"/>
                  <a:pt x="175" y="55"/>
                  <a:pt x="175" y="55"/>
                </a:cubicBezTo>
                <a:cubicBezTo>
                  <a:pt x="171" y="52"/>
                  <a:pt x="171" y="52"/>
                  <a:pt x="171" y="52"/>
                </a:cubicBezTo>
                <a:cubicBezTo>
                  <a:pt x="165" y="44"/>
                  <a:pt x="165" y="44"/>
                  <a:pt x="165" y="44"/>
                </a:cubicBezTo>
                <a:cubicBezTo>
                  <a:pt x="156" y="37"/>
                  <a:pt x="156" y="37"/>
                  <a:pt x="156" y="37"/>
                </a:cubicBezTo>
                <a:cubicBezTo>
                  <a:pt x="156" y="29"/>
                  <a:pt x="156" y="29"/>
                  <a:pt x="156" y="29"/>
                </a:cubicBezTo>
                <a:cubicBezTo>
                  <a:pt x="151" y="25"/>
                  <a:pt x="151" y="25"/>
                  <a:pt x="151" y="25"/>
                </a:cubicBezTo>
                <a:cubicBezTo>
                  <a:pt x="143" y="20"/>
                  <a:pt x="143" y="20"/>
                  <a:pt x="143" y="20"/>
                </a:cubicBezTo>
                <a:cubicBezTo>
                  <a:pt x="138" y="18"/>
                  <a:pt x="138" y="18"/>
                  <a:pt x="138" y="18"/>
                </a:cubicBezTo>
                <a:cubicBezTo>
                  <a:pt x="110" y="18"/>
                  <a:pt x="110" y="18"/>
                  <a:pt x="110" y="18"/>
                </a:cubicBezTo>
                <a:cubicBezTo>
                  <a:pt x="99" y="8"/>
                  <a:pt x="99" y="8"/>
                  <a:pt x="99" y="8"/>
                </a:cubicBezTo>
                <a:cubicBezTo>
                  <a:pt x="85" y="1"/>
                  <a:pt x="85" y="1"/>
                  <a:pt x="85" y="1"/>
                </a:cubicBezTo>
                <a:cubicBezTo>
                  <a:pt x="85" y="1"/>
                  <a:pt x="85" y="1"/>
                  <a:pt x="85" y="1"/>
                </a:cubicBezTo>
                <a:cubicBezTo>
                  <a:pt x="72" y="0"/>
                  <a:pt x="54" y="0"/>
                  <a:pt x="40" y="0"/>
                </a:cubicBezTo>
                <a:cubicBezTo>
                  <a:pt x="23" y="0"/>
                  <a:pt x="21" y="1"/>
                  <a:pt x="20" y="1"/>
                </a:cubicBezTo>
                <a:cubicBezTo>
                  <a:pt x="19" y="1"/>
                  <a:pt x="18" y="2"/>
                  <a:pt x="18" y="2"/>
                </a:cubicBezTo>
                <a:cubicBezTo>
                  <a:pt x="15" y="4"/>
                  <a:pt x="15" y="4"/>
                  <a:pt x="15" y="4"/>
                </a:cubicBezTo>
                <a:cubicBezTo>
                  <a:pt x="18" y="4"/>
                  <a:pt x="18" y="4"/>
                  <a:pt x="18" y="4"/>
                </a:cubicBezTo>
                <a:cubicBezTo>
                  <a:pt x="18" y="4"/>
                  <a:pt x="18" y="4"/>
                  <a:pt x="18" y="4"/>
                </a:cubicBezTo>
                <a:cubicBezTo>
                  <a:pt x="18" y="4"/>
                  <a:pt x="18" y="4"/>
                  <a:pt x="18" y="4"/>
                </a:cubicBez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cubicBezTo>
                  <a:pt x="0" y="25"/>
                  <a:pt x="0" y="25"/>
                  <a:pt x="0" y="25"/>
                </a:cubicBezTo>
                <a:cubicBezTo>
                  <a:pt x="15" y="41"/>
                  <a:pt x="15" y="41"/>
                  <a:pt x="15" y="41"/>
                </a:cubicBezTo>
                <a:cubicBezTo>
                  <a:pt x="25" y="44"/>
                  <a:pt x="25" y="44"/>
                  <a:pt x="25" y="44"/>
                </a:cubicBezTo>
                <a:cubicBezTo>
                  <a:pt x="26" y="56"/>
                  <a:pt x="26" y="56"/>
                  <a:pt x="26" y="56"/>
                </a:cubicBezTo>
                <a:cubicBezTo>
                  <a:pt x="29" y="65"/>
                  <a:pt x="29" y="65"/>
                  <a:pt x="29" y="65"/>
                </a:cubicBezTo>
                <a:cubicBezTo>
                  <a:pt x="37" y="70"/>
                  <a:pt x="37" y="70"/>
                  <a:pt x="37" y="70"/>
                </a:cubicBezTo>
                <a:cubicBezTo>
                  <a:pt x="37" y="76"/>
                  <a:pt x="37" y="76"/>
                  <a:pt x="37" y="76"/>
                </a:cubicBezTo>
                <a:cubicBezTo>
                  <a:pt x="44" y="80"/>
                  <a:pt x="44" y="80"/>
                  <a:pt x="44" y="80"/>
                </a:cubicBezTo>
                <a:cubicBezTo>
                  <a:pt x="49" y="80"/>
                  <a:pt x="49" y="80"/>
                  <a:pt x="49" y="80"/>
                </a:cubicBezTo>
                <a:cubicBezTo>
                  <a:pt x="54" y="85"/>
                  <a:pt x="54" y="85"/>
                  <a:pt x="54" y="85"/>
                </a:cubicBezTo>
                <a:cubicBezTo>
                  <a:pt x="54" y="94"/>
                  <a:pt x="54" y="94"/>
                  <a:pt x="54" y="94"/>
                </a:cubicBezTo>
                <a:cubicBezTo>
                  <a:pt x="60" y="94"/>
                  <a:pt x="60" y="94"/>
                  <a:pt x="60" y="94"/>
                </a:cubicBezTo>
                <a:cubicBezTo>
                  <a:pt x="60" y="103"/>
                  <a:pt x="60" y="103"/>
                  <a:pt x="60" y="103"/>
                </a:cubicBezTo>
                <a:cubicBezTo>
                  <a:pt x="68" y="108"/>
                  <a:pt x="68" y="108"/>
                  <a:pt x="68" y="108"/>
                </a:cubicBezTo>
                <a:cubicBezTo>
                  <a:pt x="73" y="113"/>
                  <a:pt x="73" y="113"/>
                  <a:pt x="73" y="113"/>
                </a:cubicBezTo>
                <a:cubicBezTo>
                  <a:pt x="77" y="117"/>
                  <a:pt x="77" y="117"/>
                  <a:pt x="77" y="117"/>
                </a:cubicBezTo>
                <a:cubicBezTo>
                  <a:pt x="77" y="134"/>
                  <a:pt x="77" y="134"/>
                  <a:pt x="77" y="134"/>
                </a:cubicBezTo>
                <a:cubicBezTo>
                  <a:pt x="84" y="141"/>
                  <a:pt x="84" y="141"/>
                  <a:pt x="84" y="141"/>
                </a:cubicBezTo>
                <a:cubicBezTo>
                  <a:pt x="84" y="149"/>
                  <a:pt x="84" y="149"/>
                  <a:pt x="84" y="149"/>
                </a:cubicBezTo>
                <a:cubicBezTo>
                  <a:pt x="90" y="153"/>
                  <a:pt x="90" y="153"/>
                  <a:pt x="90" y="153"/>
                </a:cubicBezTo>
                <a:cubicBezTo>
                  <a:pt x="95" y="153"/>
                  <a:pt x="95" y="153"/>
                  <a:pt x="95" y="153"/>
                </a:cubicBezTo>
                <a:cubicBezTo>
                  <a:pt x="102" y="163"/>
                  <a:pt x="102" y="163"/>
                  <a:pt x="102" y="163"/>
                </a:cubicBezTo>
                <a:cubicBezTo>
                  <a:pt x="104" y="165"/>
                  <a:pt x="104" y="165"/>
                  <a:pt x="104" y="165"/>
                </a:cubicBezTo>
                <a:cubicBezTo>
                  <a:pt x="105" y="165"/>
                  <a:pt x="105" y="165"/>
                  <a:pt x="105" y="165"/>
                </a:cubicBezTo>
                <a:cubicBezTo>
                  <a:pt x="102" y="160"/>
                  <a:pt x="102" y="160"/>
                  <a:pt x="102" y="160"/>
                </a:cubicBezTo>
                <a:cubicBezTo>
                  <a:pt x="99" y="156"/>
                  <a:pt x="99" y="156"/>
                  <a:pt x="99" y="156"/>
                </a:cubicBezTo>
                <a:cubicBezTo>
                  <a:pt x="102" y="156"/>
                  <a:pt x="102" y="156"/>
                  <a:pt x="102" y="156"/>
                </a:cubicBezTo>
                <a:cubicBezTo>
                  <a:pt x="122" y="156"/>
                  <a:pt x="122" y="156"/>
                  <a:pt x="122" y="156"/>
                </a:cubicBezTo>
                <a:cubicBezTo>
                  <a:pt x="126" y="156"/>
                  <a:pt x="126" y="156"/>
                  <a:pt x="126" y="156"/>
                </a:cubicBezTo>
                <a:cubicBezTo>
                  <a:pt x="141" y="145"/>
                  <a:pt x="141" y="145"/>
                  <a:pt x="141" y="145"/>
                </a:cubicBezTo>
                <a:cubicBezTo>
                  <a:pt x="145" y="145"/>
                  <a:pt x="145" y="145"/>
                  <a:pt x="145" y="145"/>
                </a:cubicBezTo>
                <a:cubicBezTo>
                  <a:pt x="145" y="141"/>
                  <a:pt x="145" y="141"/>
                  <a:pt x="145" y="141"/>
                </a:cubicBezTo>
                <a:cubicBezTo>
                  <a:pt x="149" y="137"/>
                  <a:pt x="149" y="137"/>
                  <a:pt x="149" y="137"/>
                </a:cubicBezTo>
                <a:cubicBezTo>
                  <a:pt x="157" y="133"/>
                  <a:pt x="157" y="133"/>
                  <a:pt x="157" y="133"/>
                </a:cubicBezTo>
                <a:cubicBezTo>
                  <a:pt x="161" y="129"/>
                  <a:pt x="161" y="129"/>
                  <a:pt x="161" y="129"/>
                </a:cubicBezTo>
                <a:cubicBezTo>
                  <a:pt x="161" y="125"/>
                  <a:pt x="161" y="125"/>
                  <a:pt x="161" y="125"/>
                </a:cubicBezTo>
                <a:cubicBezTo>
                  <a:pt x="161" y="121"/>
                  <a:pt x="161" y="121"/>
                  <a:pt x="161" y="121"/>
                </a:cubicBezTo>
                <a:cubicBezTo>
                  <a:pt x="165" y="117"/>
                  <a:pt x="165" y="117"/>
                  <a:pt x="165" y="117"/>
                </a:cubicBezTo>
                <a:cubicBezTo>
                  <a:pt x="169" y="110"/>
                  <a:pt x="169" y="110"/>
                  <a:pt x="169" y="110"/>
                </a:cubicBezTo>
                <a:cubicBezTo>
                  <a:pt x="173" y="106"/>
                  <a:pt x="173" y="106"/>
                  <a:pt x="173" y="106"/>
                </a:cubicBezTo>
                <a:cubicBezTo>
                  <a:pt x="184" y="102"/>
                  <a:pt x="184" y="102"/>
                  <a:pt x="184" y="102"/>
                </a:cubicBezTo>
                <a:cubicBezTo>
                  <a:pt x="184" y="98"/>
                  <a:pt x="184" y="98"/>
                  <a:pt x="184" y="98"/>
                </a:cubicBezTo>
                <a:cubicBezTo>
                  <a:pt x="200" y="94"/>
                  <a:pt x="200" y="94"/>
                  <a:pt x="200" y="94"/>
                </a:cubicBezTo>
                <a:cubicBezTo>
                  <a:pt x="200" y="93"/>
                  <a:pt x="200" y="93"/>
                  <a:pt x="200" y="93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bg1">
                <a:lumMod val="75000"/>
              </a:schemeClr>
            </a:solidFill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2" name="Freeform 12"/>
          <p:cNvSpPr>
            <a:spLocks/>
          </p:cNvSpPr>
          <p:nvPr/>
        </p:nvSpPr>
        <p:spPr bwMode="auto">
          <a:xfrm>
            <a:off x="5934779" y="4158289"/>
            <a:ext cx="594710" cy="736653"/>
          </a:xfrm>
          <a:custGeom>
            <a:avLst/>
            <a:gdLst>
              <a:gd name="T0" fmla="*/ 396 w 404"/>
              <a:gd name="T1" fmla="*/ 310 h 474"/>
              <a:gd name="T2" fmla="*/ 382 w 404"/>
              <a:gd name="T3" fmla="*/ 290 h 474"/>
              <a:gd name="T4" fmla="*/ 372 w 404"/>
              <a:gd name="T5" fmla="*/ 290 h 474"/>
              <a:gd name="T6" fmla="*/ 360 w 404"/>
              <a:gd name="T7" fmla="*/ 282 h 474"/>
              <a:gd name="T8" fmla="*/ 360 w 404"/>
              <a:gd name="T9" fmla="*/ 266 h 474"/>
              <a:gd name="T10" fmla="*/ 346 w 404"/>
              <a:gd name="T11" fmla="*/ 252 h 474"/>
              <a:gd name="T12" fmla="*/ 346 w 404"/>
              <a:gd name="T13" fmla="*/ 218 h 474"/>
              <a:gd name="T14" fmla="*/ 338 w 404"/>
              <a:gd name="T15" fmla="*/ 210 h 474"/>
              <a:gd name="T16" fmla="*/ 328 w 404"/>
              <a:gd name="T17" fmla="*/ 200 h 474"/>
              <a:gd name="T18" fmla="*/ 312 w 404"/>
              <a:gd name="T19" fmla="*/ 190 h 474"/>
              <a:gd name="T20" fmla="*/ 312 w 404"/>
              <a:gd name="T21" fmla="*/ 172 h 474"/>
              <a:gd name="T22" fmla="*/ 300 w 404"/>
              <a:gd name="T23" fmla="*/ 172 h 474"/>
              <a:gd name="T24" fmla="*/ 300 w 404"/>
              <a:gd name="T25" fmla="*/ 154 h 474"/>
              <a:gd name="T26" fmla="*/ 290 w 404"/>
              <a:gd name="T27" fmla="*/ 144 h 474"/>
              <a:gd name="T28" fmla="*/ 280 w 404"/>
              <a:gd name="T29" fmla="*/ 144 h 474"/>
              <a:gd name="T30" fmla="*/ 266 w 404"/>
              <a:gd name="T31" fmla="*/ 136 h 474"/>
              <a:gd name="T32" fmla="*/ 266 w 404"/>
              <a:gd name="T33" fmla="*/ 124 h 474"/>
              <a:gd name="T34" fmla="*/ 250 w 404"/>
              <a:gd name="T35" fmla="*/ 114 h 474"/>
              <a:gd name="T36" fmla="*/ 244 w 404"/>
              <a:gd name="T37" fmla="*/ 96 h 474"/>
              <a:gd name="T38" fmla="*/ 242 w 404"/>
              <a:gd name="T39" fmla="*/ 72 h 474"/>
              <a:gd name="T40" fmla="*/ 222 w 404"/>
              <a:gd name="T41" fmla="*/ 66 h 474"/>
              <a:gd name="T42" fmla="*/ 192 w 404"/>
              <a:gd name="T43" fmla="*/ 34 h 474"/>
              <a:gd name="T44" fmla="*/ 192 w 404"/>
              <a:gd name="T45" fmla="*/ 0 h 474"/>
              <a:gd name="T46" fmla="*/ 192 w 404"/>
              <a:gd name="T47" fmla="*/ 0 h 474"/>
              <a:gd name="T48" fmla="*/ 82 w 404"/>
              <a:gd name="T49" fmla="*/ 0 h 474"/>
              <a:gd name="T50" fmla="*/ 82 w 404"/>
              <a:gd name="T51" fmla="*/ 0 h 474"/>
              <a:gd name="T52" fmla="*/ 0 w 404"/>
              <a:gd name="T53" fmla="*/ 0 h 474"/>
              <a:gd name="T54" fmla="*/ 0 w 404"/>
              <a:gd name="T55" fmla="*/ 18 h 474"/>
              <a:gd name="T56" fmla="*/ 8 w 404"/>
              <a:gd name="T57" fmla="*/ 44 h 474"/>
              <a:gd name="T58" fmla="*/ 8 w 404"/>
              <a:gd name="T59" fmla="*/ 126 h 474"/>
              <a:gd name="T60" fmla="*/ 16 w 404"/>
              <a:gd name="T61" fmla="*/ 142 h 474"/>
              <a:gd name="T62" fmla="*/ 16 w 404"/>
              <a:gd name="T63" fmla="*/ 154 h 474"/>
              <a:gd name="T64" fmla="*/ 28 w 404"/>
              <a:gd name="T65" fmla="*/ 180 h 474"/>
              <a:gd name="T66" fmla="*/ 28 w 404"/>
              <a:gd name="T67" fmla="*/ 232 h 474"/>
              <a:gd name="T68" fmla="*/ 40 w 404"/>
              <a:gd name="T69" fmla="*/ 264 h 474"/>
              <a:gd name="T70" fmla="*/ 40 w 404"/>
              <a:gd name="T71" fmla="*/ 432 h 474"/>
              <a:gd name="T72" fmla="*/ 42 w 404"/>
              <a:gd name="T73" fmla="*/ 434 h 474"/>
              <a:gd name="T74" fmla="*/ 50 w 404"/>
              <a:gd name="T75" fmla="*/ 448 h 474"/>
              <a:gd name="T76" fmla="*/ 68 w 404"/>
              <a:gd name="T77" fmla="*/ 458 h 474"/>
              <a:gd name="T78" fmla="*/ 154 w 404"/>
              <a:gd name="T79" fmla="*/ 458 h 474"/>
              <a:gd name="T80" fmla="*/ 174 w 404"/>
              <a:gd name="T81" fmla="*/ 474 h 474"/>
              <a:gd name="T82" fmla="*/ 296 w 404"/>
              <a:gd name="T83" fmla="*/ 474 h 474"/>
              <a:gd name="T84" fmla="*/ 308 w 404"/>
              <a:gd name="T85" fmla="*/ 454 h 474"/>
              <a:gd name="T86" fmla="*/ 314 w 404"/>
              <a:gd name="T87" fmla="*/ 448 h 474"/>
              <a:gd name="T88" fmla="*/ 328 w 404"/>
              <a:gd name="T89" fmla="*/ 442 h 474"/>
              <a:gd name="T90" fmla="*/ 374 w 404"/>
              <a:gd name="T91" fmla="*/ 344 h 474"/>
              <a:gd name="T92" fmla="*/ 382 w 404"/>
              <a:gd name="T93" fmla="*/ 344 h 474"/>
              <a:gd name="T94" fmla="*/ 374 w 404"/>
              <a:gd name="T95" fmla="*/ 336 h 474"/>
              <a:gd name="T96" fmla="*/ 382 w 404"/>
              <a:gd name="T97" fmla="*/ 336 h 474"/>
              <a:gd name="T98" fmla="*/ 390 w 404"/>
              <a:gd name="T99" fmla="*/ 328 h 474"/>
              <a:gd name="T100" fmla="*/ 396 w 404"/>
              <a:gd name="T101" fmla="*/ 328 h 474"/>
              <a:gd name="T102" fmla="*/ 404 w 404"/>
              <a:gd name="T103" fmla="*/ 320 h 474"/>
              <a:gd name="T104" fmla="*/ 404 w 404"/>
              <a:gd name="T105" fmla="*/ 318 h 474"/>
              <a:gd name="T106" fmla="*/ 400 w 404"/>
              <a:gd name="T107" fmla="*/ 314 h 474"/>
              <a:gd name="T108" fmla="*/ 396 w 404"/>
              <a:gd name="T109" fmla="*/ 310 h 474"/>
              <a:gd name="T110" fmla="*/ 396 w 404"/>
              <a:gd name="T111" fmla="*/ 310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404" h="474">
                <a:moveTo>
                  <a:pt x="396" y="310"/>
                </a:moveTo>
                <a:lnTo>
                  <a:pt x="382" y="290"/>
                </a:lnTo>
                <a:lnTo>
                  <a:pt x="372" y="290"/>
                </a:lnTo>
                <a:lnTo>
                  <a:pt x="360" y="282"/>
                </a:lnTo>
                <a:lnTo>
                  <a:pt x="360" y="266"/>
                </a:lnTo>
                <a:lnTo>
                  <a:pt x="346" y="252"/>
                </a:lnTo>
                <a:lnTo>
                  <a:pt x="346" y="218"/>
                </a:lnTo>
                <a:lnTo>
                  <a:pt x="338" y="210"/>
                </a:lnTo>
                <a:lnTo>
                  <a:pt x="328" y="200"/>
                </a:lnTo>
                <a:lnTo>
                  <a:pt x="312" y="190"/>
                </a:lnTo>
                <a:lnTo>
                  <a:pt x="312" y="172"/>
                </a:lnTo>
                <a:lnTo>
                  <a:pt x="300" y="172"/>
                </a:lnTo>
                <a:lnTo>
                  <a:pt x="300" y="154"/>
                </a:lnTo>
                <a:lnTo>
                  <a:pt x="290" y="144"/>
                </a:lnTo>
                <a:lnTo>
                  <a:pt x="280" y="144"/>
                </a:lnTo>
                <a:lnTo>
                  <a:pt x="266" y="136"/>
                </a:lnTo>
                <a:lnTo>
                  <a:pt x="266" y="124"/>
                </a:lnTo>
                <a:lnTo>
                  <a:pt x="250" y="114"/>
                </a:lnTo>
                <a:lnTo>
                  <a:pt x="244" y="96"/>
                </a:lnTo>
                <a:lnTo>
                  <a:pt x="242" y="72"/>
                </a:lnTo>
                <a:lnTo>
                  <a:pt x="222" y="66"/>
                </a:lnTo>
                <a:lnTo>
                  <a:pt x="192" y="34"/>
                </a:lnTo>
                <a:lnTo>
                  <a:pt x="192" y="0"/>
                </a:lnTo>
                <a:lnTo>
                  <a:pt x="192" y="0"/>
                </a:lnTo>
                <a:lnTo>
                  <a:pt x="82" y="0"/>
                </a:lnTo>
                <a:lnTo>
                  <a:pt x="82" y="0"/>
                </a:lnTo>
                <a:lnTo>
                  <a:pt x="0" y="0"/>
                </a:lnTo>
                <a:lnTo>
                  <a:pt x="0" y="18"/>
                </a:lnTo>
                <a:lnTo>
                  <a:pt x="8" y="44"/>
                </a:lnTo>
                <a:lnTo>
                  <a:pt x="8" y="126"/>
                </a:lnTo>
                <a:lnTo>
                  <a:pt x="16" y="142"/>
                </a:lnTo>
                <a:lnTo>
                  <a:pt x="16" y="154"/>
                </a:lnTo>
                <a:lnTo>
                  <a:pt x="28" y="180"/>
                </a:lnTo>
                <a:lnTo>
                  <a:pt x="28" y="232"/>
                </a:lnTo>
                <a:lnTo>
                  <a:pt x="40" y="264"/>
                </a:lnTo>
                <a:lnTo>
                  <a:pt x="40" y="432"/>
                </a:lnTo>
                <a:lnTo>
                  <a:pt x="42" y="434"/>
                </a:lnTo>
                <a:lnTo>
                  <a:pt x="50" y="448"/>
                </a:lnTo>
                <a:lnTo>
                  <a:pt x="68" y="458"/>
                </a:lnTo>
                <a:lnTo>
                  <a:pt x="154" y="458"/>
                </a:lnTo>
                <a:lnTo>
                  <a:pt x="174" y="474"/>
                </a:lnTo>
                <a:lnTo>
                  <a:pt x="296" y="474"/>
                </a:lnTo>
                <a:lnTo>
                  <a:pt x="308" y="454"/>
                </a:lnTo>
                <a:lnTo>
                  <a:pt x="314" y="448"/>
                </a:lnTo>
                <a:lnTo>
                  <a:pt x="328" y="442"/>
                </a:lnTo>
                <a:lnTo>
                  <a:pt x="374" y="344"/>
                </a:lnTo>
                <a:lnTo>
                  <a:pt x="382" y="344"/>
                </a:lnTo>
                <a:lnTo>
                  <a:pt x="374" y="336"/>
                </a:lnTo>
                <a:lnTo>
                  <a:pt x="382" y="336"/>
                </a:lnTo>
                <a:lnTo>
                  <a:pt x="390" y="328"/>
                </a:lnTo>
                <a:lnTo>
                  <a:pt x="396" y="328"/>
                </a:lnTo>
                <a:lnTo>
                  <a:pt x="404" y="320"/>
                </a:lnTo>
                <a:lnTo>
                  <a:pt x="404" y="318"/>
                </a:lnTo>
                <a:lnTo>
                  <a:pt x="400" y="314"/>
                </a:lnTo>
                <a:lnTo>
                  <a:pt x="396" y="310"/>
                </a:lnTo>
                <a:lnTo>
                  <a:pt x="396" y="310"/>
                </a:lnTo>
                <a:close/>
              </a:path>
            </a:pathLst>
          </a:custGeom>
          <a:solidFill>
            <a:srgbClr val="0054A6"/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3" name="Freeform 13"/>
          <p:cNvSpPr>
            <a:spLocks/>
          </p:cNvSpPr>
          <p:nvPr/>
        </p:nvSpPr>
        <p:spPr bwMode="auto">
          <a:xfrm>
            <a:off x="7537849" y="3196289"/>
            <a:ext cx="70658" cy="105680"/>
          </a:xfrm>
          <a:custGeom>
            <a:avLst/>
            <a:gdLst>
              <a:gd name="T0" fmla="*/ 22 w 24"/>
              <a:gd name="T1" fmla="*/ 7 h 34"/>
              <a:gd name="T2" fmla="*/ 16 w 24"/>
              <a:gd name="T3" fmla="*/ 0 h 34"/>
              <a:gd name="T4" fmla="*/ 0 w 24"/>
              <a:gd name="T5" fmla="*/ 0 h 34"/>
              <a:gd name="T6" fmla="*/ 0 w 24"/>
              <a:gd name="T7" fmla="*/ 34 h 34"/>
              <a:gd name="T8" fmla="*/ 1 w 24"/>
              <a:gd name="T9" fmla="*/ 34 h 34"/>
              <a:gd name="T10" fmla="*/ 14 w 24"/>
              <a:gd name="T11" fmla="*/ 32 h 34"/>
              <a:gd name="T12" fmla="*/ 17 w 24"/>
              <a:gd name="T13" fmla="*/ 28 h 34"/>
              <a:gd name="T14" fmla="*/ 21 w 24"/>
              <a:gd name="T15" fmla="*/ 16 h 34"/>
              <a:gd name="T16" fmla="*/ 21 w 24"/>
              <a:gd name="T17" fmla="*/ 12 h 34"/>
              <a:gd name="T18" fmla="*/ 24 w 24"/>
              <a:gd name="T19" fmla="*/ 15 h 34"/>
              <a:gd name="T20" fmla="*/ 22 w 24"/>
              <a:gd name="T21" fmla="*/ 9 h 34"/>
              <a:gd name="T22" fmla="*/ 22 w 24"/>
              <a:gd name="T23" fmla="*/ 7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" h="34">
                <a:moveTo>
                  <a:pt x="22" y="7"/>
                </a:moveTo>
                <a:cubicBezTo>
                  <a:pt x="16" y="0"/>
                  <a:pt x="16" y="0"/>
                  <a:pt x="1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34"/>
                  <a:pt x="0" y="34"/>
                  <a:pt x="0" y="34"/>
                </a:cubicBezTo>
                <a:cubicBezTo>
                  <a:pt x="1" y="34"/>
                  <a:pt x="1" y="34"/>
                  <a:pt x="1" y="34"/>
                </a:cubicBezTo>
                <a:cubicBezTo>
                  <a:pt x="14" y="32"/>
                  <a:pt x="14" y="32"/>
                  <a:pt x="14" y="32"/>
                </a:cubicBezTo>
                <a:cubicBezTo>
                  <a:pt x="17" y="28"/>
                  <a:pt x="17" y="28"/>
                  <a:pt x="17" y="28"/>
                </a:cubicBezTo>
                <a:cubicBezTo>
                  <a:pt x="21" y="16"/>
                  <a:pt x="21" y="16"/>
                  <a:pt x="21" y="16"/>
                </a:cubicBezTo>
                <a:cubicBezTo>
                  <a:pt x="21" y="12"/>
                  <a:pt x="21" y="12"/>
                  <a:pt x="21" y="12"/>
                </a:cubicBezTo>
                <a:cubicBezTo>
                  <a:pt x="24" y="15"/>
                  <a:pt x="24" y="15"/>
                  <a:pt x="24" y="15"/>
                </a:cubicBezTo>
                <a:cubicBezTo>
                  <a:pt x="24" y="14"/>
                  <a:pt x="23" y="11"/>
                  <a:pt x="22" y="9"/>
                </a:cubicBezTo>
                <a:lnTo>
                  <a:pt x="22" y="7"/>
                </a:lnTo>
                <a:close/>
              </a:path>
            </a:pathLst>
          </a:custGeom>
          <a:solidFill>
            <a:srgbClr val="B9CDE5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n>
                <a:solidFill>
                  <a:schemeClr val="bg1">
                    <a:lumMod val="75000"/>
                  </a:schemeClr>
                </a:solidFill>
              </a:ln>
              <a:solidFill>
                <a:prstClr val="black"/>
              </a:solidFill>
            </a:endParaRPr>
          </a:p>
        </p:txBody>
      </p:sp>
      <p:sp>
        <p:nvSpPr>
          <p:cNvPr id="14" name="Freeform 14"/>
          <p:cNvSpPr>
            <a:spLocks/>
          </p:cNvSpPr>
          <p:nvPr/>
        </p:nvSpPr>
        <p:spPr bwMode="auto">
          <a:xfrm>
            <a:off x="2635900" y="3807058"/>
            <a:ext cx="652121" cy="982203"/>
          </a:xfrm>
          <a:custGeom>
            <a:avLst/>
            <a:gdLst>
              <a:gd name="T0" fmla="*/ 24 w 221"/>
              <a:gd name="T1" fmla="*/ 0 h 316"/>
              <a:gd name="T2" fmla="*/ 24 w 221"/>
              <a:gd name="T3" fmla="*/ 57 h 316"/>
              <a:gd name="T4" fmla="*/ 4 w 221"/>
              <a:gd name="T5" fmla="*/ 44 h 316"/>
              <a:gd name="T6" fmla="*/ 0 w 221"/>
              <a:gd name="T7" fmla="*/ 66 h 316"/>
              <a:gd name="T8" fmla="*/ 7 w 221"/>
              <a:gd name="T9" fmla="*/ 73 h 316"/>
              <a:gd name="T10" fmla="*/ 10 w 221"/>
              <a:gd name="T11" fmla="*/ 79 h 316"/>
              <a:gd name="T12" fmla="*/ 7 w 221"/>
              <a:gd name="T13" fmla="*/ 82 h 316"/>
              <a:gd name="T14" fmla="*/ 7 w 221"/>
              <a:gd name="T15" fmla="*/ 113 h 316"/>
              <a:gd name="T16" fmla="*/ 12 w 221"/>
              <a:gd name="T17" fmla="*/ 134 h 316"/>
              <a:gd name="T18" fmla="*/ 8 w 221"/>
              <a:gd name="T19" fmla="*/ 146 h 316"/>
              <a:gd name="T20" fmla="*/ 6 w 221"/>
              <a:gd name="T21" fmla="*/ 155 h 316"/>
              <a:gd name="T22" fmla="*/ 7 w 221"/>
              <a:gd name="T23" fmla="*/ 156 h 316"/>
              <a:gd name="T24" fmla="*/ 7 w 221"/>
              <a:gd name="T25" fmla="*/ 157 h 316"/>
              <a:gd name="T26" fmla="*/ 5 w 221"/>
              <a:gd name="T27" fmla="*/ 167 h 316"/>
              <a:gd name="T28" fmla="*/ 4 w 221"/>
              <a:gd name="T29" fmla="*/ 177 h 316"/>
              <a:gd name="T30" fmla="*/ 5 w 221"/>
              <a:gd name="T31" fmla="*/ 177 h 316"/>
              <a:gd name="T32" fmla="*/ 5 w 221"/>
              <a:gd name="T33" fmla="*/ 178 h 316"/>
              <a:gd name="T34" fmla="*/ 5 w 221"/>
              <a:gd name="T35" fmla="*/ 195 h 316"/>
              <a:gd name="T36" fmla="*/ 12 w 221"/>
              <a:gd name="T37" fmla="*/ 205 h 316"/>
              <a:gd name="T38" fmla="*/ 12 w 221"/>
              <a:gd name="T39" fmla="*/ 211 h 316"/>
              <a:gd name="T40" fmla="*/ 12 w 221"/>
              <a:gd name="T41" fmla="*/ 212 h 316"/>
              <a:gd name="T42" fmla="*/ 12 w 221"/>
              <a:gd name="T43" fmla="*/ 215 h 316"/>
              <a:gd name="T44" fmla="*/ 10 w 221"/>
              <a:gd name="T45" fmla="*/ 221 h 316"/>
              <a:gd name="T46" fmla="*/ 8 w 221"/>
              <a:gd name="T47" fmla="*/ 227 h 316"/>
              <a:gd name="T48" fmla="*/ 8 w 221"/>
              <a:gd name="T49" fmla="*/ 237 h 316"/>
              <a:gd name="T50" fmla="*/ 8 w 221"/>
              <a:gd name="T51" fmla="*/ 249 h 316"/>
              <a:gd name="T52" fmla="*/ 9 w 221"/>
              <a:gd name="T53" fmla="*/ 251 h 316"/>
              <a:gd name="T54" fmla="*/ 8 w 221"/>
              <a:gd name="T55" fmla="*/ 259 h 316"/>
              <a:gd name="T56" fmla="*/ 4 w 221"/>
              <a:gd name="T57" fmla="*/ 265 h 316"/>
              <a:gd name="T58" fmla="*/ 144 w 221"/>
              <a:gd name="T59" fmla="*/ 316 h 316"/>
              <a:gd name="T60" fmla="*/ 221 w 221"/>
              <a:gd name="T61" fmla="*/ 316 h 316"/>
              <a:gd name="T62" fmla="*/ 221 w 221"/>
              <a:gd name="T63" fmla="*/ 0 h 316"/>
              <a:gd name="T64" fmla="*/ 24 w 221"/>
              <a:gd name="T65" fmla="*/ 0 h 3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21" h="316">
                <a:moveTo>
                  <a:pt x="24" y="0"/>
                </a:moveTo>
                <a:cubicBezTo>
                  <a:pt x="24" y="57"/>
                  <a:pt x="24" y="57"/>
                  <a:pt x="24" y="57"/>
                </a:cubicBezTo>
                <a:cubicBezTo>
                  <a:pt x="4" y="44"/>
                  <a:pt x="4" y="44"/>
                  <a:pt x="4" y="44"/>
                </a:cubicBezTo>
                <a:cubicBezTo>
                  <a:pt x="0" y="66"/>
                  <a:pt x="0" y="66"/>
                  <a:pt x="0" y="66"/>
                </a:cubicBezTo>
                <a:cubicBezTo>
                  <a:pt x="7" y="73"/>
                  <a:pt x="7" y="73"/>
                  <a:pt x="7" y="73"/>
                </a:cubicBezTo>
                <a:cubicBezTo>
                  <a:pt x="10" y="75"/>
                  <a:pt x="11" y="77"/>
                  <a:pt x="10" y="79"/>
                </a:cubicBezTo>
                <a:cubicBezTo>
                  <a:pt x="10" y="81"/>
                  <a:pt x="8" y="82"/>
                  <a:pt x="7" y="82"/>
                </a:cubicBezTo>
                <a:cubicBezTo>
                  <a:pt x="7" y="113"/>
                  <a:pt x="7" y="113"/>
                  <a:pt x="7" y="113"/>
                </a:cubicBezTo>
                <a:cubicBezTo>
                  <a:pt x="12" y="134"/>
                  <a:pt x="12" y="134"/>
                  <a:pt x="12" y="134"/>
                </a:cubicBezTo>
                <a:cubicBezTo>
                  <a:pt x="8" y="146"/>
                  <a:pt x="8" y="146"/>
                  <a:pt x="8" y="146"/>
                </a:cubicBezTo>
                <a:cubicBezTo>
                  <a:pt x="5" y="154"/>
                  <a:pt x="6" y="155"/>
                  <a:pt x="6" y="155"/>
                </a:cubicBezTo>
                <a:cubicBezTo>
                  <a:pt x="7" y="156"/>
                  <a:pt x="7" y="156"/>
                  <a:pt x="7" y="156"/>
                </a:cubicBezTo>
                <a:cubicBezTo>
                  <a:pt x="7" y="157"/>
                  <a:pt x="7" y="157"/>
                  <a:pt x="7" y="157"/>
                </a:cubicBezTo>
                <a:cubicBezTo>
                  <a:pt x="5" y="167"/>
                  <a:pt x="5" y="167"/>
                  <a:pt x="5" y="167"/>
                </a:cubicBezTo>
                <a:cubicBezTo>
                  <a:pt x="3" y="176"/>
                  <a:pt x="4" y="176"/>
                  <a:pt x="4" y="177"/>
                </a:cubicBezTo>
                <a:cubicBezTo>
                  <a:pt x="5" y="177"/>
                  <a:pt x="5" y="177"/>
                  <a:pt x="5" y="177"/>
                </a:cubicBezTo>
                <a:cubicBezTo>
                  <a:pt x="5" y="178"/>
                  <a:pt x="5" y="178"/>
                  <a:pt x="5" y="178"/>
                </a:cubicBezTo>
                <a:cubicBezTo>
                  <a:pt x="5" y="195"/>
                  <a:pt x="5" y="195"/>
                  <a:pt x="5" y="195"/>
                </a:cubicBezTo>
                <a:cubicBezTo>
                  <a:pt x="12" y="205"/>
                  <a:pt x="12" y="205"/>
                  <a:pt x="12" y="205"/>
                </a:cubicBezTo>
                <a:cubicBezTo>
                  <a:pt x="12" y="211"/>
                  <a:pt x="12" y="211"/>
                  <a:pt x="12" y="211"/>
                </a:cubicBezTo>
                <a:cubicBezTo>
                  <a:pt x="12" y="212"/>
                  <a:pt x="12" y="212"/>
                  <a:pt x="12" y="212"/>
                </a:cubicBezTo>
                <a:cubicBezTo>
                  <a:pt x="12" y="213"/>
                  <a:pt x="12" y="214"/>
                  <a:pt x="12" y="215"/>
                </a:cubicBezTo>
                <a:cubicBezTo>
                  <a:pt x="12" y="217"/>
                  <a:pt x="11" y="219"/>
                  <a:pt x="10" y="221"/>
                </a:cubicBezTo>
                <a:cubicBezTo>
                  <a:pt x="8" y="224"/>
                  <a:pt x="7" y="226"/>
                  <a:pt x="8" y="227"/>
                </a:cubicBezTo>
                <a:cubicBezTo>
                  <a:pt x="10" y="230"/>
                  <a:pt x="8" y="237"/>
                  <a:pt x="8" y="237"/>
                </a:cubicBezTo>
                <a:cubicBezTo>
                  <a:pt x="8" y="237"/>
                  <a:pt x="7" y="245"/>
                  <a:pt x="8" y="249"/>
                </a:cubicBezTo>
                <a:cubicBezTo>
                  <a:pt x="8" y="250"/>
                  <a:pt x="9" y="251"/>
                  <a:pt x="9" y="251"/>
                </a:cubicBezTo>
                <a:cubicBezTo>
                  <a:pt x="10" y="254"/>
                  <a:pt x="11" y="255"/>
                  <a:pt x="8" y="259"/>
                </a:cubicBezTo>
                <a:cubicBezTo>
                  <a:pt x="4" y="265"/>
                  <a:pt x="4" y="265"/>
                  <a:pt x="4" y="265"/>
                </a:cubicBezTo>
                <a:cubicBezTo>
                  <a:pt x="144" y="316"/>
                  <a:pt x="144" y="316"/>
                  <a:pt x="144" y="316"/>
                </a:cubicBezTo>
                <a:cubicBezTo>
                  <a:pt x="221" y="316"/>
                  <a:pt x="221" y="316"/>
                  <a:pt x="221" y="316"/>
                </a:cubicBezTo>
                <a:cubicBezTo>
                  <a:pt x="221" y="0"/>
                  <a:pt x="221" y="0"/>
                  <a:pt x="221" y="0"/>
                </a:cubicBezTo>
                <a:lnTo>
                  <a:pt x="24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5" name="Freeform 15"/>
          <p:cNvSpPr>
            <a:spLocks/>
          </p:cNvSpPr>
          <p:nvPr/>
        </p:nvSpPr>
        <p:spPr bwMode="auto">
          <a:xfrm>
            <a:off x="3288023" y="3807058"/>
            <a:ext cx="671257" cy="982203"/>
          </a:xfrm>
          <a:custGeom>
            <a:avLst/>
            <a:gdLst>
              <a:gd name="T0" fmla="*/ 184 w 456"/>
              <a:gd name="T1" fmla="*/ 592 h 632"/>
              <a:gd name="T2" fmla="*/ 186 w 456"/>
              <a:gd name="T3" fmla="*/ 592 h 632"/>
              <a:gd name="T4" fmla="*/ 456 w 456"/>
              <a:gd name="T5" fmla="*/ 592 h 632"/>
              <a:gd name="T6" fmla="*/ 456 w 456"/>
              <a:gd name="T7" fmla="*/ 80 h 632"/>
              <a:gd name="T8" fmla="*/ 456 w 456"/>
              <a:gd name="T9" fmla="*/ 80 h 632"/>
              <a:gd name="T10" fmla="*/ 456 w 456"/>
              <a:gd name="T11" fmla="*/ 0 h 632"/>
              <a:gd name="T12" fmla="*/ 2 w 456"/>
              <a:gd name="T13" fmla="*/ 0 h 632"/>
              <a:gd name="T14" fmla="*/ 0 w 456"/>
              <a:gd name="T15" fmla="*/ 0 h 632"/>
              <a:gd name="T16" fmla="*/ 0 w 456"/>
              <a:gd name="T17" fmla="*/ 632 h 632"/>
              <a:gd name="T18" fmla="*/ 48 w 456"/>
              <a:gd name="T19" fmla="*/ 632 h 632"/>
              <a:gd name="T20" fmla="*/ 48 w 456"/>
              <a:gd name="T21" fmla="*/ 594 h 632"/>
              <a:gd name="T22" fmla="*/ 176 w 456"/>
              <a:gd name="T23" fmla="*/ 594 h 632"/>
              <a:gd name="T24" fmla="*/ 176 w 456"/>
              <a:gd name="T25" fmla="*/ 592 h 632"/>
              <a:gd name="T26" fmla="*/ 184 w 456"/>
              <a:gd name="T27" fmla="*/ 592 h 632"/>
              <a:gd name="T28" fmla="*/ 184 w 456"/>
              <a:gd name="T29" fmla="*/ 592 h 6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56" h="632">
                <a:moveTo>
                  <a:pt x="184" y="592"/>
                </a:moveTo>
                <a:lnTo>
                  <a:pt x="186" y="592"/>
                </a:lnTo>
                <a:lnTo>
                  <a:pt x="456" y="592"/>
                </a:lnTo>
                <a:lnTo>
                  <a:pt x="456" y="80"/>
                </a:lnTo>
                <a:lnTo>
                  <a:pt x="456" y="80"/>
                </a:lnTo>
                <a:lnTo>
                  <a:pt x="456" y="0"/>
                </a:lnTo>
                <a:lnTo>
                  <a:pt x="2" y="0"/>
                </a:lnTo>
                <a:lnTo>
                  <a:pt x="0" y="0"/>
                </a:lnTo>
                <a:lnTo>
                  <a:pt x="0" y="632"/>
                </a:lnTo>
                <a:lnTo>
                  <a:pt x="48" y="632"/>
                </a:lnTo>
                <a:lnTo>
                  <a:pt x="48" y="594"/>
                </a:lnTo>
                <a:lnTo>
                  <a:pt x="176" y="594"/>
                </a:lnTo>
                <a:lnTo>
                  <a:pt x="176" y="592"/>
                </a:lnTo>
                <a:lnTo>
                  <a:pt x="184" y="592"/>
                </a:lnTo>
                <a:lnTo>
                  <a:pt x="184" y="592"/>
                </a:lnTo>
                <a:close/>
              </a:path>
            </a:pathLst>
          </a:custGeom>
          <a:solidFill>
            <a:srgbClr val="0054A6"/>
          </a:solidFill>
          <a:ln w="9525">
            <a:solidFill>
              <a:schemeClr val="bg1">
                <a:lumMod val="75000"/>
              </a:schemeClr>
            </a:solidFill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6" name="Freeform 16"/>
          <p:cNvSpPr>
            <a:spLocks/>
          </p:cNvSpPr>
          <p:nvPr/>
        </p:nvSpPr>
        <p:spPr bwMode="auto">
          <a:xfrm>
            <a:off x="1520083" y="3047093"/>
            <a:ext cx="1151148" cy="1583650"/>
          </a:xfrm>
          <a:custGeom>
            <a:avLst/>
            <a:gdLst>
              <a:gd name="T0" fmla="*/ 387 w 391"/>
              <a:gd name="T1" fmla="*/ 493 h 509"/>
              <a:gd name="T2" fmla="*/ 387 w 391"/>
              <a:gd name="T3" fmla="*/ 471 h 509"/>
              <a:gd name="T4" fmla="*/ 391 w 391"/>
              <a:gd name="T5" fmla="*/ 459 h 509"/>
              <a:gd name="T6" fmla="*/ 391 w 391"/>
              <a:gd name="T7" fmla="*/ 455 h 509"/>
              <a:gd name="T8" fmla="*/ 384 w 391"/>
              <a:gd name="T9" fmla="*/ 439 h 509"/>
              <a:gd name="T10" fmla="*/ 384 w 391"/>
              <a:gd name="T11" fmla="*/ 421 h 509"/>
              <a:gd name="T12" fmla="*/ 384 w 391"/>
              <a:gd name="T13" fmla="*/ 411 h 509"/>
              <a:gd name="T14" fmla="*/ 386 w 391"/>
              <a:gd name="T15" fmla="*/ 400 h 509"/>
              <a:gd name="T16" fmla="*/ 387 w 391"/>
              <a:gd name="T17" fmla="*/ 390 h 509"/>
              <a:gd name="T18" fmla="*/ 386 w 391"/>
              <a:gd name="T19" fmla="*/ 357 h 509"/>
              <a:gd name="T20" fmla="*/ 169 w 391"/>
              <a:gd name="T21" fmla="*/ 142 h 509"/>
              <a:gd name="T22" fmla="*/ 0 w 391"/>
              <a:gd name="T23" fmla="*/ 0 h 509"/>
              <a:gd name="T24" fmla="*/ 15 w 391"/>
              <a:gd name="T25" fmla="*/ 80 h 509"/>
              <a:gd name="T26" fmla="*/ 4 w 391"/>
              <a:gd name="T27" fmla="*/ 123 h 509"/>
              <a:gd name="T28" fmla="*/ 11 w 391"/>
              <a:gd name="T29" fmla="*/ 139 h 509"/>
              <a:gd name="T30" fmla="*/ 27 w 391"/>
              <a:gd name="T31" fmla="*/ 170 h 509"/>
              <a:gd name="T32" fmla="*/ 35 w 391"/>
              <a:gd name="T33" fmla="*/ 209 h 509"/>
              <a:gd name="T34" fmla="*/ 58 w 391"/>
              <a:gd name="T35" fmla="*/ 236 h 509"/>
              <a:gd name="T36" fmla="*/ 58 w 391"/>
              <a:gd name="T37" fmla="*/ 248 h 509"/>
              <a:gd name="T38" fmla="*/ 70 w 391"/>
              <a:gd name="T39" fmla="*/ 252 h 509"/>
              <a:gd name="T40" fmla="*/ 74 w 391"/>
              <a:gd name="T41" fmla="*/ 252 h 509"/>
              <a:gd name="T42" fmla="*/ 78 w 391"/>
              <a:gd name="T43" fmla="*/ 240 h 509"/>
              <a:gd name="T44" fmla="*/ 97 w 391"/>
              <a:gd name="T45" fmla="*/ 244 h 509"/>
              <a:gd name="T46" fmla="*/ 86 w 391"/>
              <a:gd name="T47" fmla="*/ 248 h 509"/>
              <a:gd name="T48" fmla="*/ 86 w 391"/>
              <a:gd name="T49" fmla="*/ 256 h 509"/>
              <a:gd name="T50" fmla="*/ 93 w 391"/>
              <a:gd name="T51" fmla="*/ 271 h 509"/>
              <a:gd name="T52" fmla="*/ 82 w 391"/>
              <a:gd name="T53" fmla="*/ 260 h 509"/>
              <a:gd name="T54" fmla="*/ 78 w 391"/>
              <a:gd name="T55" fmla="*/ 263 h 509"/>
              <a:gd name="T56" fmla="*/ 89 w 391"/>
              <a:gd name="T57" fmla="*/ 299 h 509"/>
              <a:gd name="T58" fmla="*/ 105 w 391"/>
              <a:gd name="T59" fmla="*/ 306 h 509"/>
              <a:gd name="T60" fmla="*/ 97 w 391"/>
              <a:gd name="T61" fmla="*/ 318 h 509"/>
              <a:gd name="T62" fmla="*/ 136 w 391"/>
              <a:gd name="T63" fmla="*/ 369 h 509"/>
              <a:gd name="T64" fmla="*/ 140 w 391"/>
              <a:gd name="T65" fmla="*/ 381 h 509"/>
              <a:gd name="T66" fmla="*/ 148 w 391"/>
              <a:gd name="T67" fmla="*/ 388 h 509"/>
              <a:gd name="T68" fmla="*/ 148 w 391"/>
              <a:gd name="T69" fmla="*/ 396 h 509"/>
              <a:gd name="T70" fmla="*/ 152 w 391"/>
              <a:gd name="T71" fmla="*/ 416 h 509"/>
              <a:gd name="T72" fmla="*/ 179 w 391"/>
              <a:gd name="T73" fmla="*/ 423 h 509"/>
              <a:gd name="T74" fmla="*/ 187 w 391"/>
              <a:gd name="T75" fmla="*/ 420 h 509"/>
              <a:gd name="T76" fmla="*/ 203 w 391"/>
              <a:gd name="T77" fmla="*/ 431 h 509"/>
              <a:gd name="T78" fmla="*/ 222 w 391"/>
              <a:gd name="T79" fmla="*/ 439 h 509"/>
              <a:gd name="T80" fmla="*/ 226 w 391"/>
              <a:gd name="T81" fmla="*/ 435 h 509"/>
              <a:gd name="T82" fmla="*/ 234 w 391"/>
              <a:gd name="T83" fmla="*/ 443 h 509"/>
              <a:gd name="T84" fmla="*/ 246 w 391"/>
              <a:gd name="T85" fmla="*/ 455 h 509"/>
              <a:gd name="T86" fmla="*/ 281 w 391"/>
              <a:gd name="T87" fmla="*/ 486 h 509"/>
              <a:gd name="T88" fmla="*/ 285 w 391"/>
              <a:gd name="T89" fmla="*/ 509 h 509"/>
              <a:gd name="T90" fmla="*/ 374 w 391"/>
              <a:gd name="T91" fmla="*/ 505 h 509"/>
              <a:gd name="T92" fmla="*/ 387 w 391"/>
              <a:gd name="T93" fmla="*/ 503 h 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91" h="509">
                <a:moveTo>
                  <a:pt x="388" y="495"/>
                </a:moveTo>
                <a:cubicBezTo>
                  <a:pt x="388" y="495"/>
                  <a:pt x="387" y="494"/>
                  <a:pt x="387" y="493"/>
                </a:cubicBezTo>
                <a:cubicBezTo>
                  <a:pt x="386" y="489"/>
                  <a:pt x="387" y="481"/>
                  <a:pt x="387" y="481"/>
                </a:cubicBezTo>
                <a:cubicBezTo>
                  <a:pt x="387" y="481"/>
                  <a:pt x="389" y="474"/>
                  <a:pt x="387" y="471"/>
                </a:cubicBezTo>
                <a:cubicBezTo>
                  <a:pt x="386" y="470"/>
                  <a:pt x="387" y="468"/>
                  <a:pt x="389" y="465"/>
                </a:cubicBezTo>
                <a:cubicBezTo>
                  <a:pt x="390" y="463"/>
                  <a:pt x="391" y="461"/>
                  <a:pt x="391" y="459"/>
                </a:cubicBezTo>
                <a:cubicBezTo>
                  <a:pt x="391" y="458"/>
                  <a:pt x="391" y="457"/>
                  <a:pt x="391" y="456"/>
                </a:cubicBezTo>
                <a:cubicBezTo>
                  <a:pt x="391" y="455"/>
                  <a:pt x="391" y="455"/>
                  <a:pt x="391" y="455"/>
                </a:cubicBezTo>
                <a:cubicBezTo>
                  <a:pt x="391" y="449"/>
                  <a:pt x="391" y="449"/>
                  <a:pt x="391" y="449"/>
                </a:cubicBezTo>
                <a:cubicBezTo>
                  <a:pt x="384" y="439"/>
                  <a:pt x="384" y="439"/>
                  <a:pt x="384" y="439"/>
                </a:cubicBezTo>
                <a:cubicBezTo>
                  <a:pt x="384" y="422"/>
                  <a:pt x="384" y="422"/>
                  <a:pt x="384" y="422"/>
                </a:cubicBezTo>
                <a:cubicBezTo>
                  <a:pt x="384" y="421"/>
                  <a:pt x="384" y="421"/>
                  <a:pt x="384" y="421"/>
                </a:cubicBezTo>
                <a:cubicBezTo>
                  <a:pt x="383" y="421"/>
                  <a:pt x="383" y="421"/>
                  <a:pt x="383" y="421"/>
                </a:cubicBezTo>
                <a:cubicBezTo>
                  <a:pt x="383" y="420"/>
                  <a:pt x="382" y="420"/>
                  <a:pt x="384" y="411"/>
                </a:cubicBezTo>
                <a:cubicBezTo>
                  <a:pt x="386" y="401"/>
                  <a:pt x="386" y="401"/>
                  <a:pt x="386" y="401"/>
                </a:cubicBezTo>
                <a:cubicBezTo>
                  <a:pt x="386" y="400"/>
                  <a:pt x="386" y="400"/>
                  <a:pt x="386" y="400"/>
                </a:cubicBezTo>
                <a:cubicBezTo>
                  <a:pt x="385" y="399"/>
                  <a:pt x="385" y="399"/>
                  <a:pt x="385" y="399"/>
                </a:cubicBezTo>
                <a:cubicBezTo>
                  <a:pt x="385" y="399"/>
                  <a:pt x="384" y="398"/>
                  <a:pt x="387" y="390"/>
                </a:cubicBezTo>
                <a:cubicBezTo>
                  <a:pt x="391" y="378"/>
                  <a:pt x="391" y="378"/>
                  <a:pt x="391" y="378"/>
                </a:cubicBezTo>
                <a:cubicBezTo>
                  <a:pt x="386" y="357"/>
                  <a:pt x="386" y="357"/>
                  <a:pt x="386" y="357"/>
                </a:cubicBezTo>
                <a:cubicBezTo>
                  <a:pt x="386" y="357"/>
                  <a:pt x="386" y="357"/>
                  <a:pt x="386" y="357"/>
                </a:cubicBezTo>
                <a:cubicBezTo>
                  <a:pt x="169" y="142"/>
                  <a:pt x="169" y="142"/>
                  <a:pt x="169" y="142"/>
                </a:cubicBezTo>
                <a:cubicBezTo>
                  <a:pt x="169" y="0"/>
                  <a:pt x="169" y="0"/>
                  <a:pt x="169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"/>
                  <a:pt x="0" y="2"/>
                  <a:pt x="0" y="2"/>
                </a:cubicBezTo>
                <a:cubicBezTo>
                  <a:pt x="15" y="80"/>
                  <a:pt x="15" y="80"/>
                  <a:pt x="15" y="80"/>
                </a:cubicBezTo>
                <a:cubicBezTo>
                  <a:pt x="15" y="107"/>
                  <a:pt x="15" y="107"/>
                  <a:pt x="15" y="107"/>
                </a:cubicBezTo>
                <a:cubicBezTo>
                  <a:pt x="4" y="123"/>
                  <a:pt x="4" y="123"/>
                  <a:pt x="4" y="123"/>
                </a:cubicBezTo>
                <a:cubicBezTo>
                  <a:pt x="7" y="135"/>
                  <a:pt x="7" y="135"/>
                  <a:pt x="7" y="135"/>
                </a:cubicBezTo>
                <a:cubicBezTo>
                  <a:pt x="11" y="139"/>
                  <a:pt x="11" y="139"/>
                  <a:pt x="11" y="139"/>
                </a:cubicBezTo>
                <a:cubicBezTo>
                  <a:pt x="27" y="166"/>
                  <a:pt x="27" y="166"/>
                  <a:pt x="27" y="166"/>
                </a:cubicBezTo>
                <a:cubicBezTo>
                  <a:pt x="27" y="170"/>
                  <a:pt x="27" y="170"/>
                  <a:pt x="27" y="170"/>
                </a:cubicBezTo>
                <a:cubicBezTo>
                  <a:pt x="27" y="181"/>
                  <a:pt x="27" y="181"/>
                  <a:pt x="27" y="181"/>
                </a:cubicBezTo>
                <a:cubicBezTo>
                  <a:pt x="35" y="209"/>
                  <a:pt x="35" y="209"/>
                  <a:pt x="35" y="209"/>
                </a:cubicBezTo>
                <a:cubicBezTo>
                  <a:pt x="54" y="232"/>
                  <a:pt x="54" y="232"/>
                  <a:pt x="54" y="232"/>
                </a:cubicBezTo>
                <a:cubicBezTo>
                  <a:pt x="58" y="236"/>
                  <a:pt x="58" y="236"/>
                  <a:pt x="58" y="236"/>
                </a:cubicBezTo>
                <a:cubicBezTo>
                  <a:pt x="58" y="244"/>
                  <a:pt x="58" y="244"/>
                  <a:pt x="58" y="244"/>
                </a:cubicBezTo>
                <a:cubicBezTo>
                  <a:pt x="58" y="248"/>
                  <a:pt x="58" y="248"/>
                  <a:pt x="58" y="248"/>
                </a:cubicBezTo>
                <a:cubicBezTo>
                  <a:pt x="66" y="252"/>
                  <a:pt x="66" y="252"/>
                  <a:pt x="66" y="252"/>
                </a:cubicBezTo>
                <a:cubicBezTo>
                  <a:pt x="70" y="252"/>
                  <a:pt x="70" y="252"/>
                  <a:pt x="70" y="252"/>
                </a:cubicBezTo>
                <a:cubicBezTo>
                  <a:pt x="74" y="256"/>
                  <a:pt x="74" y="256"/>
                  <a:pt x="74" y="256"/>
                </a:cubicBezTo>
                <a:cubicBezTo>
                  <a:pt x="74" y="252"/>
                  <a:pt x="74" y="252"/>
                  <a:pt x="74" y="252"/>
                </a:cubicBezTo>
                <a:cubicBezTo>
                  <a:pt x="78" y="252"/>
                  <a:pt x="78" y="252"/>
                  <a:pt x="78" y="252"/>
                </a:cubicBezTo>
                <a:cubicBezTo>
                  <a:pt x="78" y="240"/>
                  <a:pt x="78" y="240"/>
                  <a:pt x="78" y="240"/>
                </a:cubicBezTo>
                <a:cubicBezTo>
                  <a:pt x="86" y="240"/>
                  <a:pt x="86" y="240"/>
                  <a:pt x="86" y="240"/>
                </a:cubicBezTo>
                <a:cubicBezTo>
                  <a:pt x="97" y="244"/>
                  <a:pt x="97" y="244"/>
                  <a:pt x="97" y="244"/>
                </a:cubicBezTo>
                <a:cubicBezTo>
                  <a:pt x="89" y="248"/>
                  <a:pt x="89" y="248"/>
                  <a:pt x="89" y="248"/>
                </a:cubicBezTo>
                <a:cubicBezTo>
                  <a:pt x="86" y="248"/>
                  <a:pt x="86" y="248"/>
                  <a:pt x="86" y="248"/>
                </a:cubicBezTo>
                <a:cubicBezTo>
                  <a:pt x="82" y="252"/>
                  <a:pt x="82" y="252"/>
                  <a:pt x="82" y="252"/>
                </a:cubicBezTo>
                <a:cubicBezTo>
                  <a:pt x="86" y="256"/>
                  <a:pt x="86" y="256"/>
                  <a:pt x="86" y="256"/>
                </a:cubicBezTo>
                <a:cubicBezTo>
                  <a:pt x="93" y="267"/>
                  <a:pt x="93" y="267"/>
                  <a:pt x="93" y="267"/>
                </a:cubicBezTo>
                <a:cubicBezTo>
                  <a:pt x="93" y="271"/>
                  <a:pt x="93" y="271"/>
                  <a:pt x="93" y="271"/>
                </a:cubicBezTo>
                <a:cubicBezTo>
                  <a:pt x="82" y="263"/>
                  <a:pt x="82" y="263"/>
                  <a:pt x="82" y="263"/>
                </a:cubicBezTo>
                <a:cubicBezTo>
                  <a:pt x="82" y="260"/>
                  <a:pt x="82" y="260"/>
                  <a:pt x="82" y="260"/>
                </a:cubicBezTo>
                <a:cubicBezTo>
                  <a:pt x="78" y="260"/>
                  <a:pt x="78" y="260"/>
                  <a:pt x="78" y="260"/>
                </a:cubicBezTo>
                <a:cubicBezTo>
                  <a:pt x="78" y="263"/>
                  <a:pt x="78" y="263"/>
                  <a:pt x="78" y="263"/>
                </a:cubicBezTo>
                <a:cubicBezTo>
                  <a:pt x="82" y="291"/>
                  <a:pt x="82" y="291"/>
                  <a:pt x="82" y="291"/>
                </a:cubicBezTo>
                <a:cubicBezTo>
                  <a:pt x="89" y="299"/>
                  <a:pt x="89" y="299"/>
                  <a:pt x="89" y="299"/>
                </a:cubicBezTo>
                <a:cubicBezTo>
                  <a:pt x="101" y="299"/>
                  <a:pt x="101" y="299"/>
                  <a:pt x="101" y="299"/>
                </a:cubicBezTo>
                <a:cubicBezTo>
                  <a:pt x="105" y="306"/>
                  <a:pt x="105" y="306"/>
                  <a:pt x="105" y="306"/>
                </a:cubicBezTo>
                <a:cubicBezTo>
                  <a:pt x="105" y="314"/>
                  <a:pt x="105" y="314"/>
                  <a:pt x="105" y="314"/>
                </a:cubicBezTo>
                <a:cubicBezTo>
                  <a:pt x="97" y="318"/>
                  <a:pt x="97" y="318"/>
                  <a:pt x="97" y="318"/>
                </a:cubicBezTo>
                <a:cubicBezTo>
                  <a:pt x="101" y="326"/>
                  <a:pt x="101" y="326"/>
                  <a:pt x="101" y="326"/>
                </a:cubicBezTo>
                <a:cubicBezTo>
                  <a:pt x="136" y="369"/>
                  <a:pt x="136" y="369"/>
                  <a:pt x="136" y="369"/>
                </a:cubicBezTo>
                <a:cubicBezTo>
                  <a:pt x="140" y="373"/>
                  <a:pt x="140" y="373"/>
                  <a:pt x="140" y="373"/>
                </a:cubicBezTo>
                <a:cubicBezTo>
                  <a:pt x="140" y="381"/>
                  <a:pt x="140" y="381"/>
                  <a:pt x="140" y="381"/>
                </a:cubicBezTo>
                <a:cubicBezTo>
                  <a:pt x="148" y="384"/>
                  <a:pt x="148" y="384"/>
                  <a:pt x="148" y="384"/>
                </a:cubicBezTo>
                <a:cubicBezTo>
                  <a:pt x="148" y="388"/>
                  <a:pt x="148" y="388"/>
                  <a:pt x="148" y="388"/>
                </a:cubicBezTo>
                <a:cubicBezTo>
                  <a:pt x="152" y="392"/>
                  <a:pt x="152" y="392"/>
                  <a:pt x="152" y="392"/>
                </a:cubicBezTo>
                <a:cubicBezTo>
                  <a:pt x="148" y="396"/>
                  <a:pt x="148" y="396"/>
                  <a:pt x="148" y="396"/>
                </a:cubicBezTo>
                <a:cubicBezTo>
                  <a:pt x="152" y="412"/>
                  <a:pt x="152" y="412"/>
                  <a:pt x="152" y="412"/>
                </a:cubicBezTo>
                <a:cubicBezTo>
                  <a:pt x="152" y="416"/>
                  <a:pt x="152" y="416"/>
                  <a:pt x="152" y="416"/>
                </a:cubicBezTo>
                <a:cubicBezTo>
                  <a:pt x="171" y="420"/>
                  <a:pt x="171" y="420"/>
                  <a:pt x="171" y="420"/>
                </a:cubicBezTo>
                <a:cubicBezTo>
                  <a:pt x="179" y="423"/>
                  <a:pt x="179" y="423"/>
                  <a:pt x="179" y="423"/>
                </a:cubicBezTo>
                <a:cubicBezTo>
                  <a:pt x="183" y="420"/>
                  <a:pt x="183" y="420"/>
                  <a:pt x="183" y="420"/>
                </a:cubicBezTo>
                <a:cubicBezTo>
                  <a:pt x="187" y="420"/>
                  <a:pt x="187" y="420"/>
                  <a:pt x="187" y="420"/>
                </a:cubicBezTo>
                <a:cubicBezTo>
                  <a:pt x="199" y="427"/>
                  <a:pt x="199" y="427"/>
                  <a:pt x="199" y="427"/>
                </a:cubicBezTo>
                <a:cubicBezTo>
                  <a:pt x="203" y="431"/>
                  <a:pt x="203" y="431"/>
                  <a:pt x="203" y="431"/>
                </a:cubicBezTo>
                <a:cubicBezTo>
                  <a:pt x="218" y="439"/>
                  <a:pt x="218" y="439"/>
                  <a:pt x="218" y="439"/>
                </a:cubicBezTo>
                <a:cubicBezTo>
                  <a:pt x="222" y="439"/>
                  <a:pt x="222" y="439"/>
                  <a:pt x="222" y="439"/>
                </a:cubicBezTo>
                <a:cubicBezTo>
                  <a:pt x="222" y="435"/>
                  <a:pt x="222" y="435"/>
                  <a:pt x="222" y="435"/>
                </a:cubicBezTo>
                <a:cubicBezTo>
                  <a:pt x="226" y="435"/>
                  <a:pt x="226" y="435"/>
                  <a:pt x="226" y="435"/>
                </a:cubicBezTo>
                <a:cubicBezTo>
                  <a:pt x="230" y="439"/>
                  <a:pt x="230" y="439"/>
                  <a:pt x="230" y="439"/>
                </a:cubicBezTo>
                <a:cubicBezTo>
                  <a:pt x="234" y="443"/>
                  <a:pt x="234" y="443"/>
                  <a:pt x="234" y="443"/>
                </a:cubicBezTo>
                <a:cubicBezTo>
                  <a:pt x="238" y="451"/>
                  <a:pt x="238" y="451"/>
                  <a:pt x="238" y="451"/>
                </a:cubicBezTo>
                <a:cubicBezTo>
                  <a:pt x="246" y="455"/>
                  <a:pt x="246" y="455"/>
                  <a:pt x="246" y="455"/>
                </a:cubicBezTo>
                <a:cubicBezTo>
                  <a:pt x="277" y="478"/>
                  <a:pt x="277" y="478"/>
                  <a:pt x="277" y="478"/>
                </a:cubicBezTo>
                <a:cubicBezTo>
                  <a:pt x="281" y="486"/>
                  <a:pt x="281" y="486"/>
                  <a:pt x="281" y="486"/>
                </a:cubicBezTo>
                <a:cubicBezTo>
                  <a:pt x="281" y="490"/>
                  <a:pt x="281" y="490"/>
                  <a:pt x="281" y="490"/>
                </a:cubicBezTo>
                <a:cubicBezTo>
                  <a:pt x="285" y="509"/>
                  <a:pt x="285" y="509"/>
                  <a:pt x="285" y="509"/>
                </a:cubicBezTo>
                <a:cubicBezTo>
                  <a:pt x="370" y="502"/>
                  <a:pt x="370" y="502"/>
                  <a:pt x="370" y="502"/>
                </a:cubicBezTo>
                <a:cubicBezTo>
                  <a:pt x="374" y="505"/>
                  <a:pt x="374" y="505"/>
                  <a:pt x="374" y="505"/>
                </a:cubicBezTo>
                <a:cubicBezTo>
                  <a:pt x="383" y="509"/>
                  <a:pt x="383" y="509"/>
                  <a:pt x="383" y="509"/>
                </a:cubicBezTo>
                <a:cubicBezTo>
                  <a:pt x="387" y="503"/>
                  <a:pt x="387" y="503"/>
                  <a:pt x="387" y="503"/>
                </a:cubicBezTo>
                <a:cubicBezTo>
                  <a:pt x="390" y="499"/>
                  <a:pt x="389" y="498"/>
                  <a:pt x="388" y="495"/>
                </a:cubicBezTo>
                <a:close/>
              </a:path>
            </a:pathLst>
          </a:custGeom>
          <a:solidFill>
            <a:srgbClr val="0054A6"/>
          </a:solidFill>
          <a:ln w="3175">
            <a:solidFill>
              <a:schemeClr val="bg1">
                <a:lumMod val="75000"/>
              </a:schemeClr>
            </a:solidFill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7" name="Freeform 17"/>
          <p:cNvSpPr>
            <a:spLocks/>
          </p:cNvSpPr>
          <p:nvPr/>
        </p:nvSpPr>
        <p:spPr bwMode="auto">
          <a:xfrm>
            <a:off x="6270408" y="3605024"/>
            <a:ext cx="755165" cy="310823"/>
          </a:xfrm>
          <a:custGeom>
            <a:avLst/>
            <a:gdLst>
              <a:gd name="T0" fmla="*/ 213 w 256"/>
              <a:gd name="T1" fmla="*/ 40 h 100"/>
              <a:gd name="T2" fmla="*/ 203 w 256"/>
              <a:gd name="T3" fmla="*/ 32 h 100"/>
              <a:gd name="T4" fmla="*/ 207 w 256"/>
              <a:gd name="T5" fmla="*/ 21 h 100"/>
              <a:gd name="T6" fmla="*/ 201 w 256"/>
              <a:gd name="T7" fmla="*/ 0 h 100"/>
              <a:gd name="T8" fmla="*/ 199 w 256"/>
              <a:gd name="T9" fmla="*/ 0 h 100"/>
              <a:gd name="T10" fmla="*/ 191 w 256"/>
              <a:gd name="T11" fmla="*/ 4 h 100"/>
              <a:gd name="T12" fmla="*/ 183 w 256"/>
              <a:gd name="T13" fmla="*/ 4 h 100"/>
              <a:gd name="T14" fmla="*/ 171 w 256"/>
              <a:gd name="T15" fmla="*/ 0 h 100"/>
              <a:gd name="T16" fmla="*/ 167 w 256"/>
              <a:gd name="T17" fmla="*/ 10 h 100"/>
              <a:gd name="T18" fmla="*/ 160 w 256"/>
              <a:gd name="T19" fmla="*/ 15 h 100"/>
              <a:gd name="T20" fmla="*/ 152 w 256"/>
              <a:gd name="T21" fmla="*/ 24 h 100"/>
              <a:gd name="T22" fmla="*/ 142 w 256"/>
              <a:gd name="T23" fmla="*/ 32 h 100"/>
              <a:gd name="T24" fmla="*/ 142 w 256"/>
              <a:gd name="T25" fmla="*/ 39 h 100"/>
              <a:gd name="T26" fmla="*/ 125 w 256"/>
              <a:gd name="T27" fmla="*/ 42 h 100"/>
              <a:gd name="T28" fmla="*/ 124 w 256"/>
              <a:gd name="T29" fmla="*/ 53 h 100"/>
              <a:gd name="T30" fmla="*/ 120 w 256"/>
              <a:gd name="T31" fmla="*/ 58 h 100"/>
              <a:gd name="T32" fmla="*/ 120 w 256"/>
              <a:gd name="T33" fmla="*/ 59 h 100"/>
              <a:gd name="T34" fmla="*/ 120 w 256"/>
              <a:gd name="T35" fmla="*/ 61 h 100"/>
              <a:gd name="T36" fmla="*/ 119 w 256"/>
              <a:gd name="T37" fmla="*/ 61 h 100"/>
              <a:gd name="T38" fmla="*/ 116 w 256"/>
              <a:gd name="T39" fmla="*/ 60 h 100"/>
              <a:gd name="T40" fmla="*/ 109 w 256"/>
              <a:gd name="T41" fmla="*/ 71 h 100"/>
              <a:gd name="T42" fmla="*/ 86 w 256"/>
              <a:gd name="T43" fmla="*/ 75 h 100"/>
              <a:gd name="T44" fmla="*/ 69 w 256"/>
              <a:gd name="T45" fmla="*/ 79 h 100"/>
              <a:gd name="T46" fmla="*/ 67 w 256"/>
              <a:gd name="T47" fmla="*/ 79 h 100"/>
              <a:gd name="T48" fmla="*/ 63 w 256"/>
              <a:gd name="T49" fmla="*/ 79 h 100"/>
              <a:gd name="T50" fmla="*/ 60 w 256"/>
              <a:gd name="T51" fmla="*/ 78 h 100"/>
              <a:gd name="T52" fmla="*/ 55 w 256"/>
              <a:gd name="T53" fmla="*/ 78 h 100"/>
              <a:gd name="T54" fmla="*/ 55 w 256"/>
              <a:gd name="T55" fmla="*/ 78 h 100"/>
              <a:gd name="T56" fmla="*/ 52 w 256"/>
              <a:gd name="T57" fmla="*/ 78 h 100"/>
              <a:gd name="T58" fmla="*/ 49 w 256"/>
              <a:gd name="T59" fmla="*/ 78 h 100"/>
              <a:gd name="T60" fmla="*/ 44 w 256"/>
              <a:gd name="T61" fmla="*/ 78 h 100"/>
              <a:gd name="T62" fmla="*/ 40 w 256"/>
              <a:gd name="T63" fmla="*/ 77 h 100"/>
              <a:gd name="T64" fmla="*/ 36 w 256"/>
              <a:gd name="T65" fmla="*/ 78 h 100"/>
              <a:gd name="T66" fmla="*/ 34 w 256"/>
              <a:gd name="T67" fmla="*/ 77 h 100"/>
              <a:gd name="T68" fmla="*/ 28 w 256"/>
              <a:gd name="T69" fmla="*/ 77 h 100"/>
              <a:gd name="T70" fmla="*/ 27 w 256"/>
              <a:gd name="T71" fmla="*/ 77 h 100"/>
              <a:gd name="T72" fmla="*/ 24 w 256"/>
              <a:gd name="T73" fmla="*/ 77 h 100"/>
              <a:gd name="T74" fmla="*/ 23 w 256"/>
              <a:gd name="T75" fmla="*/ 79 h 100"/>
              <a:gd name="T76" fmla="*/ 22 w 256"/>
              <a:gd name="T77" fmla="*/ 86 h 100"/>
              <a:gd name="T78" fmla="*/ 13 w 256"/>
              <a:gd name="T79" fmla="*/ 91 h 100"/>
              <a:gd name="T80" fmla="*/ 2 w 256"/>
              <a:gd name="T81" fmla="*/ 99 h 100"/>
              <a:gd name="T82" fmla="*/ 33 w 256"/>
              <a:gd name="T83" fmla="*/ 100 h 100"/>
              <a:gd name="T84" fmla="*/ 33 w 256"/>
              <a:gd name="T85" fmla="*/ 100 h 100"/>
              <a:gd name="T86" fmla="*/ 256 w 256"/>
              <a:gd name="T87" fmla="*/ 100 h 100"/>
              <a:gd name="T88" fmla="*/ 252 w 256"/>
              <a:gd name="T89" fmla="*/ 92 h 100"/>
              <a:gd name="T90" fmla="*/ 252 w 256"/>
              <a:gd name="T91" fmla="*/ 84 h 100"/>
              <a:gd name="T92" fmla="*/ 256 w 256"/>
              <a:gd name="T93" fmla="*/ 73 h 100"/>
              <a:gd name="T94" fmla="*/ 237 w 256"/>
              <a:gd name="T95" fmla="*/ 61 h 100"/>
              <a:gd name="T96" fmla="*/ 217 w 256"/>
              <a:gd name="T97" fmla="*/ 49 h 100"/>
              <a:gd name="T98" fmla="*/ 217 w 256"/>
              <a:gd name="T99" fmla="*/ 47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56" h="100">
                <a:moveTo>
                  <a:pt x="217" y="45"/>
                </a:moveTo>
                <a:cubicBezTo>
                  <a:pt x="213" y="40"/>
                  <a:pt x="213" y="40"/>
                  <a:pt x="213" y="40"/>
                </a:cubicBezTo>
                <a:cubicBezTo>
                  <a:pt x="207" y="36"/>
                  <a:pt x="207" y="36"/>
                  <a:pt x="207" y="36"/>
                </a:cubicBezTo>
                <a:cubicBezTo>
                  <a:pt x="203" y="32"/>
                  <a:pt x="203" y="32"/>
                  <a:pt x="203" y="32"/>
                </a:cubicBezTo>
                <a:cubicBezTo>
                  <a:pt x="207" y="27"/>
                  <a:pt x="207" y="27"/>
                  <a:pt x="207" y="27"/>
                </a:cubicBezTo>
                <a:cubicBezTo>
                  <a:pt x="207" y="21"/>
                  <a:pt x="207" y="21"/>
                  <a:pt x="207" y="21"/>
                </a:cubicBezTo>
                <a:cubicBezTo>
                  <a:pt x="201" y="15"/>
                  <a:pt x="201" y="15"/>
                  <a:pt x="201" y="15"/>
                </a:cubicBezTo>
                <a:cubicBezTo>
                  <a:pt x="201" y="0"/>
                  <a:pt x="201" y="0"/>
                  <a:pt x="201" y="0"/>
                </a:cubicBezTo>
                <a:cubicBezTo>
                  <a:pt x="200" y="0"/>
                  <a:pt x="200" y="0"/>
                  <a:pt x="200" y="0"/>
                </a:cubicBezTo>
                <a:cubicBezTo>
                  <a:pt x="199" y="0"/>
                  <a:pt x="199" y="0"/>
                  <a:pt x="199" y="0"/>
                </a:cubicBezTo>
                <a:cubicBezTo>
                  <a:pt x="191" y="0"/>
                  <a:pt x="191" y="0"/>
                  <a:pt x="191" y="0"/>
                </a:cubicBezTo>
                <a:cubicBezTo>
                  <a:pt x="191" y="4"/>
                  <a:pt x="191" y="4"/>
                  <a:pt x="191" y="4"/>
                </a:cubicBezTo>
                <a:cubicBezTo>
                  <a:pt x="188" y="7"/>
                  <a:pt x="188" y="7"/>
                  <a:pt x="188" y="7"/>
                </a:cubicBezTo>
                <a:cubicBezTo>
                  <a:pt x="183" y="4"/>
                  <a:pt x="183" y="4"/>
                  <a:pt x="183" y="4"/>
                </a:cubicBezTo>
                <a:cubicBezTo>
                  <a:pt x="179" y="3"/>
                  <a:pt x="179" y="3"/>
                  <a:pt x="179" y="3"/>
                </a:cubicBezTo>
                <a:cubicBezTo>
                  <a:pt x="171" y="0"/>
                  <a:pt x="171" y="0"/>
                  <a:pt x="171" y="0"/>
                </a:cubicBezTo>
                <a:cubicBezTo>
                  <a:pt x="171" y="5"/>
                  <a:pt x="171" y="5"/>
                  <a:pt x="171" y="5"/>
                </a:cubicBezTo>
                <a:cubicBezTo>
                  <a:pt x="167" y="10"/>
                  <a:pt x="167" y="10"/>
                  <a:pt x="167" y="10"/>
                </a:cubicBezTo>
                <a:cubicBezTo>
                  <a:pt x="165" y="10"/>
                  <a:pt x="165" y="10"/>
                  <a:pt x="165" y="10"/>
                </a:cubicBezTo>
                <a:cubicBezTo>
                  <a:pt x="164" y="10"/>
                  <a:pt x="163" y="12"/>
                  <a:pt x="160" y="15"/>
                </a:cubicBezTo>
                <a:cubicBezTo>
                  <a:pt x="156" y="21"/>
                  <a:pt x="156" y="21"/>
                  <a:pt x="156" y="21"/>
                </a:cubicBezTo>
                <a:cubicBezTo>
                  <a:pt x="152" y="24"/>
                  <a:pt x="152" y="24"/>
                  <a:pt x="152" y="24"/>
                </a:cubicBezTo>
                <a:cubicBezTo>
                  <a:pt x="148" y="24"/>
                  <a:pt x="148" y="24"/>
                  <a:pt x="148" y="24"/>
                </a:cubicBezTo>
                <a:cubicBezTo>
                  <a:pt x="147" y="25"/>
                  <a:pt x="144" y="30"/>
                  <a:pt x="142" y="32"/>
                </a:cubicBezTo>
                <a:cubicBezTo>
                  <a:pt x="140" y="34"/>
                  <a:pt x="140" y="36"/>
                  <a:pt x="141" y="37"/>
                </a:cubicBezTo>
                <a:cubicBezTo>
                  <a:pt x="142" y="39"/>
                  <a:pt x="142" y="39"/>
                  <a:pt x="142" y="39"/>
                </a:cubicBezTo>
                <a:cubicBezTo>
                  <a:pt x="133" y="39"/>
                  <a:pt x="133" y="39"/>
                  <a:pt x="133" y="39"/>
                </a:cubicBezTo>
                <a:cubicBezTo>
                  <a:pt x="125" y="42"/>
                  <a:pt x="125" y="42"/>
                  <a:pt x="125" y="42"/>
                </a:cubicBezTo>
                <a:cubicBezTo>
                  <a:pt x="126" y="43"/>
                  <a:pt x="127" y="49"/>
                  <a:pt x="125" y="51"/>
                </a:cubicBezTo>
                <a:cubicBezTo>
                  <a:pt x="124" y="53"/>
                  <a:pt x="124" y="53"/>
                  <a:pt x="124" y="53"/>
                </a:cubicBezTo>
                <a:cubicBezTo>
                  <a:pt x="124" y="53"/>
                  <a:pt x="123" y="54"/>
                  <a:pt x="121" y="57"/>
                </a:cubicBezTo>
                <a:cubicBezTo>
                  <a:pt x="120" y="58"/>
                  <a:pt x="120" y="58"/>
                  <a:pt x="120" y="58"/>
                </a:cubicBezTo>
                <a:cubicBezTo>
                  <a:pt x="120" y="59"/>
                  <a:pt x="120" y="59"/>
                  <a:pt x="120" y="59"/>
                </a:cubicBezTo>
                <a:cubicBezTo>
                  <a:pt x="120" y="59"/>
                  <a:pt x="120" y="59"/>
                  <a:pt x="120" y="59"/>
                </a:cubicBezTo>
                <a:cubicBezTo>
                  <a:pt x="122" y="59"/>
                  <a:pt x="122" y="59"/>
                  <a:pt x="122" y="59"/>
                </a:cubicBezTo>
                <a:cubicBezTo>
                  <a:pt x="120" y="61"/>
                  <a:pt x="120" y="61"/>
                  <a:pt x="120" y="61"/>
                </a:cubicBezTo>
                <a:cubicBezTo>
                  <a:pt x="119" y="61"/>
                  <a:pt x="119" y="61"/>
                  <a:pt x="119" y="61"/>
                </a:cubicBezTo>
                <a:cubicBezTo>
                  <a:pt x="119" y="61"/>
                  <a:pt x="119" y="61"/>
                  <a:pt x="119" y="61"/>
                </a:cubicBezTo>
                <a:cubicBezTo>
                  <a:pt x="119" y="61"/>
                  <a:pt x="119" y="61"/>
                  <a:pt x="119" y="61"/>
                </a:cubicBezTo>
                <a:cubicBezTo>
                  <a:pt x="118" y="61"/>
                  <a:pt x="117" y="60"/>
                  <a:pt x="116" y="60"/>
                </a:cubicBezTo>
                <a:cubicBezTo>
                  <a:pt x="115" y="63"/>
                  <a:pt x="114" y="65"/>
                  <a:pt x="113" y="66"/>
                </a:cubicBezTo>
                <a:cubicBezTo>
                  <a:pt x="113" y="68"/>
                  <a:pt x="109" y="70"/>
                  <a:pt x="109" y="71"/>
                </a:cubicBezTo>
                <a:cubicBezTo>
                  <a:pt x="109" y="75"/>
                  <a:pt x="109" y="75"/>
                  <a:pt x="109" y="75"/>
                </a:cubicBezTo>
                <a:cubicBezTo>
                  <a:pt x="86" y="75"/>
                  <a:pt x="86" y="75"/>
                  <a:pt x="86" y="75"/>
                </a:cubicBezTo>
                <a:cubicBezTo>
                  <a:pt x="75" y="77"/>
                  <a:pt x="75" y="77"/>
                  <a:pt x="75" y="77"/>
                </a:cubicBezTo>
                <a:cubicBezTo>
                  <a:pt x="75" y="78"/>
                  <a:pt x="72" y="79"/>
                  <a:pt x="69" y="79"/>
                </a:cubicBezTo>
                <a:cubicBezTo>
                  <a:pt x="69" y="79"/>
                  <a:pt x="69" y="79"/>
                  <a:pt x="69" y="79"/>
                </a:cubicBezTo>
                <a:cubicBezTo>
                  <a:pt x="69" y="79"/>
                  <a:pt x="68" y="79"/>
                  <a:pt x="67" y="79"/>
                </a:cubicBezTo>
                <a:cubicBezTo>
                  <a:pt x="66" y="79"/>
                  <a:pt x="65" y="79"/>
                  <a:pt x="64" y="79"/>
                </a:cubicBezTo>
                <a:cubicBezTo>
                  <a:pt x="63" y="79"/>
                  <a:pt x="63" y="79"/>
                  <a:pt x="63" y="79"/>
                </a:cubicBezTo>
                <a:cubicBezTo>
                  <a:pt x="63" y="79"/>
                  <a:pt x="63" y="79"/>
                  <a:pt x="63" y="79"/>
                </a:cubicBezTo>
                <a:cubicBezTo>
                  <a:pt x="62" y="78"/>
                  <a:pt x="61" y="78"/>
                  <a:pt x="60" y="78"/>
                </a:cubicBezTo>
                <a:cubicBezTo>
                  <a:pt x="60" y="78"/>
                  <a:pt x="60" y="78"/>
                  <a:pt x="60" y="78"/>
                </a:cubicBezTo>
                <a:cubicBezTo>
                  <a:pt x="55" y="78"/>
                  <a:pt x="55" y="78"/>
                  <a:pt x="55" y="78"/>
                </a:cubicBezTo>
                <a:cubicBezTo>
                  <a:pt x="55" y="78"/>
                  <a:pt x="55" y="78"/>
                  <a:pt x="55" y="78"/>
                </a:cubicBezTo>
                <a:cubicBezTo>
                  <a:pt x="55" y="78"/>
                  <a:pt x="55" y="78"/>
                  <a:pt x="55" y="78"/>
                </a:cubicBezTo>
                <a:cubicBezTo>
                  <a:pt x="54" y="78"/>
                  <a:pt x="53" y="78"/>
                  <a:pt x="52" y="78"/>
                </a:cubicBezTo>
                <a:cubicBezTo>
                  <a:pt x="52" y="78"/>
                  <a:pt x="52" y="78"/>
                  <a:pt x="52" y="78"/>
                </a:cubicBezTo>
                <a:cubicBezTo>
                  <a:pt x="51" y="78"/>
                  <a:pt x="51" y="78"/>
                  <a:pt x="51" y="78"/>
                </a:cubicBezTo>
                <a:cubicBezTo>
                  <a:pt x="50" y="78"/>
                  <a:pt x="50" y="78"/>
                  <a:pt x="49" y="78"/>
                </a:cubicBezTo>
                <a:cubicBezTo>
                  <a:pt x="48" y="78"/>
                  <a:pt x="47" y="78"/>
                  <a:pt x="46" y="78"/>
                </a:cubicBezTo>
                <a:cubicBezTo>
                  <a:pt x="46" y="78"/>
                  <a:pt x="45" y="78"/>
                  <a:pt x="44" y="78"/>
                </a:cubicBezTo>
                <a:cubicBezTo>
                  <a:pt x="43" y="78"/>
                  <a:pt x="42" y="78"/>
                  <a:pt x="42" y="77"/>
                </a:cubicBezTo>
                <a:cubicBezTo>
                  <a:pt x="41" y="77"/>
                  <a:pt x="41" y="77"/>
                  <a:pt x="40" y="77"/>
                </a:cubicBezTo>
                <a:cubicBezTo>
                  <a:pt x="40" y="77"/>
                  <a:pt x="39" y="77"/>
                  <a:pt x="38" y="77"/>
                </a:cubicBezTo>
                <a:cubicBezTo>
                  <a:pt x="38" y="78"/>
                  <a:pt x="37" y="78"/>
                  <a:pt x="36" y="78"/>
                </a:cubicBezTo>
                <a:cubicBezTo>
                  <a:pt x="36" y="78"/>
                  <a:pt x="36" y="78"/>
                  <a:pt x="35" y="77"/>
                </a:cubicBezTo>
                <a:cubicBezTo>
                  <a:pt x="35" y="77"/>
                  <a:pt x="35" y="77"/>
                  <a:pt x="34" y="77"/>
                </a:cubicBezTo>
                <a:cubicBezTo>
                  <a:pt x="33" y="77"/>
                  <a:pt x="32" y="77"/>
                  <a:pt x="31" y="77"/>
                </a:cubicBezTo>
                <a:cubicBezTo>
                  <a:pt x="30" y="77"/>
                  <a:pt x="29" y="77"/>
                  <a:pt x="28" y="77"/>
                </a:cubicBezTo>
                <a:cubicBezTo>
                  <a:pt x="28" y="77"/>
                  <a:pt x="28" y="77"/>
                  <a:pt x="28" y="77"/>
                </a:cubicBezTo>
                <a:cubicBezTo>
                  <a:pt x="27" y="77"/>
                  <a:pt x="27" y="77"/>
                  <a:pt x="27" y="77"/>
                </a:cubicBezTo>
                <a:cubicBezTo>
                  <a:pt x="26" y="77"/>
                  <a:pt x="26" y="77"/>
                  <a:pt x="25" y="77"/>
                </a:cubicBezTo>
                <a:cubicBezTo>
                  <a:pt x="24" y="77"/>
                  <a:pt x="24" y="77"/>
                  <a:pt x="24" y="77"/>
                </a:cubicBezTo>
                <a:cubicBezTo>
                  <a:pt x="23" y="77"/>
                  <a:pt x="23" y="77"/>
                  <a:pt x="23" y="77"/>
                </a:cubicBezTo>
                <a:cubicBezTo>
                  <a:pt x="23" y="78"/>
                  <a:pt x="23" y="78"/>
                  <a:pt x="23" y="79"/>
                </a:cubicBezTo>
                <a:cubicBezTo>
                  <a:pt x="23" y="80"/>
                  <a:pt x="23" y="80"/>
                  <a:pt x="23" y="82"/>
                </a:cubicBezTo>
                <a:cubicBezTo>
                  <a:pt x="22" y="83"/>
                  <a:pt x="22" y="85"/>
                  <a:pt x="22" y="86"/>
                </a:cubicBezTo>
                <a:cubicBezTo>
                  <a:pt x="23" y="87"/>
                  <a:pt x="23" y="87"/>
                  <a:pt x="23" y="87"/>
                </a:cubicBezTo>
                <a:cubicBezTo>
                  <a:pt x="13" y="91"/>
                  <a:pt x="13" y="91"/>
                  <a:pt x="13" y="91"/>
                </a:cubicBezTo>
                <a:cubicBezTo>
                  <a:pt x="12" y="92"/>
                  <a:pt x="9" y="94"/>
                  <a:pt x="6" y="96"/>
                </a:cubicBezTo>
                <a:cubicBezTo>
                  <a:pt x="5" y="96"/>
                  <a:pt x="3" y="98"/>
                  <a:pt x="2" y="99"/>
                </a:cubicBezTo>
                <a:cubicBezTo>
                  <a:pt x="0" y="100"/>
                  <a:pt x="0" y="100"/>
                  <a:pt x="0" y="100"/>
                </a:cubicBezTo>
                <a:cubicBezTo>
                  <a:pt x="33" y="100"/>
                  <a:pt x="33" y="100"/>
                  <a:pt x="33" y="100"/>
                </a:cubicBezTo>
                <a:cubicBezTo>
                  <a:pt x="33" y="100"/>
                  <a:pt x="33" y="100"/>
                  <a:pt x="33" y="100"/>
                </a:cubicBezTo>
                <a:cubicBezTo>
                  <a:pt x="33" y="100"/>
                  <a:pt x="33" y="100"/>
                  <a:pt x="33" y="100"/>
                </a:cubicBezTo>
                <a:cubicBezTo>
                  <a:pt x="256" y="100"/>
                  <a:pt x="256" y="100"/>
                  <a:pt x="256" y="100"/>
                </a:cubicBezTo>
                <a:cubicBezTo>
                  <a:pt x="256" y="100"/>
                  <a:pt x="256" y="100"/>
                  <a:pt x="256" y="100"/>
                </a:cubicBezTo>
                <a:cubicBezTo>
                  <a:pt x="256" y="96"/>
                  <a:pt x="256" y="96"/>
                  <a:pt x="256" y="96"/>
                </a:cubicBezTo>
                <a:cubicBezTo>
                  <a:pt x="252" y="92"/>
                  <a:pt x="252" y="92"/>
                  <a:pt x="252" y="92"/>
                </a:cubicBezTo>
                <a:cubicBezTo>
                  <a:pt x="252" y="88"/>
                  <a:pt x="252" y="88"/>
                  <a:pt x="252" y="88"/>
                </a:cubicBezTo>
                <a:cubicBezTo>
                  <a:pt x="252" y="84"/>
                  <a:pt x="252" y="84"/>
                  <a:pt x="252" y="84"/>
                </a:cubicBezTo>
                <a:cubicBezTo>
                  <a:pt x="256" y="77"/>
                  <a:pt x="256" y="77"/>
                  <a:pt x="256" y="77"/>
                </a:cubicBezTo>
                <a:cubicBezTo>
                  <a:pt x="256" y="73"/>
                  <a:pt x="256" y="73"/>
                  <a:pt x="256" y="73"/>
                </a:cubicBezTo>
                <a:cubicBezTo>
                  <a:pt x="252" y="69"/>
                  <a:pt x="252" y="69"/>
                  <a:pt x="252" y="69"/>
                </a:cubicBezTo>
                <a:cubicBezTo>
                  <a:pt x="237" y="61"/>
                  <a:pt x="237" y="61"/>
                  <a:pt x="237" y="61"/>
                </a:cubicBezTo>
                <a:cubicBezTo>
                  <a:pt x="229" y="57"/>
                  <a:pt x="229" y="57"/>
                  <a:pt x="229" y="57"/>
                </a:cubicBezTo>
                <a:cubicBezTo>
                  <a:pt x="217" y="49"/>
                  <a:pt x="217" y="49"/>
                  <a:pt x="217" y="49"/>
                </a:cubicBezTo>
                <a:cubicBezTo>
                  <a:pt x="217" y="47"/>
                  <a:pt x="217" y="47"/>
                  <a:pt x="217" y="47"/>
                </a:cubicBezTo>
                <a:cubicBezTo>
                  <a:pt x="217" y="47"/>
                  <a:pt x="217" y="47"/>
                  <a:pt x="217" y="47"/>
                </a:cubicBezTo>
                <a:lnTo>
                  <a:pt x="217" y="45"/>
                </a:lnTo>
                <a:close/>
              </a:path>
            </a:pathLst>
          </a:custGeom>
          <a:solidFill>
            <a:srgbClr val="0054A6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8" name="Freeform 18"/>
          <p:cNvSpPr>
            <a:spLocks/>
          </p:cNvSpPr>
          <p:nvPr/>
        </p:nvSpPr>
        <p:spPr bwMode="auto">
          <a:xfrm>
            <a:off x="3558881" y="3931387"/>
            <a:ext cx="1486777" cy="1611624"/>
          </a:xfrm>
          <a:custGeom>
            <a:avLst/>
            <a:gdLst>
              <a:gd name="T0" fmla="*/ 492 w 505"/>
              <a:gd name="T1" fmla="*/ 336 h 518"/>
              <a:gd name="T2" fmla="*/ 491 w 505"/>
              <a:gd name="T3" fmla="*/ 335 h 518"/>
              <a:gd name="T4" fmla="*/ 495 w 505"/>
              <a:gd name="T5" fmla="*/ 332 h 518"/>
              <a:gd name="T6" fmla="*/ 498 w 505"/>
              <a:gd name="T7" fmla="*/ 328 h 518"/>
              <a:gd name="T8" fmla="*/ 500 w 505"/>
              <a:gd name="T9" fmla="*/ 323 h 518"/>
              <a:gd name="T10" fmla="*/ 501 w 505"/>
              <a:gd name="T11" fmla="*/ 322 h 518"/>
              <a:gd name="T12" fmla="*/ 502 w 505"/>
              <a:gd name="T13" fmla="*/ 315 h 518"/>
              <a:gd name="T14" fmla="*/ 502 w 505"/>
              <a:gd name="T15" fmla="*/ 309 h 518"/>
              <a:gd name="T16" fmla="*/ 502 w 505"/>
              <a:gd name="T17" fmla="*/ 284 h 518"/>
              <a:gd name="T18" fmla="*/ 498 w 505"/>
              <a:gd name="T19" fmla="*/ 276 h 518"/>
              <a:gd name="T20" fmla="*/ 487 w 505"/>
              <a:gd name="T21" fmla="*/ 266 h 518"/>
              <a:gd name="T22" fmla="*/ 482 w 505"/>
              <a:gd name="T23" fmla="*/ 209 h 518"/>
              <a:gd name="T24" fmla="*/ 473 w 505"/>
              <a:gd name="T25" fmla="*/ 139 h 518"/>
              <a:gd name="T26" fmla="*/ 456 w 505"/>
              <a:gd name="T27" fmla="*/ 139 h 518"/>
              <a:gd name="T28" fmla="*/ 454 w 505"/>
              <a:gd name="T29" fmla="*/ 139 h 518"/>
              <a:gd name="T30" fmla="*/ 444 w 505"/>
              <a:gd name="T31" fmla="*/ 133 h 518"/>
              <a:gd name="T32" fmla="*/ 428 w 505"/>
              <a:gd name="T33" fmla="*/ 129 h 518"/>
              <a:gd name="T34" fmla="*/ 412 w 505"/>
              <a:gd name="T35" fmla="*/ 131 h 518"/>
              <a:gd name="T36" fmla="*/ 407 w 505"/>
              <a:gd name="T37" fmla="*/ 134 h 518"/>
              <a:gd name="T38" fmla="*/ 398 w 505"/>
              <a:gd name="T39" fmla="*/ 137 h 518"/>
              <a:gd name="T40" fmla="*/ 343 w 505"/>
              <a:gd name="T41" fmla="*/ 127 h 518"/>
              <a:gd name="T42" fmla="*/ 333 w 505"/>
              <a:gd name="T43" fmla="*/ 127 h 518"/>
              <a:gd name="T44" fmla="*/ 325 w 505"/>
              <a:gd name="T45" fmla="*/ 120 h 518"/>
              <a:gd name="T46" fmla="*/ 304 w 505"/>
              <a:gd name="T47" fmla="*/ 109 h 518"/>
              <a:gd name="T48" fmla="*/ 293 w 505"/>
              <a:gd name="T49" fmla="*/ 108 h 518"/>
              <a:gd name="T50" fmla="*/ 291 w 505"/>
              <a:gd name="T51" fmla="*/ 109 h 518"/>
              <a:gd name="T52" fmla="*/ 276 w 505"/>
              <a:gd name="T53" fmla="*/ 104 h 518"/>
              <a:gd name="T54" fmla="*/ 253 w 505"/>
              <a:gd name="T55" fmla="*/ 89 h 518"/>
              <a:gd name="T56" fmla="*/ 136 w 505"/>
              <a:gd name="T57" fmla="*/ 256 h 518"/>
              <a:gd name="T58" fmla="*/ 0 w 505"/>
              <a:gd name="T59" fmla="*/ 257 h 518"/>
              <a:gd name="T60" fmla="*/ 22 w 505"/>
              <a:gd name="T61" fmla="*/ 272 h 518"/>
              <a:gd name="T62" fmla="*/ 73 w 505"/>
              <a:gd name="T63" fmla="*/ 342 h 518"/>
              <a:gd name="T64" fmla="*/ 151 w 505"/>
              <a:gd name="T65" fmla="*/ 346 h 518"/>
              <a:gd name="T66" fmla="*/ 198 w 505"/>
              <a:gd name="T67" fmla="*/ 346 h 518"/>
              <a:gd name="T68" fmla="*/ 252 w 505"/>
              <a:gd name="T69" fmla="*/ 420 h 518"/>
              <a:gd name="T70" fmla="*/ 279 w 505"/>
              <a:gd name="T71" fmla="*/ 475 h 518"/>
              <a:gd name="T72" fmla="*/ 315 w 505"/>
              <a:gd name="T73" fmla="*/ 502 h 518"/>
              <a:gd name="T74" fmla="*/ 358 w 505"/>
              <a:gd name="T75" fmla="*/ 518 h 518"/>
              <a:gd name="T76" fmla="*/ 361 w 505"/>
              <a:gd name="T77" fmla="*/ 502 h 518"/>
              <a:gd name="T78" fmla="*/ 358 w 505"/>
              <a:gd name="T79" fmla="*/ 471 h 518"/>
              <a:gd name="T80" fmla="*/ 354 w 505"/>
              <a:gd name="T81" fmla="*/ 459 h 518"/>
              <a:gd name="T82" fmla="*/ 365 w 505"/>
              <a:gd name="T83" fmla="*/ 444 h 518"/>
              <a:gd name="T84" fmla="*/ 373 w 505"/>
              <a:gd name="T85" fmla="*/ 428 h 518"/>
              <a:gd name="T86" fmla="*/ 369 w 505"/>
              <a:gd name="T87" fmla="*/ 424 h 518"/>
              <a:gd name="T88" fmla="*/ 385 w 505"/>
              <a:gd name="T89" fmla="*/ 413 h 518"/>
              <a:gd name="T90" fmla="*/ 397 w 505"/>
              <a:gd name="T91" fmla="*/ 405 h 518"/>
              <a:gd name="T92" fmla="*/ 397 w 505"/>
              <a:gd name="T93" fmla="*/ 397 h 518"/>
              <a:gd name="T94" fmla="*/ 404 w 505"/>
              <a:gd name="T95" fmla="*/ 397 h 518"/>
              <a:gd name="T96" fmla="*/ 412 w 505"/>
              <a:gd name="T97" fmla="*/ 401 h 518"/>
              <a:gd name="T98" fmla="*/ 404 w 505"/>
              <a:gd name="T99" fmla="*/ 409 h 518"/>
              <a:gd name="T100" fmla="*/ 451 w 505"/>
              <a:gd name="T101" fmla="*/ 374 h 518"/>
              <a:gd name="T102" fmla="*/ 455 w 505"/>
              <a:gd name="T103" fmla="*/ 346 h 518"/>
              <a:gd name="T104" fmla="*/ 463 w 505"/>
              <a:gd name="T105" fmla="*/ 358 h 518"/>
              <a:gd name="T106" fmla="*/ 479 w 505"/>
              <a:gd name="T107" fmla="*/ 350 h 518"/>
              <a:gd name="T108" fmla="*/ 483 w 505"/>
              <a:gd name="T109" fmla="*/ 341 h 5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505" h="518">
                <a:moveTo>
                  <a:pt x="483" y="341"/>
                </a:moveTo>
                <a:cubicBezTo>
                  <a:pt x="488" y="340"/>
                  <a:pt x="491" y="338"/>
                  <a:pt x="492" y="336"/>
                </a:cubicBezTo>
                <a:cubicBezTo>
                  <a:pt x="492" y="336"/>
                  <a:pt x="492" y="336"/>
                  <a:pt x="492" y="336"/>
                </a:cubicBezTo>
                <a:cubicBezTo>
                  <a:pt x="492" y="336"/>
                  <a:pt x="492" y="336"/>
                  <a:pt x="492" y="336"/>
                </a:cubicBezTo>
                <a:cubicBezTo>
                  <a:pt x="492" y="336"/>
                  <a:pt x="492" y="336"/>
                  <a:pt x="492" y="336"/>
                </a:cubicBezTo>
                <a:cubicBezTo>
                  <a:pt x="491" y="335"/>
                  <a:pt x="491" y="335"/>
                  <a:pt x="491" y="335"/>
                </a:cubicBezTo>
                <a:cubicBezTo>
                  <a:pt x="493" y="334"/>
                  <a:pt x="493" y="334"/>
                  <a:pt x="493" y="334"/>
                </a:cubicBezTo>
                <a:cubicBezTo>
                  <a:pt x="494" y="333"/>
                  <a:pt x="494" y="332"/>
                  <a:pt x="494" y="332"/>
                </a:cubicBezTo>
                <a:cubicBezTo>
                  <a:pt x="495" y="332"/>
                  <a:pt x="495" y="332"/>
                  <a:pt x="495" y="332"/>
                </a:cubicBezTo>
                <a:cubicBezTo>
                  <a:pt x="495" y="332"/>
                  <a:pt x="495" y="332"/>
                  <a:pt x="495" y="332"/>
                </a:cubicBezTo>
                <a:cubicBezTo>
                  <a:pt x="495" y="332"/>
                  <a:pt x="496" y="331"/>
                  <a:pt x="497" y="329"/>
                </a:cubicBezTo>
                <a:cubicBezTo>
                  <a:pt x="497" y="328"/>
                  <a:pt x="498" y="328"/>
                  <a:pt x="498" y="328"/>
                </a:cubicBezTo>
                <a:cubicBezTo>
                  <a:pt x="499" y="327"/>
                  <a:pt x="499" y="327"/>
                  <a:pt x="499" y="327"/>
                </a:cubicBezTo>
                <a:cubicBezTo>
                  <a:pt x="499" y="327"/>
                  <a:pt x="499" y="327"/>
                  <a:pt x="499" y="327"/>
                </a:cubicBezTo>
                <a:cubicBezTo>
                  <a:pt x="500" y="323"/>
                  <a:pt x="500" y="323"/>
                  <a:pt x="500" y="323"/>
                </a:cubicBezTo>
                <a:cubicBezTo>
                  <a:pt x="500" y="323"/>
                  <a:pt x="500" y="323"/>
                  <a:pt x="500" y="323"/>
                </a:cubicBezTo>
                <a:cubicBezTo>
                  <a:pt x="501" y="323"/>
                  <a:pt x="501" y="323"/>
                  <a:pt x="501" y="323"/>
                </a:cubicBezTo>
                <a:cubicBezTo>
                  <a:pt x="501" y="322"/>
                  <a:pt x="501" y="322"/>
                  <a:pt x="501" y="322"/>
                </a:cubicBezTo>
                <a:cubicBezTo>
                  <a:pt x="501" y="322"/>
                  <a:pt x="501" y="322"/>
                  <a:pt x="501" y="322"/>
                </a:cubicBezTo>
                <a:cubicBezTo>
                  <a:pt x="501" y="322"/>
                  <a:pt x="501" y="320"/>
                  <a:pt x="502" y="318"/>
                </a:cubicBezTo>
                <a:cubicBezTo>
                  <a:pt x="502" y="317"/>
                  <a:pt x="502" y="316"/>
                  <a:pt x="502" y="315"/>
                </a:cubicBezTo>
                <a:cubicBezTo>
                  <a:pt x="502" y="314"/>
                  <a:pt x="502" y="314"/>
                  <a:pt x="502" y="314"/>
                </a:cubicBezTo>
                <a:cubicBezTo>
                  <a:pt x="502" y="314"/>
                  <a:pt x="502" y="314"/>
                  <a:pt x="502" y="314"/>
                </a:cubicBezTo>
                <a:cubicBezTo>
                  <a:pt x="502" y="314"/>
                  <a:pt x="502" y="312"/>
                  <a:pt x="502" y="309"/>
                </a:cubicBezTo>
                <a:cubicBezTo>
                  <a:pt x="502" y="298"/>
                  <a:pt x="502" y="298"/>
                  <a:pt x="502" y="298"/>
                </a:cubicBezTo>
                <a:cubicBezTo>
                  <a:pt x="502" y="295"/>
                  <a:pt x="503" y="293"/>
                  <a:pt x="504" y="291"/>
                </a:cubicBezTo>
                <a:cubicBezTo>
                  <a:pt x="505" y="289"/>
                  <a:pt x="505" y="288"/>
                  <a:pt x="502" y="284"/>
                </a:cubicBezTo>
                <a:cubicBezTo>
                  <a:pt x="498" y="277"/>
                  <a:pt x="498" y="277"/>
                  <a:pt x="498" y="277"/>
                </a:cubicBezTo>
                <a:cubicBezTo>
                  <a:pt x="498" y="276"/>
                  <a:pt x="498" y="276"/>
                  <a:pt x="498" y="276"/>
                </a:cubicBezTo>
                <a:cubicBezTo>
                  <a:pt x="498" y="276"/>
                  <a:pt x="498" y="276"/>
                  <a:pt x="498" y="276"/>
                </a:cubicBezTo>
                <a:cubicBezTo>
                  <a:pt x="498" y="275"/>
                  <a:pt x="497" y="274"/>
                  <a:pt x="493" y="271"/>
                </a:cubicBezTo>
                <a:cubicBezTo>
                  <a:pt x="487" y="266"/>
                  <a:pt x="487" y="266"/>
                  <a:pt x="487" y="266"/>
                </a:cubicBezTo>
                <a:cubicBezTo>
                  <a:pt x="487" y="266"/>
                  <a:pt x="487" y="266"/>
                  <a:pt x="487" y="266"/>
                </a:cubicBezTo>
                <a:cubicBezTo>
                  <a:pt x="486" y="265"/>
                  <a:pt x="486" y="263"/>
                  <a:pt x="486" y="260"/>
                </a:cubicBezTo>
                <a:cubicBezTo>
                  <a:pt x="486" y="226"/>
                  <a:pt x="486" y="226"/>
                  <a:pt x="486" y="226"/>
                </a:cubicBezTo>
                <a:cubicBezTo>
                  <a:pt x="482" y="209"/>
                  <a:pt x="482" y="209"/>
                  <a:pt x="482" y="209"/>
                </a:cubicBezTo>
                <a:cubicBezTo>
                  <a:pt x="482" y="173"/>
                  <a:pt x="482" y="173"/>
                  <a:pt x="482" y="173"/>
                </a:cubicBezTo>
                <a:cubicBezTo>
                  <a:pt x="482" y="142"/>
                  <a:pt x="482" y="142"/>
                  <a:pt x="482" y="142"/>
                </a:cubicBezTo>
                <a:cubicBezTo>
                  <a:pt x="473" y="139"/>
                  <a:pt x="473" y="139"/>
                  <a:pt x="473" y="139"/>
                </a:cubicBezTo>
                <a:cubicBezTo>
                  <a:pt x="461" y="139"/>
                  <a:pt x="461" y="139"/>
                  <a:pt x="461" y="139"/>
                </a:cubicBezTo>
                <a:cubicBezTo>
                  <a:pt x="459" y="137"/>
                  <a:pt x="459" y="137"/>
                  <a:pt x="459" y="137"/>
                </a:cubicBezTo>
                <a:cubicBezTo>
                  <a:pt x="456" y="139"/>
                  <a:pt x="456" y="139"/>
                  <a:pt x="456" y="139"/>
                </a:cubicBezTo>
                <a:cubicBezTo>
                  <a:pt x="455" y="139"/>
                  <a:pt x="455" y="139"/>
                  <a:pt x="455" y="139"/>
                </a:cubicBezTo>
                <a:cubicBezTo>
                  <a:pt x="454" y="139"/>
                  <a:pt x="454" y="139"/>
                  <a:pt x="454" y="139"/>
                </a:cubicBezTo>
                <a:cubicBezTo>
                  <a:pt x="454" y="139"/>
                  <a:pt x="454" y="139"/>
                  <a:pt x="454" y="139"/>
                </a:cubicBezTo>
                <a:cubicBezTo>
                  <a:pt x="452" y="138"/>
                  <a:pt x="452" y="136"/>
                  <a:pt x="452" y="135"/>
                </a:cubicBezTo>
                <a:cubicBezTo>
                  <a:pt x="444" y="134"/>
                  <a:pt x="444" y="134"/>
                  <a:pt x="444" y="134"/>
                </a:cubicBezTo>
                <a:cubicBezTo>
                  <a:pt x="444" y="133"/>
                  <a:pt x="444" y="133"/>
                  <a:pt x="444" y="133"/>
                </a:cubicBezTo>
                <a:cubicBezTo>
                  <a:pt x="443" y="132"/>
                  <a:pt x="440" y="128"/>
                  <a:pt x="436" y="126"/>
                </a:cubicBezTo>
                <a:cubicBezTo>
                  <a:pt x="435" y="126"/>
                  <a:pt x="434" y="126"/>
                  <a:pt x="434" y="126"/>
                </a:cubicBezTo>
                <a:cubicBezTo>
                  <a:pt x="431" y="126"/>
                  <a:pt x="428" y="128"/>
                  <a:pt x="428" y="129"/>
                </a:cubicBezTo>
                <a:cubicBezTo>
                  <a:pt x="427" y="130"/>
                  <a:pt x="427" y="130"/>
                  <a:pt x="427" y="130"/>
                </a:cubicBezTo>
                <a:cubicBezTo>
                  <a:pt x="415" y="131"/>
                  <a:pt x="415" y="131"/>
                  <a:pt x="415" y="131"/>
                </a:cubicBezTo>
                <a:cubicBezTo>
                  <a:pt x="412" y="131"/>
                  <a:pt x="412" y="131"/>
                  <a:pt x="412" y="131"/>
                </a:cubicBezTo>
                <a:cubicBezTo>
                  <a:pt x="411" y="131"/>
                  <a:pt x="409" y="132"/>
                  <a:pt x="408" y="133"/>
                </a:cubicBezTo>
                <a:cubicBezTo>
                  <a:pt x="408" y="133"/>
                  <a:pt x="408" y="133"/>
                  <a:pt x="408" y="133"/>
                </a:cubicBezTo>
                <a:cubicBezTo>
                  <a:pt x="407" y="134"/>
                  <a:pt x="407" y="134"/>
                  <a:pt x="407" y="134"/>
                </a:cubicBezTo>
                <a:cubicBezTo>
                  <a:pt x="407" y="134"/>
                  <a:pt x="404" y="135"/>
                  <a:pt x="402" y="137"/>
                </a:cubicBezTo>
                <a:cubicBezTo>
                  <a:pt x="402" y="138"/>
                  <a:pt x="401" y="139"/>
                  <a:pt x="400" y="139"/>
                </a:cubicBezTo>
                <a:cubicBezTo>
                  <a:pt x="399" y="138"/>
                  <a:pt x="398" y="138"/>
                  <a:pt x="398" y="137"/>
                </a:cubicBezTo>
                <a:cubicBezTo>
                  <a:pt x="382" y="137"/>
                  <a:pt x="382" y="137"/>
                  <a:pt x="382" y="137"/>
                </a:cubicBezTo>
                <a:cubicBezTo>
                  <a:pt x="382" y="127"/>
                  <a:pt x="382" y="127"/>
                  <a:pt x="382" y="127"/>
                </a:cubicBezTo>
                <a:cubicBezTo>
                  <a:pt x="343" y="127"/>
                  <a:pt x="343" y="127"/>
                  <a:pt x="343" y="127"/>
                </a:cubicBezTo>
                <a:cubicBezTo>
                  <a:pt x="343" y="123"/>
                  <a:pt x="343" y="123"/>
                  <a:pt x="343" y="123"/>
                </a:cubicBezTo>
                <a:cubicBezTo>
                  <a:pt x="338" y="121"/>
                  <a:pt x="338" y="121"/>
                  <a:pt x="338" y="121"/>
                </a:cubicBezTo>
                <a:cubicBezTo>
                  <a:pt x="333" y="127"/>
                  <a:pt x="333" y="127"/>
                  <a:pt x="333" y="127"/>
                </a:cubicBezTo>
                <a:cubicBezTo>
                  <a:pt x="329" y="127"/>
                  <a:pt x="329" y="127"/>
                  <a:pt x="329" y="127"/>
                </a:cubicBezTo>
                <a:cubicBezTo>
                  <a:pt x="325" y="123"/>
                  <a:pt x="325" y="123"/>
                  <a:pt x="325" y="123"/>
                </a:cubicBezTo>
                <a:cubicBezTo>
                  <a:pt x="325" y="120"/>
                  <a:pt x="325" y="120"/>
                  <a:pt x="325" y="120"/>
                </a:cubicBezTo>
                <a:cubicBezTo>
                  <a:pt x="321" y="115"/>
                  <a:pt x="321" y="115"/>
                  <a:pt x="321" y="115"/>
                </a:cubicBezTo>
                <a:cubicBezTo>
                  <a:pt x="314" y="110"/>
                  <a:pt x="314" y="110"/>
                  <a:pt x="314" y="110"/>
                </a:cubicBezTo>
                <a:cubicBezTo>
                  <a:pt x="304" y="109"/>
                  <a:pt x="304" y="109"/>
                  <a:pt x="304" y="109"/>
                </a:cubicBezTo>
                <a:cubicBezTo>
                  <a:pt x="303" y="109"/>
                  <a:pt x="301" y="110"/>
                  <a:pt x="299" y="110"/>
                </a:cubicBezTo>
                <a:cubicBezTo>
                  <a:pt x="298" y="110"/>
                  <a:pt x="297" y="110"/>
                  <a:pt x="295" y="109"/>
                </a:cubicBezTo>
                <a:cubicBezTo>
                  <a:pt x="294" y="109"/>
                  <a:pt x="293" y="108"/>
                  <a:pt x="293" y="108"/>
                </a:cubicBezTo>
                <a:cubicBezTo>
                  <a:pt x="292" y="108"/>
                  <a:pt x="292" y="108"/>
                  <a:pt x="292" y="109"/>
                </a:cubicBezTo>
                <a:cubicBezTo>
                  <a:pt x="292" y="109"/>
                  <a:pt x="292" y="109"/>
                  <a:pt x="292" y="109"/>
                </a:cubicBezTo>
                <a:cubicBezTo>
                  <a:pt x="291" y="109"/>
                  <a:pt x="291" y="109"/>
                  <a:pt x="291" y="109"/>
                </a:cubicBezTo>
                <a:cubicBezTo>
                  <a:pt x="283" y="109"/>
                  <a:pt x="283" y="109"/>
                  <a:pt x="283" y="109"/>
                </a:cubicBezTo>
                <a:cubicBezTo>
                  <a:pt x="280" y="109"/>
                  <a:pt x="277" y="105"/>
                  <a:pt x="276" y="104"/>
                </a:cubicBezTo>
                <a:cubicBezTo>
                  <a:pt x="276" y="104"/>
                  <a:pt x="276" y="104"/>
                  <a:pt x="276" y="104"/>
                </a:cubicBezTo>
                <a:cubicBezTo>
                  <a:pt x="276" y="97"/>
                  <a:pt x="276" y="97"/>
                  <a:pt x="276" y="97"/>
                </a:cubicBezTo>
                <a:cubicBezTo>
                  <a:pt x="257" y="97"/>
                  <a:pt x="257" y="97"/>
                  <a:pt x="257" y="97"/>
                </a:cubicBezTo>
                <a:cubicBezTo>
                  <a:pt x="253" y="89"/>
                  <a:pt x="253" y="89"/>
                  <a:pt x="253" y="89"/>
                </a:cubicBezTo>
                <a:cubicBezTo>
                  <a:pt x="253" y="0"/>
                  <a:pt x="253" y="0"/>
                  <a:pt x="253" y="0"/>
                </a:cubicBezTo>
                <a:cubicBezTo>
                  <a:pt x="136" y="0"/>
                  <a:pt x="136" y="0"/>
                  <a:pt x="136" y="0"/>
                </a:cubicBezTo>
                <a:cubicBezTo>
                  <a:pt x="136" y="256"/>
                  <a:pt x="136" y="256"/>
                  <a:pt x="136" y="256"/>
                </a:cubicBezTo>
                <a:cubicBezTo>
                  <a:pt x="1" y="256"/>
                  <a:pt x="1" y="256"/>
                  <a:pt x="1" y="256"/>
                </a:cubicBezTo>
                <a:cubicBezTo>
                  <a:pt x="0" y="256"/>
                  <a:pt x="0" y="256"/>
                  <a:pt x="0" y="256"/>
                </a:cubicBezTo>
                <a:cubicBezTo>
                  <a:pt x="0" y="257"/>
                  <a:pt x="0" y="257"/>
                  <a:pt x="0" y="257"/>
                </a:cubicBezTo>
                <a:cubicBezTo>
                  <a:pt x="10" y="260"/>
                  <a:pt x="10" y="260"/>
                  <a:pt x="10" y="260"/>
                </a:cubicBezTo>
                <a:cubicBezTo>
                  <a:pt x="14" y="268"/>
                  <a:pt x="14" y="268"/>
                  <a:pt x="14" y="268"/>
                </a:cubicBezTo>
                <a:cubicBezTo>
                  <a:pt x="22" y="272"/>
                  <a:pt x="22" y="272"/>
                  <a:pt x="22" y="272"/>
                </a:cubicBezTo>
                <a:cubicBezTo>
                  <a:pt x="30" y="284"/>
                  <a:pt x="30" y="284"/>
                  <a:pt x="30" y="284"/>
                </a:cubicBezTo>
                <a:cubicBezTo>
                  <a:pt x="61" y="307"/>
                  <a:pt x="61" y="307"/>
                  <a:pt x="61" y="307"/>
                </a:cubicBezTo>
                <a:cubicBezTo>
                  <a:pt x="73" y="342"/>
                  <a:pt x="73" y="342"/>
                  <a:pt x="73" y="342"/>
                </a:cubicBezTo>
                <a:cubicBezTo>
                  <a:pt x="112" y="381"/>
                  <a:pt x="112" y="381"/>
                  <a:pt x="112" y="381"/>
                </a:cubicBezTo>
                <a:cubicBezTo>
                  <a:pt x="131" y="381"/>
                  <a:pt x="131" y="381"/>
                  <a:pt x="131" y="381"/>
                </a:cubicBezTo>
                <a:cubicBezTo>
                  <a:pt x="151" y="346"/>
                  <a:pt x="151" y="346"/>
                  <a:pt x="151" y="346"/>
                </a:cubicBezTo>
                <a:cubicBezTo>
                  <a:pt x="155" y="346"/>
                  <a:pt x="155" y="346"/>
                  <a:pt x="155" y="346"/>
                </a:cubicBezTo>
                <a:cubicBezTo>
                  <a:pt x="162" y="346"/>
                  <a:pt x="162" y="346"/>
                  <a:pt x="162" y="346"/>
                </a:cubicBezTo>
                <a:cubicBezTo>
                  <a:pt x="198" y="346"/>
                  <a:pt x="198" y="346"/>
                  <a:pt x="198" y="346"/>
                </a:cubicBezTo>
                <a:cubicBezTo>
                  <a:pt x="225" y="378"/>
                  <a:pt x="225" y="378"/>
                  <a:pt x="225" y="378"/>
                </a:cubicBezTo>
                <a:cubicBezTo>
                  <a:pt x="240" y="409"/>
                  <a:pt x="240" y="409"/>
                  <a:pt x="240" y="409"/>
                </a:cubicBezTo>
                <a:cubicBezTo>
                  <a:pt x="252" y="420"/>
                  <a:pt x="252" y="420"/>
                  <a:pt x="252" y="420"/>
                </a:cubicBezTo>
                <a:cubicBezTo>
                  <a:pt x="256" y="436"/>
                  <a:pt x="256" y="436"/>
                  <a:pt x="256" y="436"/>
                </a:cubicBezTo>
                <a:cubicBezTo>
                  <a:pt x="268" y="444"/>
                  <a:pt x="268" y="444"/>
                  <a:pt x="268" y="444"/>
                </a:cubicBezTo>
                <a:cubicBezTo>
                  <a:pt x="279" y="475"/>
                  <a:pt x="279" y="475"/>
                  <a:pt x="279" y="475"/>
                </a:cubicBezTo>
                <a:cubicBezTo>
                  <a:pt x="291" y="495"/>
                  <a:pt x="291" y="495"/>
                  <a:pt x="291" y="495"/>
                </a:cubicBezTo>
                <a:cubicBezTo>
                  <a:pt x="303" y="502"/>
                  <a:pt x="303" y="502"/>
                  <a:pt x="303" y="502"/>
                </a:cubicBezTo>
                <a:cubicBezTo>
                  <a:pt x="315" y="502"/>
                  <a:pt x="315" y="502"/>
                  <a:pt x="315" y="502"/>
                </a:cubicBezTo>
                <a:cubicBezTo>
                  <a:pt x="322" y="510"/>
                  <a:pt x="322" y="510"/>
                  <a:pt x="322" y="510"/>
                </a:cubicBezTo>
                <a:cubicBezTo>
                  <a:pt x="342" y="510"/>
                  <a:pt x="342" y="510"/>
                  <a:pt x="342" y="510"/>
                </a:cubicBezTo>
                <a:cubicBezTo>
                  <a:pt x="358" y="518"/>
                  <a:pt x="358" y="518"/>
                  <a:pt x="358" y="518"/>
                </a:cubicBezTo>
                <a:cubicBezTo>
                  <a:pt x="369" y="518"/>
                  <a:pt x="369" y="518"/>
                  <a:pt x="369" y="518"/>
                </a:cubicBezTo>
                <a:cubicBezTo>
                  <a:pt x="365" y="514"/>
                  <a:pt x="365" y="514"/>
                  <a:pt x="365" y="514"/>
                </a:cubicBezTo>
                <a:cubicBezTo>
                  <a:pt x="361" y="502"/>
                  <a:pt x="361" y="502"/>
                  <a:pt x="361" y="502"/>
                </a:cubicBezTo>
                <a:cubicBezTo>
                  <a:pt x="361" y="499"/>
                  <a:pt x="361" y="499"/>
                  <a:pt x="361" y="499"/>
                </a:cubicBezTo>
                <a:cubicBezTo>
                  <a:pt x="354" y="475"/>
                  <a:pt x="354" y="475"/>
                  <a:pt x="354" y="475"/>
                </a:cubicBezTo>
                <a:cubicBezTo>
                  <a:pt x="358" y="471"/>
                  <a:pt x="358" y="471"/>
                  <a:pt x="358" y="471"/>
                </a:cubicBezTo>
                <a:cubicBezTo>
                  <a:pt x="358" y="463"/>
                  <a:pt x="358" y="463"/>
                  <a:pt x="358" y="463"/>
                </a:cubicBezTo>
                <a:cubicBezTo>
                  <a:pt x="354" y="463"/>
                  <a:pt x="354" y="463"/>
                  <a:pt x="354" y="463"/>
                </a:cubicBezTo>
                <a:cubicBezTo>
                  <a:pt x="354" y="459"/>
                  <a:pt x="354" y="459"/>
                  <a:pt x="354" y="459"/>
                </a:cubicBezTo>
                <a:cubicBezTo>
                  <a:pt x="358" y="459"/>
                  <a:pt x="358" y="459"/>
                  <a:pt x="358" y="459"/>
                </a:cubicBezTo>
                <a:cubicBezTo>
                  <a:pt x="361" y="459"/>
                  <a:pt x="361" y="459"/>
                  <a:pt x="361" y="459"/>
                </a:cubicBezTo>
                <a:cubicBezTo>
                  <a:pt x="365" y="444"/>
                  <a:pt x="365" y="444"/>
                  <a:pt x="365" y="444"/>
                </a:cubicBezTo>
                <a:cubicBezTo>
                  <a:pt x="361" y="436"/>
                  <a:pt x="361" y="436"/>
                  <a:pt x="361" y="436"/>
                </a:cubicBezTo>
                <a:cubicBezTo>
                  <a:pt x="369" y="436"/>
                  <a:pt x="369" y="436"/>
                  <a:pt x="369" y="436"/>
                </a:cubicBezTo>
                <a:cubicBezTo>
                  <a:pt x="373" y="428"/>
                  <a:pt x="373" y="428"/>
                  <a:pt x="373" y="428"/>
                </a:cubicBezTo>
                <a:cubicBezTo>
                  <a:pt x="373" y="424"/>
                  <a:pt x="373" y="424"/>
                  <a:pt x="373" y="424"/>
                </a:cubicBezTo>
                <a:cubicBezTo>
                  <a:pt x="369" y="428"/>
                  <a:pt x="369" y="428"/>
                  <a:pt x="369" y="428"/>
                </a:cubicBezTo>
                <a:cubicBezTo>
                  <a:pt x="369" y="424"/>
                  <a:pt x="369" y="424"/>
                  <a:pt x="369" y="424"/>
                </a:cubicBezTo>
                <a:cubicBezTo>
                  <a:pt x="377" y="420"/>
                  <a:pt x="377" y="420"/>
                  <a:pt x="377" y="420"/>
                </a:cubicBezTo>
                <a:cubicBezTo>
                  <a:pt x="385" y="417"/>
                  <a:pt x="385" y="417"/>
                  <a:pt x="385" y="417"/>
                </a:cubicBezTo>
                <a:cubicBezTo>
                  <a:pt x="385" y="413"/>
                  <a:pt x="385" y="413"/>
                  <a:pt x="385" y="413"/>
                </a:cubicBezTo>
                <a:cubicBezTo>
                  <a:pt x="393" y="413"/>
                  <a:pt x="393" y="413"/>
                  <a:pt x="393" y="413"/>
                </a:cubicBezTo>
                <a:cubicBezTo>
                  <a:pt x="397" y="409"/>
                  <a:pt x="397" y="409"/>
                  <a:pt x="397" y="409"/>
                </a:cubicBezTo>
                <a:cubicBezTo>
                  <a:pt x="397" y="405"/>
                  <a:pt x="397" y="405"/>
                  <a:pt x="397" y="405"/>
                </a:cubicBezTo>
                <a:cubicBezTo>
                  <a:pt x="393" y="401"/>
                  <a:pt x="393" y="401"/>
                  <a:pt x="393" y="401"/>
                </a:cubicBezTo>
                <a:cubicBezTo>
                  <a:pt x="393" y="397"/>
                  <a:pt x="393" y="397"/>
                  <a:pt x="393" y="397"/>
                </a:cubicBezTo>
                <a:cubicBezTo>
                  <a:pt x="397" y="397"/>
                  <a:pt x="397" y="397"/>
                  <a:pt x="397" y="397"/>
                </a:cubicBezTo>
                <a:cubicBezTo>
                  <a:pt x="400" y="401"/>
                  <a:pt x="400" y="401"/>
                  <a:pt x="400" y="401"/>
                </a:cubicBezTo>
                <a:cubicBezTo>
                  <a:pt x="400" y="397"/>
                  <a:pt x="400" y="397"/>
                  <a:pt x="400" y="397"/>
                </a:cubicBezTo>
                <a:cubicBezTo>
                  <a:pt x="404" y="397"/>
                  <a:pt x="404" y="397"/>
                  <a:pt x="404" y="397"/>
                </a:cubicBezTo>
                <a:cubicBezTo>
                  <a:pt x="408" y="397"/>
                  <a:pt x="408" y="397"/>
                  <a:pt x="408" y="397"/>
                </a:cubicBezTo>
                <a:cubicBezTo>
                  <a:pt x="408" y="393"/>
                  <a:pt x="408" y="393"/>
                  <a:pt x="408" y="393"/>
                </a:cubicBezTo>
                <a:cubicBezTo>
                  <a:pt x="412" y="401"/>
                  <a:pt x="412" y="401"/>
                  <a:pt x="412" y="401"/>
                </a:cubicBezTo>
                <a:cubicBezTo>
                  <a:pt x="424" y="397"/>
                  <a:pt x="424" y="397"/>
                  <a:pt x="424" y="397"/>
                </a:cubicBezTo>
                <a:cubicBezTo>
                  <a:pt x="408" y="405"/>
                  <a:pt x="408" y="405"/>
                  <a:pt x="408" y="405"/>
                </a:cubicBezTo>
                <a:cubicBezTo>
                  <a:pt x="404" y="409"/>
                  <a:pt x="404" y="409"/>
                  <a:pt x="404" y="409"/>
                </a:cubicBezTo>
                <a:cubicBezTo>
                  <a:pt x="408" y="409"/>
                  <a:pt x="408" y="409"/>
                  <a:pt x="408" y="409"/>
                </a:cubicBezTo>
                <a:cubicBezTo>
                  <a:pt x="443" y="385"/>
                  <a:pt x="443" y="385"/>
                  <a:pt x="443" y="385"/>
                </a:cubicBezTo>
                <a:cubicBezTo>
                  <a:pt x="451" y="374"/>
                  <a:pt x="451" y="374"/>
                  <a:pt x="451" y="374"/>
                </a:cubicBezTo>
                <a:cubicBezTo>
                  <a:pt x="451" y="350"/>
                  <a:pt x="451" y="350"/>
                  <a:pt x="451" y="350"/>
                </a:cubicBezTo>
                <a:cubicBezTo>
                  <a:pt x="451" y="346"/>
                  <a:pt x="451" y="346"/>
                  <a:pt x="451" y="346"/>
                </a:cubicBezTo>
                <a:cubicBezTo>
                  <a:pt x="455" y="346"/>
                  <a:pt x="455" y="346"/>
                  <a:pt x="455" y="346"/>
                </a:cubicBezTo>
                <a:cubicBezTo>
                  <a:pt x="455" y="354"/>
                  <a:pt x="455" y="354"/>
                  <a:pt x="455" y="354"/>
                </a:cubicBezTo>
                <a:cubicBezTo>
                  <a:pt x="463" y="354"/>
                  <a:pt x="463" y="354"/>
                  <a:pt x="463" y="354"/>
                </a:cubicBezTo>
                <a:cubicBezTo>
                  <a:pt x="463" y="358"/>
                  <a:pt x="463" y="358"/>
                  <a:pt x="463" y="358"/>
                </a:cubicBezTo>
                <a:cubicBezTo>
                  <a:pt x="455" y="358"/>
                  <a:pt x="455" y="358"/>
                  <a:pt x="455" y="358"/>
                </a:cubicBezTo>
                <a:cubicBezTo>
                  <a:pt x="459" y="362"/>
                  <a:pt x="459" y="362"/>
                  <a:pt x="459" y="362"/>
                </a:cubicBezTo>
                <a:cubicBezTo>
                  <a:pt x="479" y="350"/>
                  <a:pt x="479" y="350"/>
                  <a:pt x="479" y="350"/>
                </a:cubicBezTo>
                <a:cubicBezTo>
                  <a:pt x="482" y="350"/>
                  <a:pt x="482" y="350"/>
                  <a:pt x="482" y="350"/>
                </a:cubicBezTo>
                <a:cubicBezTo>
                  <a:pt x="482" y="341"/>
                  <a:pt x="482" y="341"/>
                  <a:pt x="482" y="341"/>
                </a:cubicBezTo>
                <a:lnTo>
                  <a:pt x="483" y="341"/>
                </a:lnTo>
                <a:close/>
              </a:path>
            </a:pathLst>
          </a:custGeom>
          <a:solidFill>
            <a:srgbClr val="0054A6"/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9" name="Freeform 19"/>
          <p:cNvSpPr>
            <a:spLocks/>
          </p:cNvSpPr>
          <p:nvPr/>
        </p:nvSpPr>
        <p:spPr bwMode="auto">
          <a:xfrm>
            <a:off x="4977943" y="4469114"/>
            <a:ext cx="565269" cy="648069"/>
          </a:xfrm>
          <a:custGeom>
            <a:avLst/>
            <a:gdLst>
              <a:gd name="T0" fmla="*/ 145 w 192"/>
              <a:gd name="T1" fmla="*/ 144 h 208"/>
              <a:gd name="T2" fmla="*/ 150 w 192"/>
              <a:gd name="T3" fmla="*/ 133 h 208"/>
              <a:gd name="T4" fmla="*/ 148 w 192"/>
              <a:gd name="T5" fmla="*/ 120 h 208"/>
              <a:gd name="T6" fmla="*/ 144 w 192"/>
              <a:gd name="T7" fmla="*/ 117 h 208"/>
              <a:gd name="T8" fmla="*/ 149 w 192"/>
              <a:gd name="T9" fmla="*/ 103 h 208"/>
              <a:gd name="T10" fmla="*/ 148 w 192"/>
              <a:gd name="T11" fmla="*/ 95 h 208"/>
              <a:gd name="T12" fmla="*/ 89 w 192"/>
              <a:gd name="T13" fmla="*/ 71 h 208"/>
              <a:gd name="T14" fmla="*/ 103 w 192"/>
              <a:gd name="T15" fmla="*/ 0 h 208"/>
              <a:gd name="T16" fmla="*/ 103 w 192"/>
              <a:gd name="T17" fmla="*/ 0 h 208"/>
              <a:gd name="T18" fmla="*/ 0 w 192"/>
              <a:gd name="T19" fmla="*/ 36 h 208"/>
              <a:gd name="T20" fmla="*/ 4 w 192"/>
              <a:gd name="T21" fmla="*/ 87 h 208"/>
              <a:gd name="T22" fmla="*/ 5 w 192"/>
              <a:gd name="T23" fmla="*/ 93 h 208"/>
              <a:gd name="T24" fmla="*/ 16 w 192"/>
              <a:gd name="T25" fmla="*/ 103 h 208"/>
              <a:gd name="T26" fmla="*/ 16 w 192"/>
              <a:gd name="T27" fmla="*/ 104 h 208"/>
              <a:gd name="T28" fmla="*/ 22 w 192"/>
              <a:gd name="T29" fmla="*/ 118 h 208"/>
              <a:gd name="T30" fmla="*/ 20 w 192"/>
              <a:gd name="T31" fmla="*/ 136 h 208"/>
              <a:gd name="T32" fmla="*/ 20 w 192"/>
              <a:gd name="T33" fmla="*/ 141 h 208"/>
              <a:gd name="T34" fmla="*/ 20 w 192"/>
              <a:gd name="T35" fmla="*/ 145 h 208"/>
              <a:gd name="T36" fmla="*/ 19 w 192"/>
              <a:gd name="T37" fmla="*/ 150 h 208"/>
              <a:gd name="T38" fmla="*/ 18 w 192"/>
              <a:gd name="T39" fmla="*/ 150 h 208"/>
              <a:gd name="T40" fmla="*/ 17 w 192"/>
              <a:gd name="T41" fmla="*/ 154 h 208"/>
              <a:gd name="T42" fmla="*/ 16 w 192"/>
              <a:gd name="T43" fmla="*/ 155 h 208"/>
              <a:gd name="T44" fmla="*/ 13 w 192"/>
              <a:gd name="T45" fmla="*/ 159 h 208"/>
              <a:gd name="T46" fmla="*/ 12 w 192"/>
              <a:gd name="T47" fmla="*/ 159 h 208"/>
              <a:gd name="T48" fmla="*/ 9 w 192"/>
              <a:gd name="T49" fmla="*/ 162 h 208"/>
              <a:gd name="T50" fmla="*/ 10 w 192"/>
              <a:gd name="T51" fmla="*/ 163 h 208"/>
              <a:gd name="T52" fmla="*/ 10 w 192"/>
              <a:gd name="T53" fmla="*/ 163 h 208"/>
              <a:gd name="T54" fmla="*/ 0 w 192"/>
              <a:gd name="T55" fmla="*/ 168 h 208"/>
              <a:gd name="T56" fmla="*/ 32 w 192"/>
              <a:gd name="T57" fmla="*/ 173 h 208"/>
              <a:gd name="T58" fmla="*/ 75 w 192"/>
              <a:gd name="T59" fmla="*/ 181 h 208"/>
              <a:gd name="T60" fmla="*/ 79 w 192"/>
              <a:gd name="T61" fmla="*/ 173 h 208"/>
              <a:gd name="T62" fmla="*/ 98 w 192"/>
              <a:gd name="T63" fmla="*/ 181 h 208"/>
              <a:gd name="T64" fmla="*/ 106 w 192"/>
              <a:gd name="T65" fmla="*/ 185 h 208"/>
              <a:gd name="T66" fmla="*/ 121 w 192"/>
              <a:gd name="T67" fmla="*/ 197 h 208"/>
              <a:gd name="T68" fmla="*/ 129 w 192"/>
              <a:gd name="T69" fmla="*/ 201 h 208"/>
              <a:gd name="T70" fmla="*/ 141 w 192"/>
              <a:gd name="T71" fmla="*/ 201 h 208"/>
              <a:gd name="T72" fmla="*/ 153 w 192"/>
              <a:gd name="T73" fmla="*/ 201 h 208"/>
              <a:gd name="T74" fmla="*/ 160 w 192"/>
              <a:gd name="T75" fmla="*/ 189 h 208"/>
              <a:gd name="T76" fmla="*/ 168 w 192"/>
              <a:gd name="T77" fmla="*/ 193 h 208"/>
              <a:gd name="T78" fmla="*/ 184 w 192"/>
              <a:gd name="T79" fmla="*/ 208 h 208"/>
              <a:gd name="T80" fmla="*/ 192 w 192"/>
              <a:gd name="T81" fmla="*/ 201 h 208"/>
              <a:gd name="T82" fmla="*/ 180 w 192"/>
              <a:gd name="T83" fmla="*/ 189 h 208"/>
              <a:gd name="T84" fmla="*/ 172 w 192"/>
              <a:gd name="T85" fmla="*/ 181 h 208"/>
              <a:gd name="T86" fmla="*/ 184 w 192"/>
              <a:gd name="T87" fmla="*/ 169 h 208"/>
              <a:gd name="T88" fmla="*/ 184 w 192"/>
              <a:gd name="T89" fmla="*/ 158 h 208"/>
              <a:gd name="T90" fmla="*/ 172 w 192"/>
              <a:gd name="T91" fmla="*/ 165 h 208"/>
              <a:gd name="T92" fmla="*/ 168 w 192"/>
              <a:gd name="T93" fmla="*/ 158 h 208"/>
              <a:gd name="T94" fmla="*/ 160 w 192"/>
              <a:gd name="T95" fmla="*/ 158 h 208"/>
              <a:gd name="T96" fmla="*/ 149 w 192"/>
              <a:gd name="T97" fmla="*/ 162 h 208"/>
              <a:gd name="T98" fmla="*/ 145 w 192"/>
              <a:gd name="T99" fmla="*/ 150 h 208"/>
              <a:gd name="T100" fmla="*/ 146 w 192"/>
              <a:gd name="T101" fmla="*/ 149 h 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92" h="208">
                <a:moveTo>
                  <a:pt x="145" y="149"/>
                </a:moveTo>
                <a:cubicBezTo>
                  <a:pt x="145" y="144"/>
                  <a:pt x="145" y="144"/>
                  <a:pt x="145" y="144"/>
                </a:cubicBezTo>
                <a:cubicBezTo>
                  <a:pt x="147" y="144"/>
                  <a:pt x="150" y="143"/>
                  <a:pt x="150" y="141"/>
                </a:cubicBezTo>
                <a:cubicBezTo>
                  <a:pt x="150" y="133"/>
                  <a:pt x="150" y="133"/>
                  <a:pt x="150" y="133"/>
                </a:cubicBezTo>
                <a:cubicBezTo>
                  <a:pt x="152" y="120"/>
                  <a:pt x="152" y="120"/>
                  <a:pt x="152" y="120"/>
                </a:cubicBezTo>
                <a:cubicBezTo>
                  <a:pt x="148" y="120"/>
                  <a:pt x="148" y="120"/>
                  <a:pt x="148" y="120"/>
                </a:cubicBezTo>
                <a:cubicBezTo>
                  <a:pt x="148" y="117"/>
                  <a:pt x="148" y="117"/>
                  <a:pt x="148" y="117"/>
                </a:cubicBezTo>
                <a:cubicBezTo>
                  <a:pt x="144" y="117"/>
                  <a:pt x="144" y="117"/>
                  <a:pt x="144" y="117"/>
                </a:cubicBezTo>
                <a:cubicBezTo>
                  <a:pt x="144" y="105"/>
                  <a:pt x="144" y="105"/>
                  <a:pt x="144" y="105"/>
                </a:cubicBezTo>
                <a:cubicBezTo>
                  <a:pt x="145" y="105"/>
                  <a:pt x="148" y="105"/>
                  <a:pt x="149" y="103"/>
                </a:cubicBezTo>
                <a:cubicBezTo>
                  <a:pt x="150" y="102"/>
                  <a:pt x="150" y="101"/>
                  <a:pt x="149" y="100"/>
                </a:cubicBezTo>
                <a:cubicBezTo>
                  <a:pt x="148" y="95"/>
                  <a:pt x="148" y="95"/>
                  <a:pt x="148" y="95"/>
                </a:cubicBezTo>
                <a:cubicBezTo>
                  <a:pt x="89" y="95"/>
                  <a:pt x="89" y="95"/>
                  <a:pt x="89" y="95"/>
                </a:cubicBezTo>
                <a:cubicBezTo>
                  <a:pt x="89" y="71"/>
                  <a:pt x="89" y="71"/>
                  <a:pt x="89" y="71"/>
                </a:cubicBezTo>
                <a:cubicBezTo>
                  <a:pt x="103" y="48"/>
                  <a:pt x="103" y="48"/>
                  <a:pt x="103" y="48"/>
                </a:cubicBezTo>
                <a:cubicBezTo>
                  <a:pt x="103" y="0"/>
                  <a:pt x="103" y="0"/>
                  <a:pt x="103" y="0"/>
                </a:cubicBezTo>
                <a:cubicBezTo>
                  <a:pt x="103" y="0"/>
                  <a:pt x="103" y="0"/>
                  <a:pt x="103" y="0"/>
                </a:cubicBezTo>
                <a:cubicBezTo>
                  <a:pt x="103" y="0"/>
                  <a:pt x="103" y="0"/>
                  <a:pt x="103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36"/>
                  <a:pt x="0" y="36"/>
                  <a:pt x="0" y="36"/>
                </a:cubicBezTo>
                <a:cubicBezTo>
                  <a:pt x="4" y="53"/>
                  <a:pt x="4" y="53"/>
                  <a:pt x="4" y="53"/>
                </a:cubicBezTo>
                <a:cubicBezTo>
                  <a:pt x="4" y="87"/>
                  <a:pt x="4" y="87"/>
                  <a:pt x="4" y="87"/>
                </a:cubicBezTo>
                <a:cubicBezTo>
                  <a:pt x="4" y="90"/>
                  <a:pt x="4" y="92"/>
                  <a:pt x="5" y="93"/>
                </a:cubicBezTo>
                <a:cubicBezTo>
                  <a:pt x="5" y="93"/>
                  <a:pt x="5" y="93"/>
                  <a:pt x="5" y="93"/>
                </a:cubicBezTo>
                <a:cubicBezTo>
                  <a:pt x="11" y="98"/>
                  <a:pt x="11" y="98"/>
                  <a:pt x="11" y="98"/>
                </a:cubicBezTo>
                <a:cubicBezTo>
                  <a:pt x="15" y="101"/>
                  <a:pt x="16" y="102"/>
                  <a:pt x="16" y="103"/>
                </a:cubicBezTo>
                <a:cubicBezTo>
                  <a:pt x="16" y="103"/>
                  <a:pt x="16" y="103"/>
                  <a:pt x="16" y="103"/>
                </a:cubicBezTo>
                <a:cubicBezTo>
                  <a:pt x="16" y="104"/>
                  <a:pt x="16" y="104"/>
                  <a:pt x="16" y="104"/>
                </a:cubicBezTo>
                <a:cubicBezTo>
                  <a:pt x="20" y="111"/>
                  <a:pt x="20" y="111"/>
                  <a:pt x="20" y="111"/>
                </a:cubicBezTo>
                <a:cubicBezTo>
                  <a:pt x="23" y="115"/>
                  <a:pt x="23" y="116"/>
                  <a:pt x="22" y="118"/>
                </a:cubicBezTo>
                <a:cubicBezTo>
                  <a:pt x="21" y="120"/>
                  <a:pt x="20" y="122"/>
                  <a:pt x="20" y="125"/>
                </a:cubicBezTo>
                <a:cubicBezTo>
                  <a:pt x="20" y="136"/>
                  <a:pt x="20" y="136"/>
                  <a:pt x="20" y="136"/>
                </a:cubicBezTo>
                <a:cubicBezTo>
                  <a:pt x="20" y="139"/>
                  <a:pt x="20" y="141"/>
                  <a:pt x="20" y="141"/>
                </a:cubicBezTo>
                <a:cubicBezTo>
                  <a:pt x="20" y="141"/>
                  <a:pt x="20" y="141"/>
                  <a:pt x="20" y="141"/>
                </a:cubicBezTo>
                <a:cubicBezTo>
                  <a:pt x="20" y="142"/>
                  <a:pt x="20" y="142"/>
                  <a:pt x="20" y="142"/>
                </a:cubicBezTo>
                <a:cubicBezTo>
                  <a:pt x="20" y="143"/>
                  <a:pt x="20" y="144"/>
                  <a:pt x="20" y="145"/>
                </a:cubicBezTo>
                <a:cubicBezTo>
                  <a:pt x="19" y="147"/>
                  <a:pt x="19" y="149"/>
                  <a:pt x="19" y="149"/>
                </a:cubicBezTo>
                <a:cubicBezTo>
                  <a:pt x="19" y="150"/>
                  <a:pt x="19" y="150"/>
                  <a:pt x="19" y="150"/>
                </a:cubicBezTo>
                <a:cubicBezTo>
                  <a:pt x="19" y="150"/>
                  <a:pt x="19" y="150"/>
                  <a:pt x="19" y="150"/>
                </a:cubicBezTo>
                <a:cubicBezTo>
                  <a:pt x="18" y="150"/>
                  <a:pt x="18" y="150"/>
                  <a:pt x="18" y="150"/>
                </a:cubicBezTo>
                <a:cubicBezTo>
                  <a:pt x="18" y="150"/>
                  <a:pt x="18" y="150"/>
                  <a:pt x="18" y="150"/>
                </a:cubicBezTo>
                <a:cubicBezTo>
                  <a:pt x="17" y="154"/>
                  <a:pt x="17" y="154"/>
                  <a:pt x="17" y="154"/>
                </a:cubicBezTo>
                <a:cubicBezTo>
                  <a:pt x="17" y="154"/>
                  <a:pt x="17" y="154"/>
                  <a:pt x="17" y="154"/>
                </a:cubicBezTo>
                <a:cubicBezTo>
                  <a:pt x="16" y="155"/>
                  <a:pt x="16" y="155"/>
                  <a:pt x="16" y="155"/>
                </a:cubicBezTo>
                <a:cubicBezTo>
                  <a:pt x="16" y="155"/>
                  <a:pt x="15" y="155"/>
                  <a:pt x="15" y="156"/>
                </a:cubicBezTo>
                <a:cubicBezTo>
                  <a:pt x="14" y="158"/>
                  <a:pt x="13" y="159"/>
                  <a:pt x="13" y="159"/>
                </a:cubicBezTo>
                <a:cubicBezTo>
                  <a:pt x="13" y="159"/>
                  <a:pt x="13" y="159"/>
                  <a:pt x="13" y="159"/>
                </a:cubicBezTo>
                <a:cubicBezTo>
                  <a:pt x="12" y="159"/>
                  <a:pt x="12" y="159"/>
                  <a:pt x="12" y="159"/>
                </a:cubicBezTo>
                <a:cubicBezTo>
                  <a:pt x="12" y="159"/>
                  <a:pt x="12" y="160"/>
                  <a:pt x="11" y="161"/>
                </a:cubicBezTo>
                <a:cubicBezTo>
                  <a:pt x="9" y="162"/>
                  <a:pt x="9" y="162"/>
                  <a:pt x="9" y="162"/>
                </a:cubicBezTo>
                <a:cubicBezTo>
                  <a:pt x="10" y="163"/>
                  <a:pt x="10" y="163"/>
                  <a:pt x="10" y="163"/>
                </a:cubicBezTo>
                <a:cubicBezTo>
                  <a:pt x="10" y="163"/>
                  <a:pt x="10" y="163"/>
                  <a:pt x="10" y="163"/>
                </a:cubicBezTo>
                <a:cubicBezTo>
                  <a:pt x="10" y="163"/>
                  <a:pt x="10" y="163"/>
                  <a:pt x="10" y="163"/>
                </a:cubicBezTo>
                <a:cubicBezTo>
                  <a:pt x="10" y="163"/>
                  <a:pt x="10" y="163"/>
                  <a:pt x="10" y="163"/>
                </a:cubicBezTo>
                <a:cubicBezTo>
                  <a:pt x="9" y="165"/>
                  <a:pt x="6" y="167"/>
                  <a:pt x="1" y="168"/>
                </a:cubicBezTo>
                <a:cubicBezTo>
                  <a:pt x="0" y="168"/>
                  <a:pt x="0" y="168"/>
                  <a:pt x="0" y="168"/>
                </a:cubicBezTo>
                <a:cubicBezTo>
                  <a:pt x="0" y="177"/>
                  <a:pt x="0" y="177"/>
                  <a:pt x="0" y="177"/>
                </a:cubicBezTo>
                <a:cubicBezTo>
                  <a:pt x="32" y="173"/>
                  <a:pt x="32" y="173"/>
                  <a:pt x="32" y="173"/>
                </a:cubicBezTo>
                <a:cubicBezTo>
                  <a:pt x="71" y="185"/>
                  <a:pt x="71" y="185"/>
                  <a:pt x="71" y="185"/>
                </a:cubicBezTo>
                <a:cubicBezTo>
                  <a:pt x="75" y="181"/>
                  <a:pt x="75" y="181"/>
                  <a:pt x="75" y="181"/>
                </a:cubicBezTo>
                <a:cubicBezTo>
                  <a:pt x="75" y="177"/>
                  <a:pt x="75" y="177"/>
                  <a:pt x="75" y="177"/>
                </a:cubicBezTo>
                <a:cubicBezTo>
                  <a:pt x="79" y="173"/>
                  <a:pt x="79" y="173"/>
                  <a:pt x="79" y="173"/>
                </a:cubicBezTo>
                <a:cubicBezTo>
                  <a:pt x="86" y="173"/>
                  <a:pt x="86" y="173"/>
                  <a:pt x="86" y="173"/>
                </a:cubicBezTo>
                <a:cubicBezTo>
                  <a:pt x="98" y="181"/>
                  <a:pt x="98" y="181"/>
                  <a:pt x="98" y="181"/>
                </a:cubicBezTo>
                <a:cubicBezTo>
                  <a:pt x="102" y="185"/>
                  <a:pt x="102" y="185"/>
                  <a:pt x="102" y="185"/>
                </a:cubicBezTo>
                <a:cubicBezTo>
                  <a:pt x="106" y="185"/>
                  <a:pt x="106" y="185"/>
                  <a:pt x="106" y="185"/>
                </a:cubicBezTo>
                <a:cubicBezTo>
                  <a:pt x="114" y="197"/>
                  <a:pt x="114" y="197"/>
                  <a:pt x="114" y="197"/>
                </a:cubicBezTo>
                <a:cubicBezTo>
                  <a:pt x="121" y="197"/>
                  <a:pt x="121" y="197"/>
                  <a:pt x="121" y="197"/>
                </a:cubicBezTo>
                <a:cubicBezTo>
                  <a:pt x="125" y="201"/>
                  <a:pt x="125" y="201"/>
                  <a:pt x="125" y="201"/>
                </a:cubicBezTo>
                <a:cubicBezTo>
                  <a:pt x="129" y="201"/>
                  <a:pt x="129" y="201"/>
                  <a:pt x="129" y="201"/>
                </a:cubicBezTo>
                <a:cubicBezTo>
                  <a:pt x="137" y="197"/>
                  <a:pt x="137" y="197"/>
                  <a:pt x="137" y="197"/>
                </a:cubicBezTo>
                <a:cubicBezTo>
                  <a:pt x="141" y="201"/>
                  <a:pt x="141" y="201"/>
                  <a:pt x="141" y="201"/>
                </a:cubicBezTo>
                <a:cubicBezTo>
                  <a:pt x="145" y="201"/>
                  <a:pt x="145" y="201"/>
                  <a:pt x="145" y="201"/>
                </a:cubicBezTo>
                <a:cubicBezTo>
                  <a:pt x="153" y="201"/>
                  <a:pt x="153" y="201"/>
                  <a:pt x="153" y="201"/>
                </a:cubicBezTo>
                <a:cubicBezTo>
                  <a:pt x="160" y="193"/>
                  <a:pt x="160" y="193"/>
                  <a:pt x="160" y="193"/>
                </a:cubicBezTo>
                <a:cubicBezTo>
                  <a:pt x="160" y="189"/>
                  <a:pt x="160" y="189"/>
                  <a:pt x="160" y="189"/>
                </a:cubicBezTo>
                <a:cubicBezTo>
                  <a:pt x="164" y="189"/>
                  <a:pt x="164" y="189"/>
                  <a:pt x="164" y="189"/>
                </a:cubicBezTo>
                <a:cubicBezTo>
                  <a:pt x="168" y="193"/>
                  <a:pt x="168" y="193"/>
                  <a:pt x="168" y="193"/>
                </a:cubicBezTo>
                <a:cubicBezTo>
                  <a:pt x="176" y="197"/>
                  <a:pt x="176" y="197"/>
                  <a:pt x="176" y="197"/>
                </a:cubicBezTo>
                <a:cubicBezTo>
                  <a:pt x="184" y="208"/>
                  <a:pt x="184" y="208"/>
                  <a:pt x="184" y="208"/>
                </a:cubicBezTo>
                <a:cubicBezTo>
                  <a:pt x="192" y="205"/>
                  <a:pt x="192" y="205"/>
                  <a:pt x="192" y="205"/>
                </a:cubicBezTo>
                <a:cubicBezTo>
                  <a:pt x="192" y="201"/>
                  <a:pt x="192" y="201"/>
                  <a:pt x="192" y="201"/>
                </a:cubicBezTo>
                <a:cubicBezTo>
                  <a:pt x="192" y="197"/>
                  <a:pt x="192" y="197"/>
                  <a:pt x="192" y="197"/>
                </a:cubicBezTo>
                <a:cubicBezTo>
                  <a:pt x="180" y="189"/>
                  <a:pt x="180" y="189"/>
                  <a:pt x="180" y="189"/>
                </a:cubicBezTo>
                <a:cubicBezTo>
                  <a:pt x="172" y="185"/>
                  <a:pt x="172" y="185"/>
                  <a:pt x="172" y="185"/>
                </a:cubicBezTo>
                <a:cubicBezTo>
                  <a:pt x="172" y="181"/>
                  <a:pt x="172" y="181"/>
                  <a:pt x="172" y="181"/>
                </a:cubicBezTo>
                <a:cubicBezTo>
                  <a:pt x="176" y="177"/>
                  <a:pt x="176" y="177"/>
                  <a:pt x="176" y="177"/>
                </a:cubicBezTo>
                <a:cubicBezTo>
                  <a:pt x="184" y="169"/>
                  <a:pt x="184" y="169"/>
                  <a:pt x="184" y="169"/>
                </a:cubicBezTo>
                <a:cubicBezTo>
                  <a:pt x="188" y="162"/>
                  <a:pt x="188" y="162"/>
                  <a:pt x="188" y="162"/>
                </a:cubicBezTo>
                <a:cubicBezTo>
                  <a:pt x="184" y="158"/>
                  <a:pt x="184" y="158"/>
                  <a:pt x="184" y="158"/>
                </a:cubicBezTo>
                <a:cubicBezTo>
                  <a:pt x="176" y="162"/>
                  <a:pt x="176" y="162"/>
                  <a:pt x="176" y="162"/>
                </a:cubicBezTo>
                <a:cubicBezTo>
                  <a:pt x="172" y="165"/>
                  <a:pt x="172" y="165"/>
                  <a:pt x="172" y="165"/>
                </a:cubicBezTo>
                <a:cubicBezTo>
                  <a:pt x="168" y="165"/>
                  <a:pt x="168" y="165"/>
                  <a:pt x="168" y="165"/>
                </a:cubicBezTo>
                <a:cubicBezTo>
                  <a:pt x="168" y="158"/>
                  <a:pt x="168" y="158"/>
                  <a:pt x="168" y="158"/>
                </a:cubicBezTo>
                <a:cubicBezTo>
                  <a:pt x="164" y="158"/>
                  <a:pt x="164" y="158"/>
                  <a:pt x="164" y="158"/>
                </a:cubicBezTo>
                <a:cubicBezTo>
                  <a:pt x="160" y="158"/>
                  <a:pt x="160" y="158"/>
                  <a:pt x="160" y="158"/>
                </a:cubicBezTo>
                <a:cubicBezTo>
                  <a:pt x="157" y="162"/>
                  <a:pt x="157" y="162"/>
                  <a:pt x="157" y="162"/>
                </a:cubicBezTo>
                <a:cubicBezTo>
                  <a:pt x="149" y="162"/>
                  <a:pt x="149" y="162"/>
                  <a:pt x="149" y="162"/>
                </a:cubicBezTo>
                <a:cubicBezTo>
                  <a:pt x="145" y="158"/>
                  <a:pt x="145" y="158"/>
                  <a:pt x="145" y="158"/>
                </a:cubicBezTo>
                <a:cubicBezTo>
                  <a:pt x="145" y="150"/>
                  <a:pt x="145" y="150"/>
                  <a:pt x="145" y="150"/>
                </a:cubicBezTo>
                <a:cubicBezTo>
                  <a:pt x="146" y="149"/>
                  <a:pt x="146" y="149"/>
                  <a:pt x="146" y="149"/>
                </a:cubicBezTo>
                <a:cubicBezTo>
                  <a:pt x="146" y="149"/>
                  <a:pt x="146" y="149"/>
                  <a:pt x="146" y="149"/>
                </a:cubicBezTo>
                <a:lnTo>
                  <a:pt x="145" y="149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bg1">
                <a:lumMod val="75000"/>
              </a:schemeClr>
            </a:solidFill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0" name="Freeform 20"/>
          <p:cNvSpPr>
            <a:spLocks/>
          </p:cNvSpPr>
          <p:nvPr/>
        </p:nvSpPr>
        <p:spPr bwMode="auto">
          <a:xfrm>
            <a:off x="4916116" y="3931387"/>
            <a:ext cx="559381" cy="537725"/>
          </a:xfrm>
          <a:custGeom>
            <a:avLst/>
            <a:gdLst>
              <a:gd name="T0" fmla="*/ 159 w 190"/>
              <a:gd name="T1" fmla="*/ 69 h 173"/>
              <a:gd name="T2" fmla="*/ 163 w 190"/>
              <a:gd name="T3" fmla="*/ 65 h 173"/>
              <a:gd name="T4" fmla="*/ 163 w 190"/>
              <a:gd name="T5" fmla="*/ 59 h 173"/>
              <a:gd name="T6" fmla="*/ 171 w 190"/>
              <a:gd name="T7" fmla="*/ 53 h 173"/>
              <a:gd name="T8" fmla="*/ 174 w 190"/>
              <a:gd name="T9" fmla="*/ 45 h 173"/>
              <a:gd name="T10" fmla="*/ 179 w 190"/>
              <a:gd name="T11" fmla="*/ 41 h 173"/>
              <a:gd name="T12" fmla="*/ 177 w 190"/>
              <a:gd name="T13" fmla="*/ 39 h 173"/>
              <a:gd name="T14" fmla="*/ 180 w 190"/>
              <a:gd name="T15" fmla="*/ 39 h 173"/>
              <a:gd name="T16" fmla="*/ 180 w 190"/>
              <a:gd name="T17" fmla="*/ 37 h 173"/>
              <a:gd name="T18" fmla="*/ 180 w 190"/>
              <a:gd name="T19" fmla="*/ 35 h 173"/>
              <a:gd name="T20" fmla="*/ 180 w 190"/>
              <a:gd name="T21" fmla="*/ 34 h 173"/>
              <a:gd name="T22" fmla="*/ 181 w 190"/>
              <a:gd name="T23" fmla="*/ 32 h 173"/>
              <a:gd name="T24" fmla="*/ 183 w 190"/>
              <a:gd name="T25" fmla="*/ 28 h 173"/>
              <a:gd name="T26" fmla="*/ 183 w 190"/>
              <a:gd name="T27" fmla="*/ 24 h 173"/>
              <a:gd name="T28" fmla="*/ 183 w 190"/>
              <a:gd name="T29" fmla="*/ 23 h 173"/>
              <a:gd name="T30" fmla="*/ 186 w 190"/>
              <a:gd name="T31" fmla="*/ 21 h 173"/>
              <a:gd name="T32" fmla="*/ 187 w 190"/>
              <a:gd name="T33" fmla="*/ 19 h 173"/>
              <a:gd name="T34" fmla="*/ 190 w 190"/>
              <a:gd name="T35" fmla="*/ 16 h 173"/>
              <a:gd name="T36" fmla="*/ 166 w 190"/>
              <a:gd name="T37" fmla="*/ 16 h 173"/>
              <a:gd name="T38" fmla="*/ 166 w 190"/>
              <a:gd name="T39" fmla="*/ 0 h 173"/>
              <a:gd name="T40" fmla="*/ 0 w 190"/>
              <a:gd name="T41" fmla="*/ 0 h 173"/>
              <a:gd name="T42" fmla="*/ 0 w 190"/>
              <a:gd name="T43" fmla="*/ 34 h 173"/>
              <a:gd name="T44" fmla="*/ 6 w 190"/>
              <a:gd name="T45" fmla="*/ 38 h 173"/>
              <a:gd name="T46" fmla="*/ 12 w 190"/>
              <a:gd name="T47" fmla="*/ 44 h 173"/>
              <a:gd name="T48" fmla="*/ 12 w 190"/>
              <a:gd name="T49" fmla="*/ 139 h 173"/>
              <a:gd name="T50" fmla="*/ 12 w 190"/>
              <a:gd name="T51" fmla="*/ 139 h 173"/>
              <a:gd name="T52" fmla="*/ 21 w 190"/>
              <a:gd name="T53" fmla="*/ 142 h 173"/>
              <a:gd name="T54" fmla="*/ 21 w 190"/>
              <a:gd name="T55" fmla="*/ 173 h 173"/>
              <a:gd name="T56" fmla="*/ 124 w 190"/>
              <a:gd name="T57" fmla="*/ 173 h 173"/>
              <a:gd name="T58" fmla="*/ 124 w 190"/>
              <a:gd name="T59" fmla="*/ 173 h 173"/>
              <a:gd name="T60" fmla="*/ 124 w 190"/>
              <a:gd name="T61" fmla="*/ 172 h 173"/>
              <a:gd name="T62" fmla="*/ 127 w 190"/>
              <a:gd name="T63" fmla="*/ 163 h 173"/>
              <a:gd name="T64" fmla="*/ 127 w 190"/>
              <a:gd name="T65" fmla="*/ 163 h 173"/>
              <a:gd name="T66" fmla="*/ 127 w 190"/>
              <a:gd name="T67" fmla="*/ 162 h 173"/>
              <a:gd name="T68" fmla="*/ 127 w 190"/>
              <a:gd name="T69" fmla="*/ 161 h 173"/>
              <a:gd name="T70" fmla="*/ 128 w 190"/>
              <a:gd name="T71" fmla="*/ 159 h 173"/>
              <a:gd name="T72" fmla="*/ 128 w 190"/>
              <a:gd name="T73" fmla="*/ 159 h 173"/>
              <a:gd name="T74" fmla="*/ 129 w 190"/>
              <a:gd name="T75" fmla="*/ 159 h 173"/>
              <a:gd name="T76" fmla="*/ 130 w 190"/>
              <a:gd name="T77" fmla="*/ 159 h 173"/>
              <a:gd name="T78" fmla="*/ 130 w 190"/>
              <a:gd name="T79" fmla="*/ 157 h 173"/>
              <a:gd name="T80" fmla="*/ 129 w 190"/>
              <a:gd name="T81" fmla="*/ 148 h 173"/>
              <a:gd name="T82" fmla="*/ 127 w 190"/>
              <a:gd name="T83" fmla="*/ 136 h 173"/>
              <a:gd name="T84" fmla="*/ 127 w 190"/>
              <a:gd name="T85" fmla="*/ 132 h 173"/>
              <a:gd name="T86" fmla="*/ 134 w 190"/>
              <a:gd name="T87" fmla="*/ 123 h 173"/>
              <a:gd name="T88" fmla="*/ 134 w 190"/>
              <a:gd name="T89" fmla="*/ 123 h 173"/>
              <a:gd name="T90" fmla="*/ 135 w 190"/>
              <a:gd name="T91" fmla="*/ 123 h 173"/>
              <a:gd name="T92" fmla="*/ 135 w 190"/>
              <a:gd name="T93" fmla="*/ 123 h 173"/>
              <a:gd name="T94" fmla="*/ 136 w 190"/>
              <a:gd name="T95" fmla="*/ 123 h 173"/>
              <a:gd name="T96" fmla="*/ 137 w 190"/>
              <a:gd name="T97" fmla="*/ 122 h 173"/>
              <a:gd name="T98" fmla="*/ 140 w 190"/>
              <a:gd name="T99" fmla="*/ 119 h 173"/>
              <a:gd name="T100" fmla="*/ 140 w 190"/>
              <a:gd name="T101" fmla="*/ 119 h 173"/>
              <a:gd name="T102" fmla="*/ 140 w 190"/>
              <a:gd name="T103" fmla="*/ 119 h 173"/>
              <a:gd name="T104" fmla="*/ 142 w 190"/>
              <a:gd name="T105" fmla="*/ 117 h 173"/>
              <a:gd name="T106" fmla="*/ 147 w 190"/>
              <a:gd name="T107" fmla="*/ 108 h 173"/>
              <a:gd name="T108" fmla="*/ 147 w 190"/>
              <a:gd name="T109" fmla="*/ 108 h 173"/>
              <a:gd name="T110" fmla="*/ 147 w 190"/>
              <a:gd name="T111" fmla="*/ 89 h 173"/>
              <a:gd name="T112" fmla="*/ 154 w 190"/>
              <a:gd name="T113" fmla="*/ 83 h 173"/>
              <a:gd name="T114" fmla="*/ 155 w 190"/>
              <a:gd name="T115" fmla="*/ 78 h 173"/>
              <a:gd name="T116" fmla="*/ 157 w 190"/>
              <a:gd name="T117" fmla="*/ 73 h 173"/>
              <a:gd name="T118" fmla="*/ 157 w 190"/>
              <a:gd name="T119" fmla="*/ 73 h 173"/>
              <a:gd name="T120" fmla="*/ 159 w 190"/>
              <a:gd name="T121" fmla="*/ 69 h 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90" h="173">
                <a:moveTo>
                  <a:pt x="159" y="69"/>
                </a:moveTo>
                <a:cubicBezTo>
                  <a:pt x="163" y="65"/>
                  <a:pt x="163" y="65"/>
                  <a:pt x="163" y="65"/>
                </a:cubicBezTo>
                <a:cubicBezTo>
                  <a:pt x="163" y="59"/>
                  <a:pt x="163" y="59"/>
                  <a:pt x="163" y="59"/>
                </a:cubicBezTo>
                <a:cubicBezTo>
                  <a:pt x="171" y="53"/>
                  <a:pt x="171" y="53"/>
                  <a:pt x="171" y="53"/>
                </a:cubicBezTo>
                <a:cubicBezTo>
                  <a:pt x="174" y="45"/>
                  <a:pt x="174" y="45"/>
                  <a:pt x="174" y="45"/>
                </a:cubicBezTo>
                <a:cubicBezTo>
                  <a:pt x="179" y="41"/>
                  <a:pt x="179" y="41"/>
                  <a:pt x="179" y="41"/>
                </a:cubicBezTo>
                <a:cubicBezTo>
                  <a:pt x="177" y="39"/>
                  <a:pt x="177" y="39"/>
                  <a:pt x="177" y="39"/>
                </a:cubicBezTo>
                <a:cubicBezTo>
                  <a:pt x="180" y="39"/>
                  <a:pt x="180" y="39"/>
                  <a:pt x="180" y="39"/>
                </a:cubicBezTo>
                <a:cubicBezTo>
                  <a:pt x="180" y="38"/>
                  <a:pt x="180" y="38"/>
                  <a:pt x="180" y="37"/>
                </a:cubicBezTo>
                <a:cubicBezTo>
                  <a:pt x="180" y="36"/>
                  <a:pt x="180" y="35"/>
                  <a:pt x="180" y="35"/>
                </a:cubicBezTo>
                <a:cubicBezTo>
                  <a:pt x="180" y="34"/>
                  <a:pt x="180" y="34"/>
                  <a:pt x="180" y="34"/>
                </a:cubicBezTo>
                <a:cubicBezTo>
                  <a:pt x="181" y="32"/>
                  <a:pt x="181" y="32"/>
                  <a:pt x="181" y="32"/>
                </a:cubicBezTo>
                <a:cubicBezTo>
                  <a:pt x="183" y="28"/>
                  <a:pt x="183" y="28"/>
                  <a:pt x="183" y="28"/>
                </a:cubicBezTo>
                <a:cubicBezTo>
                  <a:pt x="183" y="24"/>
                  <a:pt x="183" y="24"/>
                  <a:pt x="183" y="24"/>
                </a:cubicBezTo>
                <a:cubicBezTo>
                  <a:pt x="183" y="23"/>
                  <a:pt x="183" y="23"/>
                  <a:pt x="183" y="23"/>
                </a:cubicBezTo>
                <a:cubicBezTo>
                  <a:pt x="183" y="23"/>
                  <a:pt x="185" y="22"/>
                  <a:pt x="186" y="21"/>
                </a:cubicBezTo>
                <a:cubicBezTo>
                  <a:pt x="187" y="19"/>
                  <a:pt x="187" y="19"/>
                  <a:pt x="187" y="19"/>
                </a:cubicBezTo>
                <a:cubicBezTo>
                  <a:pt x="188" y="18"/>
                  <a:pt x="189" y="17"/>
                  <a:pt x="190" y="16"/>
                </a:cubicBezTo>
                <a:cubicBezTo>
                  <a:pt x="166" y="16"/>
                  <a:pt x="166" y="16"/>
                  <a:pt x="166" y="16"/>
                </a:cubicBezTo>
                <a:cubicBezTo>
                  <a:pt x="166" y="0"/>
                  <a:pt x="166" y="0"/>
                  <a:pt x="16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34"/>
                  <a:pt x="0" y="34"/>
                  <a:pt x="0" y="34"/>
                </a:cubicBezTo>
                <a:cubicBezTo>
                  <a:pt x="6" y="38"/>
                  <a:pt x="6" y="38"/>
                  <a:pt x="6" y="38"/>
                </a:cubicBezTo>
                <a:cubicBezTo>
                  <a:pt x="12" y="44"/>
                  <a:pt x="12" y="44"/>
                  <a:pt x="12" y="44"/>
                </a:cubicBezTo>
                <a:cubicBezTo>
                  <a:pt x="12" y="139"/>
                  <a:pt x="12" y="139"/>
                  <a:pt x="12" y="139"/>
                </a:cubicBezTo>
                <a:cubicBezTo>
                  <a:pt x="12" y="139"/>
                  <a:pt x="12" y="139"/>
                  <a:pt x="12" y="139"/>
                </a:cubicBezTo>
                <a:cubicBezTo>
                  <a:pt x="21" y="142"/>
                  <a:pt x="21" y="142"/>
                  <a:pt x="21" y="142"/>
                </a:cubicBezTo>
                <a:cubicBezTo>
                  <a:pt x="21" y="173"/>
                  <a:pt x="21" y="173"/>
                  <a:pt x="21" y="173"/>
                </a:cubicBezTo>
                <a:cubicBezTo>
                  <a:pt x="124" y="173"/>
                  <a:pt x="124" y="173"/>
                  <a:pt x="124" y="173"/>
                </a:cubicBezTo>
                <a:cubicBezTo>
                  <a:pt x="124" y="173"/>
                  <a:pt x="124" y="173"/>
                  <a:pt x="124" y="173"/>
                </a:cubicBezTo>
                <a:cubicBezTo>
                  <a:pt x="124" y="172"/>
                  <a:pt x="124" y="172"/>
                  <a:pt x="124" y="172"/>
                </a:cubicBezTo>
                <a:cubicBezTo>
                  <a:pt x="126" y="166"/>
                  <a:pt x="127" y="164"/>
                  <a:pt x="127" y="163"/>
                </a:cubicBezTo>
                <a:cubicBezTo>
                  <a:pt x="127" y="163"/>
                  <a:pt x="127" y="163"/>
                  <a:pt x="127" y="163"/>
                </a:cubicBezTo>
                <a:cubicBezTo>
                  <a:pt x="127" y="162"/>
                  <a:pt x="127" y="162"/>
                  <a:pt x="127" y="162"/>
                </a:cubicBezTo>
                <a:cubicBezTo>
                  <a:pt x="127" y="162"/>
                  <a:pt x="127" y="162"/>
                  <a:pt x="127" y="161"/>
                </a:cubicBezTo>
                <a:cubicBezTo>
                  <a:pt x="128" y="160"/>
                  <a:pt x="128" y="160"/>
                  <a:pt x="128" y="159"/>
                </a:cubicBezTo>
                <a:cubicBezTo>
                  <a:pt x="128" y="159"/>
                  <a:pt x="128" y="159"/>
                  <a:pt x="128" y="159"/>
                </a:cubicBezTo>
                <a:cubicBezTo>
                  <a:pt x="129" y="159"/>
                  <a:pt x="129" y="159"/>
                  <a:pt x="129" y="159"/>
                </a:cubicBezTo>
                <a:cubicBezTo>
                  <a:pt x="130" y="159"/>
                  <a:pt x="130" y="159"/>
                  <a:pt x="130" y="159"/>
                </a:cubicBezTo>
                <a:cubicBezTo>
                  <a:pt x="130" y="157"/>
                  <a:pt x="130" y="157"/>
                  <a:pt x="130" y="157"/>
                </a:cubicBezTo>
                <a:cubicBezTo>
                  <a:pt x="130" y="154"/>
                  <a:pt x="129" y="151"/>
                  <a:pt x="129" y="148"/>
                </a:cubicBezTo>
                <a:cubicBezTo>
                  <a:pt x="129" y="148"/>
                  <a:pt x="128" y="141"/>
                  <a:pt x="127" y="136"/>
                </a:cubicBezTo>
                <a:cubicBezTo>
                  <a:pt x="127" y="132"/>
                  <a:pt x="127" y="132"/>
                  <a:pt x="127" y="132"/>
                </a:cubicBezTo>
                <a:cubicBezTo>
                  <a:pt x="129" y="129"/>
                  <a:pt x="133" y="125"/>
                  <a:pt x="134" y="123"/>
                </a:cubicBezTo>
                <a:cubicBezTo>
                  <a:pt x="134" y="123"/>
                  <a:pt x="134" y="123"/>
                  <a:pt x="134" y="123"/>
                </a:cubicBezTo>
                <a:cubicBezTo>
                  <a:pt x="135" y="123"/>
                  <a:pt x="135" y="123"/>
                  <a:pt x="135" y="123"/>
                </a:cubicBezTo>
                <a:cubicBezTo>
                  <a:pt x="135" y="123"/>
                  <a:pt x="135" y="123"/>
                  <a:pt x="135" y="123"/>
                </a:cubicBezTo>
                <a:cubicBezTo>
                  <a:pt x="136" y="123"/>
                  <a:pt x="136" y="123"/>
                  <a:pt x="136" y="123"/>
                </a:cubicBezTo>
                <a:cubicBezTo>
                  <a:pt x="137" y="122"/>
                  <a:pt x="137" y="122"/>
                  <a:pt x="137" y="122"/>
                </a:cubicBezTo>
                <a:cubicBezTo>
                  <a:pt x="139" y="120"/>
                  <a:pt x="139" y="119"/>
                  <a:pt x="140" y="119"/>
                </a:cubicBezTo>
                <a:cubicBezTo>
                  <a:pt x="140" y="119"/>
                  <a:pt x="140" y="119"/>
                  <a:pt x="140" y="119"/>
                </a:cubicBezTo>
                <a:cubicBezTo>
                  <a:pt x="140" y="119"/>
                  <a:pt x="140" y="119"/>
                  <a:pt x="140" y="119"/>
                </a:cubicBezTo>
                <a:cubicBezTo>
                  <a:pt x="142" y="117"/>
                  <a:pt x="142" y="117"/>
                  <a:pt x="142" y="117"/>
                </a:cubicBezTo>
                <a:cubicBezTo>
                  <a:pt x="145" y="112"/>
                  <a:pt x="147" y="108"/>
                  <a:pt x="147" y="108"/>
                </a:cubicBezTo>
                <a:cubicBezTo>
                  <a:pt x="147" y="108"/>
                  <a:pt x="147" y="108"/>
                  <a:pt x="147" y="108"/>
                </a:cubicBezTo>
                <a:cubicBezTo>
                  <a:pt x="147" y="89"/>
                  <a:pt x="147" y="89"/>
                  <a:pt x="147" y="89"/>
                </a:cubicBezTo>
                <a:cubicBezTo>
                  <a:pt x="154" y="83"/>
                  <a:pt x="154" y="83"/>
                  <a:pt x="154" y="83"/>
                </a:cubicBezTo>
                <a:cubicBezTo>
                  <a:pt x="155" y="78"/>
                  <a:pt x="155" y="78"/>
                  <a:pt x="155" y="78"/>
                </a:cubicBezTo>
                <a:cubicBezTo>
                  <a:pt x="157" y="73"/>
                  <a:pt x="157" y="73"/>
                  <a:pt x="157" y="73"/>
                </a:cubicBezTo>
                <a:cubicBezTo>
                  <a:pt x="157" y="73"/>
                  <a:pt x="157" y="73"/>
                  <a:pt x="157" y="73"/>
                </a:cubicBezTo>
                <a:lnTo>
                  <a:pt x="159" y="69"/>
                </a:lnTo>
                <a:close/>
              </a:path>
            </a:pathLst>
          </a:custGeom>
          <a:solidFill>
            <a:srgbClr val="0054A6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1" name="Freeform 21"/>
          <p:cNvSpPr>
            <a:spLocks/>
          </p:cNvSpPr>
          <p:nvPr/>
        </p:nvSpPr>
        <p:spPr bwMode="auto">
          <a:xfrm>
            <a:off x="3033357" y="2630590"/>
            <a:ext cx="802271" cy="593674"/>
          </a:xfrm>
          <a:custGeom>
            <a:avLst/>
            <a:gdLst>
              <a:gd name="T0" fmla="*/ 173 w 545"/>
              <a:gd name="T1" fmla="*/ 382 h 382"/>
              <a:gd name="T2" fmla="*/ 175 w 545"/>
              <a:gd name="T3" fmla="*/ 382 h 382"/>
              <a:gd name="T4" fmla="*/ 545 w 545"/>
              <a:gd name="T5" fmla="*/ 382 h 382"/>
              <a:gd name="T6" fmla="*/ 545 w 545"/>
              <a:gd name="T7" fmla="*/ 172 h 382"/>
              <a:gd name="T8" fmla="*/ 545 w 545"/>
              <a:gd name="T9" fmla="*/ 170 h 382"/>
              <a:gd name="T10" fmla="*/ 545 w 545"/>
              <a:gd name="T11" fmla="*/ 0 h 382"/>
              <a:gd name="T12" fmla="*/ 0 w 545"/>
              <a:gd name="T13" fmla="*/ 0 h 382"/>
              <a:gd name="T14" fmla="*/ 0 w 545"/>
              <a:gd name="T15" fmla="*/ 22 h 382"/>
              <a:gd name="T16" fmla="*/ 0 w 545"/>
              <a:gd name="T17" fmla="*/ 24 h 382"/>
              <a:gd name="T18" fmla="*/ 0 w 545"/>
              <a:gd name="T19" fmla="*/ 268 h 382"/>
              <a:gd name="T20" fmla="*/ 0 w 545"/>
              <a:gd name="T21" fmla="*/ 268 h 382"/>
              <a:gd name="T22" fmla="*/ 0 w 545"/>
              <a:gd name="T23" fmla="*/ 382 h 382"/>
              <a:gd name="T24" fmla="*/ 173 w 545"/>
              <a:gd name="T25" fmla="*/ 382 h 382"/>
              <a:gd name="T26" fmla="*/ 173 w 545"/>
              <a:gd name="T27" fmla="*/ 382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45" h="382">
                <a:moveTo>
                  <a:pt x="173" y="382"/>
                </a:moveTo>
                <a:lnTo>
                  <a:pt x="175" y="382"/>
                </a:lnTo>
                <a:lnTo>
                  <a:pt x="545" y="382"/>
                </a:lnTo>
                <a:lnTo>
                  <a:pt x="545" y="172"/>
                </a:lnTo>
                <a:lnTo>
                  <a:pt x="545" y="170"/>
                </a:lnTo>
                <a:lnTo>
                  <a:pt x="545" y="0"/>
                </a:lnTo>
                <a:lnTo>
                  <a:pt x="0" y="0"/>
                </a:lnTo>
                <a:lnTo>
                  <a:pt x="0" y="22"/>
                </a:lnTo>
                <a:lnTo>
                  <a:pt x="0" y="24"/>
                </a:lnTo>
                <a:lnTo>
                  <a:pt x="0" y="268"/>
                </a:lnTo>
                <a:lnTo>
                  <a:pt x="0" y="268"/>
                </a:lnTo>
                <a:lnTo>
                  <a:pt x="0" y="382"/>
                </a:lnTo>
                <a:lnTo>
                  <a:pt x="173" y="382"/>
                </a:lnTo>
                <a:lnTo>
                  <a:pt x="173" y="382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2" name="Freeform 22"/>
          <p:cNvSpPr>
            <a:spLocks/>
          </p:cNvSpPr>
          <p:nvPr/>
        </p:nvSpPr>
        <p:spPr bwMode="auto">
          <a:xfrm>
            <a:off x="2706560" y="3047093"/>
            <a:ext cx="581463" cy="759965"/>
          </a:xfrm>
          <a:custGeom>
            <a:avLst/>
            <a:gdLst>
              <a:gd name="T0" fmla="*/ 395 w 395"/>
              <a:gd name="T1" fmla="*/ 114 h 489"/>
              <a:gd name="T2" fmla="*/ 222 w 395"/>
              <a:gd name="T3" fmla="*/ 114 h 489"/>
              <a:gd name="T4" fmla="*/ 222 w 395"/>
              <a:gd name="T5" fmla="*/ 0 h 489"/>
              <a:gd name="T6" fmla="*/ 0 w 395"/>
              <a:gd name="T7" fmla="*/ 0 h 489"/>
              <a:gd name="T8" fmla="*/ 0 w 395"/>
              <a:gd name="T9" fmla="*/ 489 h 489"/>
              <a:gd name="T10" fmla="*/ 395 w 395"/>
              <a:gd name="T11" fmla="*/ 489 h 489"/>
              <a:gd name="T12" fmla="*/ 395 w 395"/>
              <a:gd name="T13" fmla="*/ 487 h 489"/>
              <a:gd name="T14" fmla="*/ 395 w 395"/>
              <a:gd name="T15" fmla="*/ 114 h 489"/>
              <a:gd name="T16" fmla="*/ 395 w 395"/>
              <a:gd name="T17" fmla="*/ 114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5" h="489">
                <a:moveTo>
                  <a:pt x="395" y="114"/>
                </a:moveTo>
                <a:lnTo>
                  <a:pt x="222" y="114"/>
                </a:lnTo>
                <a:lnTo>
                  <a:pt x="222" y="0"/>
                </a:lnTo>
                <a:lnTo>
                  <a:pt x="0" y="0"/>
                </a:lnTo>
                <a:lnTo>
                  <a:pt x="0" y="489"/>
                </a:lnTo>
                <a:lnTo>
                  <a:pt x="395" y="489"/>
                </a:lnTo>
                <a:lnTo>
                  <a:pt x="395" y="487"/>
                </a:lnTo>
                <a:lnTo>
                  <a:pt x="395" y="114"/>
                </a:lnTo>
                <a:lnTo>
                  <a:pt x="395" y="114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3" name="Freeform 23"/>
          <p:cNvSpPr>
            <a:spLocks/>
          </p:cNvSpPr>
          <p:nvPr/>
        </p:nvSpPr>
        <p:spPr bwMode="auto">
          <a:xfrm>
            <a:off x="2017636" y="3047093"/>
            <a:ext cx="688922" cy="1111197"/>
          </a:xfrm>
          <a:custGeom>
            <a:avLst/>
            <a:gdLst>
              <a:gd name="T0" fmla="*/ 118 w 234"/>
              <a:gd name="T1" fmla="*/ 0 h 357"/>
              <a:gd name="T2" fmla="*/ 118 w 234"/>
              <a:gd name="T3" fmla="*/ 0 h 357"/>
              <a:gd name="T4" fmla="*/ 0 w 234"/>
              <a:gd name="T5" fmla="*/ 0 h 357"/>
              <a:gd name="T6" fmla="*/ 0 w 234"/>
              <a:gd name="T7" fmla="*/ 142 h 357"/>
              <a:gd name="T8" fmla="*/ 217 w 234"/>
              <a:gd name="T9" fmla="*/ 357 h 357"/>
              <a:gd name="T10" fmla="*/ 217 w 234"/>
              <a:gd name="T11" fmla="*/ 357 h 357"/>
              <a:gd name="T12" fmla="*/ 217 w 234"/>
              <a:gd name="T13" fmla="*/ 326 h 357"/>
              <a:gd name="T14" fmla="*/ 220 w 234"/>
              <a:gd name="T15" fmla="*/ 323 h 357"/>
              <a:gd name="T16" fmla="*/ 217 w 234"/>
              <a:gd name="T17" fmla="*/ 317 h 357"/>
              <a:gd name="T18" fmla="*/ 210 w 234"/>
              <a:gd name="T19" fmla="*/ 310 h 357"/>
              <a:gd name="T20" fmla="*/ 214 w 234"/>
              <a:gd name="T21" fmla="*/ 288 h 357"/>
              <a:gd name="T22" fmla="*/ 234 w 234"/>
              <a:gd name="T23" fmla="*/ 301 h 357"/>
              <a:gd name="T24" fmla="*/ 234 w 234"/>
              <a:gd name="T25" fmla="*/ 244 h 357"/>
              <a:gd name="T26" fmla="*/ 234 w 234"/>
              <a:gd name="T27" fmla="*/ 0 h 357"/>
              <a:gd name="T28" fmla="*/ 118 w 234"/>
              <a:gd name="T29" fmla="*/ 0 h 3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34" h="357">
                <a:moveTo>
                  <a:pt x="118" y="0"/>
                </a:moveTo>
                <a:cubicBezTo>
                  <a:pt x="118" y="0"/>
                  <a:pt x="118" y="0"/>
                  <a:pt x="118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42"/>
                  <a:pt x="0" y="142"/>
                  <a:pt x="0" y="142"/>
                </a:cubicBezTo>
                <a:cubicBezTo>
                  <a:pt x="217" y="357"/>
                  <a:pt x="217" y="357"/>
                  <a:pt x="217" y="357"/>
                </a:cubicBezTo>
                <a:cubicBezTo>
                  <a:pt x="217" y="357"/>
                  <a:pt x="217" y="357"/>
                  <a:pt x="217" y="357"/>
                </a:cubicBezTo>
                <a:cubicBezTo>
                  <a:pt x="217" y="326"/>
                  <a:pt x="217" y="326"/>
                  <a:pt x="217" y="326"/>
                </a:cubicBezTo>
                <a:cubicBezTo>
                  <a:pt x="218" y="326"/>
                  <a:pt x="220" y="325"/>
                  <a:pt x="220" y="323"/>
                </a:cubicBezTo>
                <a:cubicBezTo>
                  <a:pt x="221" y="321"/>
                  <a:pt x="220" y="319"/>
                  <a:pt x="217" y="317"/>
                </a:cubicBezTo>
                <a:cubicBezTo>
                  <a:pt x="210" y="310"/>
                  <a:pt x="210" y="310"/>
                  <a:pt x="210" y="310"/>
                </a:cubicBezTo>
                <a:cubicBezTo>
                  <a:pt x="214" y="288"/>
                  <a:pt x="214" y="288"/>
                  <a:pt x="214" y="288"/>
                </a:cubicBezTo>
                <a:cubicBezTo>
                  <a:pt x="234" y="301"/>
                  <a:pt x="234" y="301"/>
                  <a:pt x="234" y="301"/>
                </a:cubicBezTo>
                <a:cubicBezTo>
                  <a:pt x="234" y="244"/>
                  <a:pt x="234" y="244"/>
                  <a:pt x="234" y="244"/>
                </a:cubicBezTo>
                <a:cubicBezTo>
                  <a:pt x="234" y="0"/>
                  <a:pt x="234" y="0"/>
                  <a:pt x="234" y="0"/>
                </a:cubicBezTo>
                <a:lnTo>
                  <a:pt x="118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4" name="Freeform 24"/>
          <p:cNvSpPr>
            <a:spLocks/>
          </p:cNvSpPr>
          <p:nvPr/>
        </p:nvSpPr>
        <p:spPr bwMode="auto">
          <a:xfrm>
            <a:off x="3959280" y="3807058"/>
            <a:ext cx="992166" cy="556376"/>
          </a:xfrm>
          <a:custGeom>
            <a:avLst/>
            <a:gdLst>
              <a:gd name="T0" fmla="*/ 337 w 337"/>
              <a:gd name="T1" fmla="*/ 84 h 179"/>
              <a:gd name="T2" fmla="*/ 331 w 337"/>
              <a:gd name="T3" fmla="*/ 78 h 179"/>
              <a:gd name="T4" fmla="*/ 325 w 337"/>
              <a:gd name="T5" fmla="*/ 74 h 179"/>
              <a:gd name="T6" fmla="*/ 325 w 337"/>
              <a:gd name="T7" fmla="*/ 40 h 179"/>
              <a:gd name="T8" fmla="*/ 325 w 337"/>
              <a:gd name="T9" fmla="*/ 40 h 179"/>
              <a:gd name="T10" fmla="*/ 325 w 337"/>
              <a:gd name="T11" fmla="*/ 39 h 179"/>
              <a:gd name="T12" fmla="*/ 325 w 337"/>
              <a:gd name="T13" fmla="*/ 0 h 179"/>
              <a:gd name="T14" fmla="*/ 41 w 337"/>
              <a:gd name="T15" fmla="*/ 0 h 179"/>
              <a:gd name="T16" fmla="*/ 40 w 337"/>
              <a:gd name="T17" fmla="*/ 0 h 179"/>
              <a:gd name="T18" fmla="*/ 0 w 337"/>
              <a:gd name="T19" fmla="*/ 0 h 179"/>
              <a:gd name="T20" fmla="*/ 0 w 337"/>
              <a:gd name="T21" fmla="*/ 40 h 179"/>
              <a:gd name="T22" fmla="*/ 0 w 337"/>
              <a:gd name="T23" fmla="*/ 40 h 179"/>
              <a:gd name="T24" fmla="*/ 117 w 337"/>
              <a:gd name="T25" fmla="*/ 40 h 179"/>
              <a:gd name="T26" fmla="*/ 117 w 337"/>
              <a:gd name="T27" fmla="*/ 129 h 179"/>
              <a:gd name="T28" fmla="*/ 121 w 337"/>
              <a:gd name="T29" fmla="*/ 137 h 179"/>
              <a:gd name="T30" fmla="*/ 140 w 337"/>
              <a:gd name="T31" fmla="*/ 137 h 179"/>
              <a:gd name="T32" fmla="*/ 140 w 337"/>
              <a:gd name="T33" fmla="*/ 144 h 179"/>
              <a:gd name="T34" fmla="*/ 140 w 337"/>
              <a:gd name="T35" fmla="*/ 144 h 179"/>
              <a:gd name="T36" fmla="*/ 147 w 337"/>
              <a:gd name="T37" fmla="*/ 149 h 179"/>
              <a:gd name="T38" fmla="*/ 155 w 337"/>
              <a:gd name="T39" fmla="*/ 149 h 179"/>
              <a:gd name="T40" fmla="*/ 156 w 337"/>
              <a:gd name="T41" fmla="*/ 149 h 179"/>
              <a:gd name="T42" fmla="*/ 156 w 337"/>
              <a:gd name="T43" fmla="*/ 149 h 179"/>
              <a:gd name="T44" fmla="*/ 157 w 337"/>
              <a:gd name="T45" fmla="*/ 148 h 179"/>
              <a:gd name="T46" fmla="*/ 159 w 337"/>
              <a:gd name="T47" fmla="*/ 149 h 179"/>
              <a:gd name="T48" fmla="*/ 163 w 337"/>
              <a:gd name="T49" fmla="*/ 150 h 179"/>
              <a:gd name="T50" fmla="*/ 168 w 337"/>
              <a:gd name="T51" fmla="*/ 149 h 179"/>
              <a:gd name="T52" fmla="*/ 178 w 337"/>
              <a:gd name="T53" fmla="*/ 150 h 179"/>
              <a:gd name="T54" fmla="*/ 185 w 337"/>
              <a:gd name="T55" fmla="*/ 155 h 179"/>
              <a:gd name="T56" fmla="*/ 189 w 337"/>
              <a:gd name="T57" fmla="*/ 160 h 179"/>
              <a:gd name="T58" fmla="*/ 189 w 337"/>
              <a:gd name="T59" fmla="*/ 163 h 179"/>
              <a:gd name="T60" fmla="*/ 193 w 337"/>
              <a:gd name="T61" fmla="*/ 167 h 179"/>
              <a:gd name="T62" fmla="*/ 197 w 337"/>
              <a:gd name="T63" fmla="*/ 167 h 179"/>
              <a:gd name="T64" fmla="*/ 202 w 337"/>
              <a:gd name="T65" fmla="*/ 161 h 179"/>
              <a:gd name="T66" fmla="*/ 207 w 337"/>
              <a:gd name="T67" fmla="*/ 163 h 179"/>
              <a:gd name="T68" fmla="*/ 207 w 337"/>
              <a:gd name="T69" fmla="*/ 167 h 179"/>
              <a:gd name="T70" fmla="*/ 246 w 337"/>
              <a:gd name="T71" fmla="*/ 167 h 179"/>
              <a:gd name="T72" fmla="*/ 246 w 337"/>
              <a:gd name="T73" fmla="*/ 177 h 179"/>
              <a:gd name="T74" fmla="*/ 262 w 337"/>
              <a:gd name="T75" fmla="*/ 177 h 179"/>
              <a:gd name="T76" fmla="*/ 264 w 337"/>
              <a:gd name="T77" fmla="*/ 179 h 179"/>
              <a:gd name="T78" fmla="*/ 266 w 337"/>
              <a:gd name="T79" fmla="*/ 177 h 179"/>
              <a:gd name="T80" fmla="*/ 271 w 337"/>
              <a:gd name="T81" fmla="*/ 174 h 179"/>
              <a:gd name="T82" fmla="*/ 272 w 337"/>
              <a:gd name="T83" fmla="*/ 173 h 179"/>
              <a:gd name="T84" fmla="*/ 272 w 337"/>
              <a:gd name="T85" fmla="*/ 173 h 179"/>
              <a:gd name="T86" fmla="*/ 276 w 337"/>
              <a:gd name="T87" fmla="*/ 171 h 179"/>
              <a:gd name="T88" fmla="*/ 279 w 337"/>
              <a:gd name="T89" fmla="*/ 171 h 179"/>
              <a:gd name="T90" fmla="*/ 291 w 337"/>
              <a:gd name="T91" fmla="*/ 170 h 179"/>
              <a:gd name="T92" fmla="*/ 292 w 337"/>
              <a:gd name="T93" fmla="*/ 169 h 179"/>
              <a:gd name="T94" fmla="*/ 298 w 337"/>
              <a:gd name="T95" fmla="*/ 166 h 179"/>
              <a:gd name="T96" fmla="*/ 300 w 337"/>
              <a:gd name="T97" fmla="*/ 166 h 179"/>
              <a:gd name="T98" fmla="*/ 308 w 337"/>
              <a:gd name="T99" fmla="*/ 173 h 179"/>
              <a:gd name="T100" fmla="*/ 308 w 337"/>
              <a:gd name="T101" fmla="*/ 174 h 179"/>
              <a:gd name="T102" fmla="*/ 316 w 337"/>
              <a:gd name="T103" fmla="*/ 175 h 179"/>
              <a:gd name="T104" fmla="*/ 318 w 337"/>
              <a:gd name="T105" fmla="*/ 179 h 179"/>
              <a:gd name="T106" fmla="*/ 318 w 337"/>
              <a:gd name="T107" fmla="*/ 179 h 179"/>
              <a:gd name="T108" fmla="*/ 319 w 337"/>
              <a:gd name="T109" fmla="*/ 179 h 179"/>
              <a:gd name="T110" fmla="*/ 320 w 337"/>
              <a:gd name="T111" fmla="*/ 179 h 179"/>
              <a:gd name="T112" fmla="*/ 323 w 337"/>
              <a:gd name="T113" fmla="*/ 177 h 179"/>
              <a:gd name="T114" fmla="*/ 325 w 337"/>
              <a:gd name="T115" fmla="*/ 179 h 179"/>
              <a:gd name="T116" fmla="*/ 337 w 337"/>
              <a:gd name="T117" fmla="*/ 179 h 179"/>
              <a:gd name="T118" fmla="*/ 337 w 337"/>
              <a:gd name="T119" fmla="*/ 179 h 179"/>
              <a:gd name="T120" fmla="*/ 337 w 337"/>
              <a:gd name="T121" fmla="*/ 84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37" h="179">
                <a:moveTo>
                  <a:pt x="337" y="84"/>
                </a:moveTo>
                <a:cubicBezTo>
                  <a:pt x="331" y="78"/>
                  <a:pt x="331" y="78"/>
                  <a:pt x="331" y="78"/>
                </a:cubicBezTo>
                <a:cubicBezTo>
                  <a:pt x="325" y="74"/>
                  <a:pt x="325" y="74"/>
                  <a:pt x="325" y="74"/>
                </a:cubicBezTo>
                <a:cubicBezTo>
                  <a:pt x="325" y="40"/>
                  <a:pt x="325" y="40"/>
                  <a:pt x="325" y="40"/>
                </a:cubicBezTo>
                <a:cubicBezTo>
                  <a:pt x="325" y="40"/>
                  <a:pt x="325" y="40"/>
                  <a:pt x="325" y="40"/>
                </a:cubicBezTo>
                <a:cubicBezTo>
                  <a:pt x="325" y="39"/>
                  <a:pt x="325" y="39"/>
                  <a:pt x="325" y="39"/>
                </a:cubicBezTo>
                <a:cubicBezTo>
                  <a:pt x="325" y="0"/>
                  <a:pt x="325" y="0"/>
                  <a:pt x="325" y="0"/>
                </a:cubicBezTo>
                <a:cubicBezTo>
                  <a:pt x="41" y="0"/>
                  <a:pt x="41" y="0"/>
                  <a:pt x="41" y="0"/>
                </a:cubicBezTo>
                <a:cubicBezTo>
                  <a:pt x="40" y="0"/>
                  <a:pt x="40" y="0"/>
                  <a:pt x="4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cubicBezTo>
                  <a:pt x="117" y="40"/>
                  <a:pt x="117" y="40"/>
                  <a:pt x="117" y="40"/>
                </a:cubicBezTo>
                <a:cubicBezTo>
                  <a:pt x="117" y="129"/>
                  <a:pt x="117" y="129"/>
                  <a:pt x="117" y="129"/>
                </a:cubicBezTo>
                <a:cubicBezTo>
                  <a:pt x="121" y="137"/>
                  <a:pt x="121" y="137"/>
                  <a:pt x="121" y="137"/>
                </a:cubicBezTo>
                <a:cubicBezTo>
                  <a:pt x="140" y="137"/>
                  <a:pt x="140" y="137"/>
                  <a:pt x="140" y="137"/>
                </a:cubicBezTo>
                <a:cubicBezTo>
                  <a:pt x="140" y="144"/>
                  <a:pt x="140" y="144"/>
                  <a:pt x="140" y="144"/>
                </a:cubicBezTo>
                <a:cubicBezTo>
                  <a:pt x="140" y="144"/>
                  <a:pt x="140" y="144"/>
                  <a:pt x="140" y="144"/>
                </a:cubicBezTo>
                <a:cubicBezTo>
                  <a:pt x="141" y="145"/>
                  <a:pt x="144" y="149"/>
                  <a:pt x="147" y="149"/>
                </a:cubicBezTo>
                <a:cubicBezTo>
                  <a:pt x="155" y="149"/>
                  <a:pt x="155" y="149"/>
                  <a:pt x="155" y="149"/>
                </a:cubicBezTo>
                <a:cubicBezTo>
                  <a:pt x="156" y="149"/>
                  <a:pt x="156" y="149"/>
                  <a:pt x="156" y="149"/>
                </a:cubicBezTo>
                <a:cubicBezTo>
                  <a:pt x="156" y="149"/>
                  <a:pt x="156" y="149"/>
                  <a:pt x="156" y="149"/>
                </a:cubicBezTo>
                <a:cubicBezTo>
                  <a:pt x="156" y="148"/>
                  <a:pt x="156" y="148"/>
                  <a:pt x="157" y="148"/>
                </a:cubicBezTo>
                <a:cubicBezTo>
                  <a:pt x="157" y="148"/>
                  <a:pt x="158" y="149"/>
                  <a:pt x="159" y="149"/>
                </a:cubicBezTo>
                <a:cubicBezTo>
                  <a:pt x="161" y="150"/>
                  <a:pt x="162" y="150"/>
                  <a:pt x="163" y="150"/>
                </a:cubicBezTo>
                <a:cubicBezTo>
                  <a:pt x="165" y="150"/>
                  <a:pt x="167" y="149"/>
                  <a:pt x="168" y="149"/>
                </a:cubicBezTo>
                <a:cubicBezTo>
                  <a:pt x="178" y="150"/>
                  <a:pt x="178" y="150"/>
                  <a:pt x="178" y="150"/>
                </a:cubicBezTo>
                <a:cubicBezTo>
                  <a:pt x="185" y="155"/>
                  <a:pt x="185" y="155"/>
                  <a:pt x="185" y="155"/>
                </a:cubicBezTo>
                <a:cubicBezTo>
                  <a:pt x="189" y="160"/>
                  <a:pt x="189" y="160"/>
                  <a:pt x="189" y="160"/>
                </a:cubicBezTo>
                <a:cubicBezTo>
                  <a:pt x="189" y="163"/>
                  <a:pt x="189" y="163"/>
                  <a:pt x="189" y="163"/>
                </a:cubicBezTo>
                <a:cubicBezTo>
                  <a:pt x="193" y="167"/>
                  <a:pt x="193" y="167"/>
                  <a:pt x="193" y="167"/>
                </a:cubicBezTo>
                <a:cubicBezTo>
                  <a:pt x="197" y="167"/>
                  <a:pt x="197" y="167"/>
                  <a:pt x="197" y="167"/>
                </a:cubicBezTo>
                <a:cubicBezTo>
                  <a:pt x="202" y="161"/>
                  <a:pt x="202" y="161"/>
                  <a:pt x="202" y="161"/>
                </a:cubicBezTo>
                <a:cubicBezTo>
                  <a:pt x="207" y="163"/>
                  <a:pt x="207" y="163"/>
                  <a:pt x="207" y="163"/>
                </a:cubicBezTo>
                <a:cubicBezTo>
                  <a:pt x="207" y="167"/>
                  <a:pt x="207" y="167"/>
                  <a:pt x="207" y="167"/>
                </a:cubicBezTo>
                <a:cubicBezTo>
                  <a:pt x="246" y="167"/>
                  <a:pt x="246" y="167"/>
                  <a:pt x="246" y="167"/>
                </a:cubicBezTo>
                <a:cubicBezTo>
                  <a:pt x="246" y="177"/>
                  <a:pt x="246" y="177"/>
                  <a:pt x="246" y="177"/>
                </a:cubicBezTo>
                <a:cubicBezTo>
                  <a:pt x="262" y="177"/>
                  <a:pt x="262" y="177"/>
                  <a:pt x="262" y="177"/>
                </a:cubicBezTo>
                <a:cubicBezTo>
                  <a:pt x="262" y="178"/>
                  <a:pt x="263" y="178"/>
                  <a:pt x="264" y="179"/>
                </a:cubicBezTo>
                <a:cubicBezTo>
                  <a:pt x="265" y="179"/>
                  <a:pt x="266" y="178"/>
                  <a:pt x="266" y="177"/>
                </a:cubicBezTo>
                <a:cubicBezTo>
                  <a:pt x="268" y="175"/>
                  <a:pt x="271" y="174"/>
                  <a:pt x="271" y="174"/>
                </a:cubicBezTo>
                <a:cubicBezTo>
                  <a:pt x="272" y="173"/>
                  <a:pt x="272" y="173"/>
                  <a:pt x="272" y="173"/>
                </a:cubicBezTo>
                <a:cubicBezTo>
                  <a:pt x="272" y="173"/>
                  <a:pt x="272" y="173"/>
                  <a:pt x="272" y="173"/>
                </a:cubicBezTo>
                <a:cubicBezTo>
                  <a:pt x="273" y="172"/>
                  <a:pt x="275" y="171"/>
                  <a:pt x="276" y="171"/>
                </a:cubicBezTo>
                <a:cubicBezTo>
                  <a:pt x="279" y="171"/>
                  <a:pt x="279" y="171"/>
                  <a:pt x="279" y="171"/>
                </a:cubicBezTo>
                <a:cubicBezTo>
                  <a:pt x="291" y="170"/>
                  <a:pt x="291" y="170"/>
                  <a:pt x="291" y="170"/>
                </a:cubicBezTo>
                <a:cubicBezTo>
                  <a:pt x="292" y="169"/>
                  <a:pt x="292" y="169"/>
                  <a:pt x="292" y="169"/>
                </a:cubicBezTo>
                <a:cubicBezTo>
                  <a:pt x="292" y="168"/>
                  <a:pt x="295" y="166"/>
                  <a:pt x="298" y="166"/>
                </a:cubicBezTo>
                <a:cubicBezTo>
                  <a:pt x="298" y="166"/>
                  <a:pt x="299" y="166"/>
                  <a:pt x="300" y="166"/>
                </a:cubicBezTo>
                <a:cubicBezTo>
                  <a:pt x="304" y="168"/>
                  <a:pt x="307" y="172"/>
                  <a:pt x="308" y="173"/>
                </a:cubicBezTo>
                <a:cubicBezTo>
                  <a:pt x="308" y="174"/>
                  <a:pt x="308" y="174"/>
                  <a:pt x="308" y="174"/>
                </a:cubicBezTo>
                <a:cubicBezTo>
                  <a:pt x="316" y="175"/>
                  <a:pt x="316" y="175"/>
                  <a:pt x="316" y="175"/>
                </a:cubicBezTo>
                <a:cubicBezTo>
                  <a:pt x="316" y="176"/>
                  <a:pt x="316" y="178"/>
                  <a:pt x="318" y="179"/>
                </a:cubicBezTo>
                <a:cubicBezTo>
                  <a:pt x="318" y="179"/>
                  <a:pt x="318" y="179"/>
                  <a:pt x="318" y="179"/>
                </a:cubicBezTo>
                <a:cubicBezTo>
                  <a:pt x="319" y="179"/>
                  <a:pt x="319" y="179"/>
                  <a:pt x="319" y="179"/>
                </a:cubicBezTo>
                <a:cubicBezTo>
                  <a:pt x="319" y="179"/>
                  <a:pt x="319" y="179"/>
                  <a:pt x="320" y="179"/>
                </a:cubicBezTo>
                <a:cubicBezTo>
                  <a:pt x="323" y="177"/>
                  <a:pt x="323" y="177"/>
                  <a:pt x="323" y="177"/>
                </a:cubicBezTo>
                <a:cubicBezTo>
                  <a:pt x="325" y="179"/>
                  <a:pt x="325" y="179"/>
                  <a:pt x="325" y="179"/>
                </a:cubicBezTo>
                <a:cubicBezTo>
                  <a:pt x="337" y="179"/>
                  <a:pt x="337" y="179"/>
                  <a:pt x="337" y="179"/>
                </a:cubicBezTo>
                <a:cubicBezTo>
                  <a:pt x="337" y="179"/>
                  <a:pt x="337" y="179"/>
                  <a:pt x="337" y="179"/>
                </a:cubicBezTo>
                <a:lnTo>
                  <a:pt x="337" y="84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5" name="Freeform 25"/>
          <p:cNvSpPr>
            <a:spLocks/>
          </p:cNvSpPr>
          <p:nvPr/>
        </p:nvSpPr>
        <p:spPr bwMode="auto">
          <a:xfrm>
            <a:off x="3835627" y="2897899"/>
            <a:ext cx="980389" cy="456912"/>
          </a:xfrm>
          <a:custGeom>
            <a:avLst/>
            <a:gdLst>
              <a:gd name="T0" fmla="*/ 666 w 666"/>
              <a:gd name="T1" fmla="*/ 272 h 294"/>
              <a:gd name="T2" fmla="*/ 626 w 666"/>
              <a:gd name="T3" fmla="*/ 248 h 294"/>
              <a:gd name="T4" fmla="*/ 626 w 666"/>
              <a:gd name="T5" fmla="*/ 248 h 294"/>
              <a:gd name="T6" fmla="*/ 626 w 666"/>
              <a:gd name="T7" fmla="*/ 248 h 294"/>
              <a:gd name="T8" fmla="*/ 624 w 666"/>
              <a:gd name="T9" fmla="*/ 246 h 294"/>
              <a:gd name="T10" fmla="*/ 626 w 666"/>
              <a:gd name="T11" fmla="*/ 246 h 294"/>
              <a:gd name="T12" fmla="*/ 622 w 666"/>
              <a:gd name="T13" fmla="*/ 210 h 294"/>
              <a:gd name="T14" fmla="*/ 622 w 666"/>
              <a:gd name="T15" fmla="*/ 158 h 294"/>
              <a:gd name="T16" fmla="*/ 598 w 666"/>
              <a:gd name="T17" fmla="*/ 148 h 294"/>
              <a:gd name="T18" fmla="*/ 598 w 666"/>
              <a:gd name="T19" fmla="*/ 88 h 294"/>
              <a:gd name="T20" fmla="*/ 574 w 666"/>
              <a:gd name="T21" fmla="*/ 50 h 294"/>
              <a:gd name="T22" fmla="*/ 550 w 666"/>
              <a:gd name="T23" fmla="*/ 40 h 294"/>
              <a:gd name="T24" fmla="*/ 526 w 666"/>
              <a:gd name="T25" fmla="*/ 22 h 294"/>
              <a:gd name="T26" fmla="*/ 444 w 666"/>
              <a:gd name="T27" fmla="*/ 22 h 294"/>
              <a:gd name="T28" fmla="*/ 416 w 666"/>
              <a:gd name="T29" fmla="*/ 0 h 294"/>
              <a:gd name="T30" fmla="*/ 0 w 666"/>
              <a:gd name="T31" fmla="*/ 0 h 294"/>
              <a:gd name="T32" fmla="*/ 0 w 666"/>
              <a:gd name="T33" fmla="*/ 210 h 294"/>
              <a:gd name="T34" fmla="*/ 166 w 666"/>
              <a:gd name="T35" fmla="*/ 210 h 294"/>
              <a:gd name="T36" fmla="*/ 166 w 666"/>
              <a:gd name="T37" fmla="*/ 294 h 294"/>
              <a:gd name="T38" fmla="*/ 666 w 666"/>
              <a:gd name="T39" fmla="*/ 294 h 294"/>
              <a:gd name="T40" fmla="*/ 666 w 666"/>
              <a:gd name="T41" fmla="*/ 272 h 294"/>
              <a:gd name="T42" fmla="*/ 666 w 666"/>
              <a:gd name="T43" fmla="*/ 272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666" h="294">
                <a:moveTo>
                  <a:pt x="666" y="272"/>
                </a:moveTo>
                <a:lnTo>
                  <a:pt x="626" y="248"/>
                </a:lnTo>
                <a:lnTo>
                  <a:pt x="626" y="248"/>
                </a:lnTo>
                <a:lnTo>
                  <a:pt x="626" y="248"/>
                </a:lnTo>
                <a:lnTo>
                  <a:pt x="624" y="246"/>
                </a:lnTo>
                <a:lnTo>
                  <a:pt x="626" y="246"/>
                </a:lnTo>
                <a:lnTo>
                  <a:pt x="622" y="210"/>
                </a:lnTo>
                <a:lnTo>
                  <a:pt x="622" y="158"/>
                </a:lnTo>
                <a:lnTo>
                  <a:pt x="598" y="148"/>
                </a:lnTo>
                <a:lnTo>
                  <a:pt x="598" y="88"/>
                </a:lnTo>
                <a:lnTo>
                  <a:pt x="574" y="50"/>
                </a:lnTo>
                <a:lnTo>
                  <a:pt x="550" y="40"/>
                </a:lnTo>
                <a:lnTo>
                  <a:pt x="526" y="22"/>
                </a:lnTo>
                <a:lnTo>
                  <a:pt x="444" y="22"/>
                </a:lnTo>
                <a:lnTo>
                  <a:pt x="416" y="0"/>
                </a:lnTo>
                <a:lnTo>
                  <a:pt x="0" y="0"/>
                </a:lnTo>
                <a:lnTo>
                  <a:pt x="0" y="210"/>
                </a:lnTo>
                <a:lnTo>
                  <a:pt x="166" y="210"/>
                </a:lnTo>
                <a:lnTo>
                  <a:pt x="166" y="294"/>
                </a:lnTo>
                <a:lnTo>
                  <a:pt x="666" y="294"/>
                </a:lnTo>
                <a:lnTo>
                  <a:pt x="666" y="272"/>
                </a:lnTo>
                <a:lnTo>
                  <a:pt x="666" y="272"/>
                </a:lnTo>
                <a:close/>
              </a:path>
            </a:pathLst>
          </a:custGeom>
          <a:solidFill>
            <a:srgbClr val="0054A6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6" name="Freeform 26"/>
          <p:cNvSpPr>
            <a:spLocks/>
          </p:cNvSpPr>
          <p:nvPr/>
        </p:nvSpPr>
        <p:spPr bwMode="auto">
          <a:xfrm>
            <a:off x="3288023" y="3224263"/>
            <a:ext cx="791966" cy="582795"/>
          </a:xfrm>
          <a:custGeom>
            <a:avLst/>
            <a:gdLst>
              <a:gd name="T0" fmla="*/ 536 w 538"/>
              <a:gd name="T1" fmla="*/ 86 h 375"/>
              <a:gd name="T2" fmla="*/ 536 w 538"/>
              <a:gd name="T3" fmla="*/ 84 h 375"/>
              <a:gd name="T4" fmla="*/ 538 w 538"/>
              <a:gd name="T5" fmla="*/ 84 h 375"/>
              <a:gd name="T6" fmla="*/ 538 w 538"/>
              <a:gd name="T7" fmla="*/ 0 h 375"/>
              <a:gd name="T8" fmla="*/ 372 w 538"/>
              <a:gd name="T9" fmla="*/ 0 h 375"/>
              <a:gd name="T10" fmla="*/ 2 w 538"/>
              <a:gd name="T11" fmla="*/ 0 h 375"/>
              <a:gd name="T12" fmla="*/ 0 w 538"/>
              <a:gd name="T13" fmla="*/ 0 h 375"/>
              <a:gd name="T14" fmla="*/ 0 w 538"/>
              <a:gd name="T15" fmla="*/ 373 h 375"/>
              <a:gd name="T16" fmla="*/ 0 w 538"/>
              <a:gd name="T17" fmla="*/ 375 h 375"/>
              <a:gd name="T18" fmla="*/ 2 w 538"/>
              <a:gd name="T19" fmla="*/ 375 h 375"/>
              <a:gd name="T20" fmla="*/ 456 w 538"/>
              <a:gd name="T21" fmla="*/ 375 h 375"/>
              <a:gd name="T22" fmla="*/ 536 w 538"/>
              <a:gd name="T23" fmla="*/ 375 h 375"/>
              <a:gd name="T24" fmla="*/ 536 w 538"/>
              <a:gd name="T25" fmla="*/ 86 h 375"/>
              <a:gd name="T26" fmla="*/ 536 w 538"/>
              <a:gd name="T27" fmla="*/ 86 h 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38" h="375">
                <a:moveTo>
                  <a:pt x="536" y="86"/>
                </a:moveTo>
                <a:lnTo>
                  <a:pt x="536" y="84"/>
                </a:lnTo>
                <a:lnTo>
                  <a:pt x="538" y="84"/>
                </a:lnTo>
                <a:lnTo>
                  <a:pt x="538" y="0"/>
                </a:lnTo>
                <a:lnTo>
                  <a:pt x="372" y="0"/>
                </a:lnTo>
                <a:lnTo>
                  <a:pt x="2" y="0"/>
                </a:lnTo>
                <a:lnTo>
                  <a:pt x="0" y="0"/>
                </a:lnTo>
                <a:lnTo>
                  <a:pt x="0" y="373"/>
                </a:lnTo>
                <a:lnTo>
                  <a:pt x="0" y="375"/>
                </a:lnTo>
                <a:lnTo>
                  <a:pt x="2" y="375"/>
                </a:lnTo>
                <a:lnTo>
                  <a:pt x="456" y="375"/>
                </a:lnTo>
                <a:lnTo>
                  <a:pt x="536" y="375"/>
                </a:lnTo>
                <a:lnTo>
                  <a:pt x="536" y="86"/>
                </a:lnTo>
                <a:lnTo>
                  <a:pt x="536" y="86"/>
                </a:lnTo>
                <a:close/>
              </a:path>
            </a:pathLst>
          </a:custGeom>
          <a:solidFill>
            <a:srgbClr val="0054A6"/>
          </a:solidFill>
          <a:ln w="3175">
            <a:solidFill>
              <a:schemeClr val="bg1">
                <a:lumMod val="75000"/>
              </a:schemeClr>
            </a:solidFill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7" name="Freeform 27"/>
          <p:cNvSpPr>
            <a:spLocks/>
          </p:cNvSpPr>
          <p:nvPr/>
        </p:nvSpPr>
        <p:spPr bwMode="auto">
          <a:xfrm>
            <a:off x="1520083" y="2409905"/>
            <a:ext cx="895010" cy="637189"/>
          </a:xfrm>
          <a:custGeom>
            <a:avLst/>
            <a:gdLst>
              <a:gd name="T0" fmla="*/ 287 w 304"/>
              <a:gd name="T1" fmla="*/ 205 h 205"/>
              <a:gd name="T2" fmla="*/ 287 w 304"/>
              <a:gd name="T3" fmla="*/ 179 h 205"/>
              <a:gd name="T4" fmla="*/ 285 w 304"/>
              <a:gd name="T5" fmla="*/ 160 h 205"/>
              <a:gd name="T6" fmla="*/ 287 w 304"/>
              <a:gd name="T7" fmla="*/ 130 h 205"/>
              <a:gd name="T8" fmla="*/ 292 w 304"/>
              <a:gd name="T9" fmla="*/ 115 h 205"/>
              <a:gd name="T10" fmla="*/ 292 w 304"/>
              <a:gd name="T11" fmla="*/ 103 h 205"/>
              <a:gd name="T12" fmla="*/ 289 w 304"/>
              <a:gd name="T13" fmla="*/ 82 h 205"/>
              <a:gd name="T14" fmla="*/ 287 w 304"/>
              <a:gd name="T15" fmla="*/ 78 h 205"/>
              <a:gd name="T16" fmla="*/ 289 w 304"/>
              <a:gd name="T17" fmla="*/ 68 h 205"/>
              <a:gd name="T18" fmla="*/ 304 w 304"/>
              <a:gd name="T19" fmla="*/ 56 h 205"/>
              <a:gd name="T20" fmla="*/ 304 w 304"/>
              <a:gd name="T21" fmla="*/ 30 h 205"/>
              <a:gd name="T22" fmla="*/ 300 w 304"/>
              <a:gd name="T23" fmla="*/ 21 h 205"/>
              <a:gd name="T24" fmla="*/ 294 w 304"/>
              <a:gd name="T25" fmla="*/ 15 h 205"/>
              <a:gd name="T26" fmla="*/ 288 w 304"/>
              <a:gd name="T27" fmla="*/ 15 h 205"/>
              <a:gd name="T28" fmla="*/ 287 w 304"/>
              <a:gd name="T29" fmla="*/ 16 h 205"/>
              <a:gd name="T30" fmla="*/ 287 w 304"/>
              <a:gd name="T31" fmla="*/ 16 h 205"/>
              <a:gd name="T32" fmla="*/ 287 w 304"/>
              <a:gd name="T33" fmla="*/ 16 h 205"/>
              <a:gd name="T34" fmla="*/ 287 w 304"/>
              <a:gd name="T35" fmla="*/ 16 h 205"/>
              <a:gd name="T36" fmla="*/ 286 w 304"/>
              <a:gd name="T37" fmla="*/ 16 h 205"/>
              <a:gd name="T38" fmla="*/ 281 w 304"/>
              <a:gd name="T39" fmla="*/ 16 h 205"/>
              <a:gd name="T40" fmla="*/ 270 w 304"/>
              <a:gd name="T41" fmla="*/ 15 h 205"/>
              <a:gd name="T42" fmla="*/ 260 w 304"/>
              <a:gd name="T43" fmla="*/ 15 h 205"/>
              <a:gd name="T44" fmla="*/ 249 w 304"/>
              <a:gd name="T45" fmla="*/ 15 h 205"/>
              <a:gd name="T46" fmla="*/ 210 w 304"/>
              <a:gd name="T47" fmla="*/ 15 h 205"/>
              <a:gd name="T48" fmla="*/ 193 w 304"/>
              <a:gd name="T49" fmla="*/ 30 h 205"/>
              <a:gd name="T50" fmla="*/ 67 w 304"/>
              <a:gd name="T51" fmla="*/ 30 h 205"/>
              <a:gd name="T52" fmla="*/ 67 w 304"/>
              <a:gd name="T53" fmla="*/ 19 h 205"/>
              <a:gd name="T54" fmla="*/ 56 w 304"/>
              <a:gd name="T55" fmla="*/ 0 h 205"/>
              <a:gd name="T56" fmla="*/ 23 w 304"/>
              <a:gd name="T57" fmla="*/ 0 h 205"/>
              <a:gd name="T58" fmla="*/ 23 w 304"/>
              <a:gd name="T59" fmla="*/ 8 h 205"/>
              <a:gd name="T60" fmla="*/ 19 w 304"/>
              <a:gd name="T61" fmla="*/ 12 h 205"/>
              <a:gd name="T62" fmla="*/ 19 w 304"/>
              <a:gd name="T63" fmla="*/ 4 h 205"/>
              <a:gd name="T64" fmla="*/ 15 w 304"/>
              <a:gd name="T65" fmla="*/ 0 h 205"/>
              <a:gd name="T66" fmla="*/ 15 w 304"/>
              <a:gd name="T67" fmla="*/ 16 h 205"/>
              <a:gd name="T68" fmla="*/ 23 w 304"/>
              <a:gd name="T69" fmla="*/ 20 h 205"/>
              <a:gd name="T70" fmla="*/ 35 w 304"/>
              <a:gd name="T71" fmla="*/ 20 h 205"/>
              <a:gd name="T72" fmla="*/ 46 w 304"/>
              <a:gd name="T73" fmla="*/ 27 h 205"/>
              <a:gd name="T74" fmla="*/ 43 w 304"/>
              <a:gd name="T75" fmla="*/ 27 h 205"/>
              <a:gd name="T76" fmla="*/ 35 w 304"/>
              <a:gd name="T77" fmla="*/ 27 h 205"/>
              <a:gd name="T78" fmla="*/ 23 w 304"/>
              <a:gd name="T79" fmla="*/ 27 h 205"/>
              <a:gd name="T80" fmla="*/ 19 w 304"/>
              <a:gd name="T81" fmla="*/ 27 h 205"/>
              <a:gd name="T82" fmla="*/ 19 w 304"/>
              <a:gd name="T83" fmla="*/ 47 h 205"/>
              <a:gd name="T84" fmla="*/ 23 w 304"/>
              <a:gd name="T85" fmla="*/ 51 h 205"/>
              <a:gd name="T86" fmla="*/ 19 w 304"/>
              <a:gd name="T87" fmla="*/ 55 h 205"/>
              <a:gd name="T88" fmla="*/ 19 w 304"/>
              <a:gd name="T89" fmla="*/ 63 h 205"/>
              <a:gd name="T90" fmla="*/ 19 w 304"/>
              <a:gd name="T91" fmla="*/ 70 h 205"/>
              <a:gd name="T92" fmla="*/ 7 w 304"/>
              <a:gd name="T93" fmla="*/ 168 h 205"/>
              <a:gd name="T94" fmla="*/ 11 w 304"/>
              <a:gd name="T95" fmla="*/ 172 h 205"/>
              <a:gd name="T96" fmla="*/ 11 w 304"/>
              <a:gd name="T97" fmla="*/ 180 h 205"/>
              <a:gd name="T98" fmla="*/ 7 w 304"/>
              <a:gd name="T99" fmla="*/ 180 h 205"/>
              <a:gd name="T100" fmla="*/ 4 w 304"/>
              <a:gd name="T101" fmla="*/ 187 h 205"/>
              <a:gd name="T102" fmla="*/ 0 w 304"/>
              <a:gd name="T103" fmla="*/ 205 h 205"/>
              <a:gd name="T104" fmla="*/ 169 w 304"/>
              <a:gd name="T105" fmla="*/ 205 h 205"/>
              <a:gd name="T106" fmla="*/ 287 w 304"/>
              <a:gd name="T107" fmla="*/ 205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304" h="205">
                <a:moveTo>
                  <a:pt x="287" y="205"/>
                </a:moveTo>
                <a:cubicBezTo>
                  <a:pt x="287" y="179"/>
                  <a:pt x="287" y="179"/>
                  <a:pt x="287" y="179"/>
                </a:cubicBezTo>
                <a:cubicBezTo>
                  <a:pt x="285" y="160"/>
                  <a:pt x="285" y="160"/>
                  <a:pt x="285" y="160"/>
                </a:cubicBezTo>
                <a:cubicBezTo>
                  <a:pt x="287" y="130"/>
                  <a:pt x="287" y="130"/>
                  <a:pt x="287" y="130"/>
                </a:cubicBezTo>
                <a:cubicBezTo>
                  <a:pt x="292" y="115"/>
                  <a:pt x="292" y="115"/>
                  <a:pt x="292" y="115"/>
                </a:cubicBezTo>
                <a:cubicBezTo>
                  <a:pt x="292" y="103"/>
                  <a:pt x="292" y="103"/>
                  <a:pt x="292" y="103"/>
                </a:cubicBezTo>
                <a:cubicBezTo>
                  <a:pt x="289" y="82"/>
                  <a:pt x="289" y="82"/>
                  <a:pt x="289" y="82"/>
                </a:cubicBezTo>
                <a:cubicBezTo>
                  <a:pt x="287" y="78"/>
                  <a:pt x="287" y="78"/>
                  <a:pt x="287" y="78"/>
                </a:cubicBezTo>
                <a:cubicBezTo>
                  <a:pt x="289" y="68"/>
                  <a:pt x="289" y="68"/>
                  <a:pt x="289" y="68"/>
                </a:cubicBezTo>
                <a:cubicBezTo>
                  <a:pt x="304" y="56"/>
                  <a:pt x="304" y="56"/>
                  <a:pt x="304" y="56"/>
                </a:cubicBezTo>
                <a:cubicBezTo>
                  <a:pt x="304" y="30"/>
                  <a:pt x="304" y="30"/>
                  <a:pt x="304" y="30"/>
                </a:cubicBezTo>
                <a:cubicBezTo>
                  <a:pt x="300" y="21"/>
                  <a:pt x="300" y="21"/>
                  <a:pt x="300" y="21"/>
                </a:cubicBezTo>
                <a:cubicBezTo>
                  <a:pt x="294" y="15"/>
                  <a:pt x="294" y="15"/>
                  <a:pt x="294" y="15"/>
                </a:cubicBezTo>
                <a:cubicBezTo>
                  <a:pt x="294" y="15"/>
                  <a:pt x="291" y="15"/>
                  <a:pt x="288" y="15"/>
                </a:cubicBezTo>
                <a:cubicBezTo>
                  <a:pt x="287" y="16"/>
                  <a:pt x="287" y="16"/>
                  <a:pt x="287" y="16"/>
                </a:cubicBezTo>
                <a:cubicBezTo>
                  <a:pt x="287" y="16"/>
                  <a:pt x="287" y="16"/>
                  <a:pt x="287" y="16"/>
                </a:cubicBezTo>
                <a:cubicBezTo>
                  <a:pt x="287" y="16"/>
                  <a:pt x="287" y="16"/>
                  <a:pt x="287" y="16"/>
                </a:cubicBezTo>
                <a:cubicBezTo>
                  <a:pt x="287" y="16"/>
                  <a:pt x="287" y="16"/>
                  <a:pt x="287" y="16"/>
                </a:cubicBezTo>
                <a:cubicBezTo>
                  <a:pt x="286" y="16"/>
                  <a:pt x="286" y="16"/>
                  <a:pt x="286" y="16"/>
                </a:cubicBezTo>
                <a:cubicBezTo>
                  <a:pt x="285" y="16"/>
                  <a:pt x="283" y="16"/>
                  <a:pt x="281" y="16"/>
                </a:cubicBezTo>
                <a:cubicBezTo>
                  <a:pt x="277" y="16"/>
                  <a:pt x="273" y="15"/>
                  <a:pt x="270" y="15"/>
                </a:cubicBezTo>
                <a:cubicBezTo>
                  <a:pt x="267" y="15"/>
                  <a:pt x="264" y="15"/>
                  <a:pt x="260" y="15"/>
                </a:cubicBezTo>
                <a:cubicBezTo>
                  <a:pt x="254" y="15"/>
                  <a:pt x="249" y="15"/>
                  <a:pt x="249" y="15"/>
                </a:cubicBezTo>
                <a:cubicBezTo>
                  <a:pt x="210" y="15"/>
                  <a:pt x="210" y="15"/>
                  <a:pt x="210" y="15"/>
                </a:cubicBezTo>
                <a:cubicBezTo>
                  <a:pt x="193" y="30"/>
                  <a:pt x="193" y="30"/>
                  <a:pt x="193" y="30"/>
                </a:cubicBezTo>
                <a:cubicBezTo>
                  <a:pt x="67" y="30"/>
                  <a:pt x="67" y="30"/>
                  <a:pt x="67" y="30"/>
                </a:cubicBezTo>
                <a:cubicBezTo>
                  <a:pt x="67" y="19"/>
                  <a:pt x="67" y="19"/>
                  <a:pt x="67" y="19"/>
                </a:cubicBezTo>
                <a:cubicBezTo>
                  <a:pt x="56" y="0"/>
                  <a:pt x="56" y="0"/>
                  <a:pt x="56" y="0"/>
                </a:cubicBezTo>
                <a:cubicBezTo>
                  <a:pt x="23" y="0"/>
                  <a:pt x="23" y="0"/>
                  <a:pt x="23" y="0"/>
                </a:cubicBezTo>
                <a:cubicBezTo>
                  <a:pt x="23" y="8"/>
                  <a:pt x="23" y="8"/>
                  <a:pt x="23" y="8"/>
                </a:cubicBezTo>
                <a:cubicBezTo>
                  <a:pt x="19" y="12"/>
                  <a:pt x="19" y="12"/>
                  <a:pt x="19" y="12"/>
                </a:cubicBezTo>
                <a:cubicBezTo>
                  <a:pt x="19" y="4"/>
                  <a:pt x="19" y="4"/>
                  <a:pt x="19" y="4"/>
                </a:cubicBezTo>
                <a:cubicBezTo>
                  <a:pt x="15" y="0"/>
                  <a:pt x="15" y="0"/>
                  <a:pt x="15" y="0"/>
                </a:cubicBezTo>
                <a:cubicBezTo>
                  <a:pt x="15" y="16"/>
                  <a:pt x="15" y="16"/>
                  <a:pt x="15" y="16"/>
                </a:cubicBezTo>
                <a:cubicBezTo>
                  <a:pt x="23" y="20"/>
                  <a:pt x="23" y="20"/>
                  <a:pt x="23" y="20"/>
                </a:cubicBezTo>
                <a:cubicBezTo>
                  <a:pt x="35" y="20"/>
                  <a:pt x="35" y="20"/>
                  <a:pt x="35" y="20"/>
                </a:cubicBezTo>
                <a:cubicBezTo>
                  <a:pt x="46" y="27"/>
                  <a:pt x="46" y="27"/>
                  <a:pt x="46" y="27"/>
                </a:cubicBezTo>
                <a:cubicBezTo>
                  <a:pt x="43" y="27"/>
                  <a:pt x="43" y="27"/>
                  <a:pt x="43" y="27"/>
                </a:cubicBezTo>
                <a:cubicBezTo>
                  <a:pt x="35" y="27"/>
                  <a:pt x="35" y="27"/>
                  <a:pt x="35" y="27"/>
                </a:cubicBezTo>
                <a:cubicBezTo>
                  <a:pt x="23" y="27"/>
                  <a:pt x="23" y="27"/>
                  <a:pt x="23" y="27"/>
                </a:cubicBezTo>
                <a:cubicBezTo>
                  <a:pt x="19" y="27"/>
                  <a:pt x="19" y="27"/>
                  <a:pt x="19" y="27"/>
                </a:cubicBezTo>
                <a:cubicBezTo>
                  <a:pt x="19" y="47"/>
                  <a:pt x="19" y="47"/>
                  <a:pt x="19" y="47"/>
                </a:cubicBezTo>
                <a:cubicBezTo>
                  <a:pt x="23" y="51"/>
                  <a:pt x="23" y="51"/>
                  <a:pt x="23" y="51"/>
                </a:cubicBezTo>
                <a:cubicBezTo>
                  <a:pt x="19" y="55"/>
                  <a:pt x="19" y="55"/>
                  <a:pt x="19" y="55"/>
                </a:cubicBezTo>
                <a:cubicBezTo>
                  <a:pt x="19" y="63"/>
                  <a:pt x="19" y="63"/>
                  <a:pt x="19" y="63"/>
                </a:cubicBezTo>
                <a:cubicBezTo>
                  <a:pt x="19" y="70"/>
                  <a:pt x="19" y="70"/>
                  <a:pt x="19" y="70"/>
                </a:cubicBezTo>
                <a:cubicBezTo>
                  <a:pt x="7" y="168"/>
                  <a:pt x="7" y="168"/>
                  <a:pt x="7" y="168"/>
                </a:cubicBezTo>
                <a:cubicBezTo>
                  <a:pt x="11" y="172"/>
                  <a:pt x="11" y="172"/>
                  <a:pt x="11" y="172"/>
                </a:cubicBezTo>
                <a:cubicBezTo>
                  <a:pt x="11" y="180"/>
                  <a:pt x="11" y="180"/>
                  <a:pt x="11" y="180"/>
                </a:cubicBezTo>
                <a:cubicBezTo>
                  <a:pt x="7" y="180"/>
                  <a:pt x="7" y="180"/>
                  <a:pt x="7" y="180"/>
                </a:cubicBezTo>
                <a:cubicBezTo>
                  <a:pt x="4" y="187"/>
                  <a:pt x="4" y="187"/>
                  <a:pt x="4" y="187"/>
                </a:cubicBezTo>
                <a:cubicBezTo>
                  <a:pt x="0" y="205"/>
                  <a:pt x="0" y="205"/>
                  <a:pt x="0" y="205"/>
                </a:cubicBezTo>
                <a:cubicBezTo>
                  <a:pt x="169" y="205"/>
                  <a:pt x="169" y="205"/>
                  <a:pt x="169" y="205"/>
                </a:cubicBezTo>
                <a:lnTo>
                  <a:pt x="287" y="205"/>
                </a:lnTo>
                <a:close/>
              </a:path>
            </a:pathLst>
          </a:custGeom>
          <a:solidFill>
            <a:srgbClr val="0054A6"/>
          </a:solidFill>
          <a:ln w="3175">
            <a:solidFill>
              <a:schemeClr val="bg1">
                <a:lumMod val="75000"/>
              </a:schemeClr>
            </a:solidFill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30" name="Freeform 30"/>
          <p:cNvSpPr>
            <a:spLocks/>
          </p:cNvSpPr>
          <p:nvPr/>
        </p:nvSpPr>
        <p:spPr bwMode="auto">
          <a:xfrm>
            <a:off x="6631063" y="3567723"/>
            <a:ext cx="544661" cy="385422"/>
          </a:xfrm>
          <a:custGeom>
            <a:avLst/>
            <a:gdLst>
              <a:gd name="T0" fmla="*/ 156 w 185"/>
              <a:gd name="T1" fmla="*/ 55 h 124"/>
              <a:gd name="T2" fmla="*/ 155 w 185"/>
              <a:gd name="T3" fmla="*/ 3 h 124"/>
              <a:gd name="T4" fmla="*/ 145 w 185"/>
              <a:gd name="T5" fmla="*/ 0 h 124"/>
              <a:gd name="T6" fmla="*/ 0 w 185"/>
              <a:gd name="T7" fmla="*/ 11 h 124"/>
              <a:gd name="T8" fmla="*/ 12 w 185"/>
              <a:gd name="T9" fmla="*/ 7 h 124"/>
              <a:gd name="T10" fmla="*/ 23 w 185"/>
              <a:gd name="T11" fmla="*/ 5 h 124"/>
              <a:gd name="T12" fmla="*/ 40 w 185"/>
              <a:gd name="T13" fmla="*/ 6 h 124"/>
              <a:gd name="T14" fmla="*/ 75 w 185"/>
              <a:gd name="T15" fmla="*/ 5 h 124"/>
              <a:gd name="T16" fmla="*/ 82 w 185"/>
              <a:gd name="T17" fmla="*/ 7 h 124"/>
              <a:gd name="T18" fmla="*/ 79 w 185"/>
              <a:gd name="T19" fmla="*/ 10 h 124"/>
              <a:gd name="T20" fmla="*/ 79 w 185"/>
              <a:gd name="T21" fmla="*/ 12 h 124"/>
              <a:gd name="T22" fmla="*/ 85 w 185"/>
              <a:gd name="T23" fmla="*/ 33 h 124"/>
              <a:gd name="T24" fmla="*/ 81 w 185"/>
              <a:gd name="T25" fmla="*/ 44 h 124"/>
              <a:gd name="T26" fmla="*/ 91 w 185"/>
              <a:gd name="T27" fmla="*/ 52 h 124"/>
              <a:gd name="T28" fmla="*/ 95 w 185"/>
              <a:gd name="T29" fmla="*/ 59 h 124"/>
              <a:gd name="T30" fmla="*/ 95 w 185"/>
              <a:gd name="T31" fmla="*/ 57 h 124"/>
              <a:gd name="T32" fmla="*/ 111 w 185"/>
              <a:gd name="T33" fmla="*/ 65 h 124"/>
              <a:gd name="T34" fmla="*/ 119 w 185"/>
              <a:gd name="T35" fmla="*/ 69 h 124"/>
              <a:gd name="T36" fmla="*/ 126 w 185"/>
              <a:gd name="T37" fmla="*/ 73 h 124"/>
              <a:gd name="T38" fmla="*/ 130 w 185"/>
              <a:gd name="T39" fmla="*/ 65 h 124"/>
              <a:gd name="T40" fmla="*/ 126 w 185"/>
              <a:gd name="T41" fmla="*/ 61 h 124"/>
              <a:gd name="T42" fmla="*/ 126 w 185"/>
              <a:gd name="T43" fmla="*/ 46 h 124"/>
              <a:gd name="T44" fmla="*/ 122 w 185"/>
              <a:gd name="T45" fmla="*/ 22 h 124"/>
              <a:gd name="T46" fmla="*/ 138 w 185"/>
              <a:gd name="T47" fmla="*/ 11 h 124"/>
              <a:gd name="T48" fmla="*/ 150 w 185"/>
              <a:gd name="T49" fmla="*/ 7 h 124"/>
              <a:gd name="T50" fmla="*/ 142 w 185"/>
              <a:gd name="T51" fmla="*/ 18 h 124"/>
              <a:gd name="T52" fmla="*/ 138 w 185"/>
              <a:gd name="T53" fmla="*/ 22 h 124"/>
              <a:gd name="T54" fmla="*/ 138 w 185"/>
              <a:gd name="T55" fmla="*/ 30 h 124"/>
              <a:gd name="T56" fmla="*/ 134 w 185"/>
              <a:gd name="T57" fmla="*/ 38 h 124"/>
              <a:gd name="T58" fmla="*/ 142 w 185"/>
              <a:gd name="T59" fmla="*/ 38 h 124"/>
              <a:gd name="T60" fmla="*/ 138 w 185"/>
              <a:gd name="T61" fmla="*/ 53 h 124"/>
              <a:gd name="T62" fmla="*/ 138 w 185"/>
              <a:gd name="T63" fmla="*/ 61 h 124"/>
              <a:gd name="T64" fmla="*/ 146 w 185"/>
              <a:gd name="T65" fmla="*/ 69 h 124"/>
              <a:gd name="T66" fmla="*/ 154 w 185"/>
              <a:gd name="T67" fmla="*/ 77 h 124"/>
              <a:gd name="T68" fmla="*/ 154 w 185"/>
              <a:gd name="T69" fmla="*/ 85 h 124"/>
              <a:gd name="T70" fmla="*/ 158 w 185"/>
              <a:gd name="T71" fmla="*/ 89 h 124"/>
              <a:gd name="T72" fmla="*/ 146 w 185"/>
              <a:gd name="T73" fmla="*/ 108 h 124"/>
              <a:gd name="T74" fmla="*/ 150 w 185"/>
              <a:gd name="T75" fmla="*/ 124 h 124"/>
              <a:gd name="T76" fmla="*/ 154 w 185"/>
              <a:gd name="T77" fmla="*/ 120 h 124"/>
              <a:gd name="T78" fmla="*/ 173 w 185"/>
              <a:gd name="T79" fmla="*/ 73 h 124"/>
              <a:gd name="T80" fmla="*/ 185 w 185"/>
              <a:gd name="T81" fmla="*/ 57 h 124"/>
              <a:gd name="T82" fmla="*/ 183 w 185"/>
              <a:gd name="T83" fmla="*/ 54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85" h="124">
                <a:moveTo>
                  <a:pt x="183" y="55"/>
                </a:moveTo>
                <a:cubicBezTo>
                  <a:pt x="156" y="55"/>
                  <a:pt x="156" y="55"/>
                  <a:pt x="156" y="55"/>
                </a:cubicBezTo>
                <a:cubicBezTo>
                  <a:pt x="156" y="3"/>
                  <a:pt x="156" y="3"/>
                  <a:pt x="156" y="3"/>
                </a:cubicBezTo>
                <a:cubicBezTo>
                  <a:pt x="155" y="3"/>
                  <a:pt x="155" y="3"/>
                  <a:pt x="155" y="3"/>
                </a:cubicBezTo>
                <a:cubicBezTo>
                  <a:pt x="155" y="3"/>
                  <a:pt x="155" y="3"/>
                  <a:pt x="155" y="3"/>
                </a:cubicBezTo>
                <a:cubicBezTo>
                  <a:pt x="150" y="3"/>
                  <a:pt x="146" y="0"/>
                  <a:pt x="14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1"/>
                  <a:pt x="0" y="11"/>
                  <a:pt x="0" y="11"/>
                </a:cubicBezTo>
                <a:cubicBezTo>
                  <a:pt x="2" y="11"/>
                  <a:pt x="2" y="11"/>
                  <a:pt x="2" y="11"/>
                </a:cubicBezTo>
                <a:cubicBezTo>
                  <a:pt x="8" y="9"/>
                  <a:pt x="12" y="7"/>
                  <a:pt x="12" y="7"/>
                </a:cubicBezTo>
                <a:cubicBezTo>
                  <a:pt x="17" y="5"/>
                  <a:pt x="17" y="5"/>
                  <a:pt x="17" y="5"/>
                </a:cubicBezTo>
                <a:cubicBezTo>
                  <a:pt x="23" y="5"/>
                  <a:pt x="23" y="5"/>
                  <a:pt x="23" y="5"/>
                </a:cubicBezTo>
                <a:cubicBezTo>
                  <a:pt x="32" y="6"/>
                  <a:pt x="32" y="6"/>
                  <a:pt x="32" y="6"/>
                </a:cubicBezTo>
                <a:cubicBezTo>
                  <a:pt x="40" y="6"/>
                  <a:pt x="40" y="6"/>
                  <a:pt x="40" y="6"/>
                </a:cubicBezTo>
                <a:cubicBezTo>
                  <a:pt x="62" y="3"/>
                  <a:pt x="62" y="3"/>
                  <a:pt x="62" y="3"/>
                </a:cubicBezTo>
                <a:cubicBezTo>
                  <a:pt x="75" y="5"/>
                  <a:pt x="75" y="5"/>
                  <a:pt x="75" y="5"/>
                </a:cubicBezTo>
                <a:cubicBezTo>
                  <a:pt x="76" y="5"/>
                  <a:pt x="79" y="6"/>
                  <a:pt x="82" y="7"/>
                </a:cubicBezTo>
                <a:cubicBezTo>
                  <a:pt x="82" y="7"/>
                  <a:pt x="82" y="7"/>
                  <a:pt x="82" y="7"/>
                </a:cubicBezTo>
                <a:cubicBezTo>
                  <a:pt x="82" y="7"/>
                  <a:pt x="82" y="8"/>
                  <a:pt x="79" y="10"/>
                </a:cubicBezTo>
                <a:cubicBezTo>
                  <a:pt x="79" y="10"/>
                  <a:pt x="79" y="10"/>
                  <a:pt x="79" y="10"/>
                </a:cubicBezTo>
                <a:cubicBezTo>
                  <a:pt x="79" y="11"/>
                  <a:pt x="79" y="11"/>
                  <a:pt x="79" y="11"/>
                </a:cubicBezTo>
                <a:cubicBezTo>
                  <a:pt x="79" y="12"/>
                  <a:pt x="79" y="12"/>
                  <a:pt x="79" y="12"/>
                </a:cubicBezTo>
                <a:cubicBezTo>
                  <a:pt x="79" y="27"/>
                  <a:pt x="79" y="27"/>
                  <a:pt x="79" y="27"/>
                </a:cubicBezTo>
                <a:cubicBezTo>
                  <a:pt x="85" y="33"/>
                  <a:pt x="85" y="33"/>
                  <a:pt x="85" y="33"/>
                </a:cubicBezTo>
                <a:cubicBezTo>
                  <a:pt x="85" y="39"/>
                  <a:pt x="85" y="39"/>
                  <a:pt x="85" y="39"/>
                </a:cubicBezTo>
                <a:cubicBezTo>
                  <a:pt x="81" y="44"/>
                  <a:pt x="81" y="44"/>
                  <a:pt x="81" y="44"/>
                </a:cubicBezTo>
                <a:cubicBezTo>
                  <a:pt x="85" y="48"/>
                  <a:pt x="85" y="48"/>
                  <a:pt x="85" y="48"/>
                </a:cubicBezTo>
                <a:cubicBezTo>
                  <a:pt x="91" y="52"/>
                  <a:pt x="91" y="52"/>
                  <a:pt x="91" y="52"/>
                </a:cubicBezTo>
                <a:cubicBezTo>
                  <a:pt x="95" y="57"/>
                  <a:pt x="95" y="57"/>
                  <a:pt x="95" y="57"/>
                </a:cubicBezTo>
                <a:cubicBezTo>
                  <a:pt x="95" y="59"/>
                  <a:pt x="95" y="59"/>
                  <a:pt x="95" y="59"/>
                </a:cubicBezTo>
                <a:cubicBezTo>
                  <a:pt x="95" y="59"/>
                  <a:pt x="95" y="59"/>
                  <a:pt x="95" y="59"/>
                </a:cubicBezTo>
                <a:cubicBezTo>
                  <a:pt x="95" y="57"/>
                  <a:pt x="95" y="57"/>
                  <a:pt x="95" y="57"/>
                </a:cubicBezTo>
                <a:cubicBezTo>
                  <a:pt x="99" y="61"/>
                  <a:pt x="99" y="61"/>
                  <a:pt x="99" y="61"/>
                </a:cubicBezTo>
                <a:cubicBezTo>
                  <a:pt x="111" y="65"/>
                  <a:pt x="111" y="65"/>
                  <a:pt x="111" y="65"/>
                </a:cubicBezTo>
                <a:cubicBezTo>
                  <a:pt x="115" y="65"/>
                  <a:pt x="115" y="65"/>
                  <a:pt x="115" y="65"/>
                </a:cubicBezTo>
                <a:cubicBezTo>
                  <a:pt x="119" y="69"/>
                  <a:pt x="119" y="69"/>
                  <a:pt x="119" y="69"/>
                </a:cubicBezTo>
                <a:cubicBezTo>
                  <a:pt x="122" y="69"/>
                  <a:pt x="122" y="69"/>
                  <a:pt x="122" y="69"/>
                </a:cubicBezTo>
                <a:cubicBezTo>
                  <a:pt x="126" y="73"/>
                  <a:pt x="126" y="73"/>
                  <a:pt x="126" y="73"/>
                </a:cubicBezTo>
                <a:cubicBezTo>
                  <a:pt x="130" y="77"/>
                  <a:pt x="130" y="77"/>
                  <a:pt x="130" y="77"/>
                </a:cubicBezTo>
                <a:cubicBezTo>
                  <a:pt x="130" y="65"/>
                  <a:pt x="130" y="65"/>
                  <a:pt x="130" y="65"/>
                </a:cubicBezTo>
                <a:cubicBezTo>
                  <a:pt x="122" y="61"/>
                  <a:pt x="122" y="61"/>
                  <a:pt x="122" y="61"/>
                </a:cubicBezTo>
                <a:cubicBezTo>
                  <a:pt x="126" y="61"/>
                  <a:pt x="126" y="61"/>
                  <a:pt x="126" y="61"/>
                </a:cubicBezTo>
                <a:cubicBezTo>
                  <a:pt x="126" y="57"/>
                  <a:pt x="126" y="57"/>
                  <a:pt x="126" y="57"/>
                </a:cubicBezTo>
                <a:cubicBezTo>
                  <a:pt x="126" y="46"/>
                  <a:pt x="126" y="46"/>
                  <a:pt x="126" y="46"/>
                </a:cubicBezTo>
                <a:cubicBezTo>
                  <a:pt x="126" y="26"/>
                  <a:pt x="126" y="26"/>
                  <a:pt x="126" y="26"/>
                </a:cubicBezTo>
                <a:cubicBezTo>
                  <a:pt x="122" y="22"/>
                  <a:pt x="122" y="22"/>
                  <a:pt x="122" y="22"/>
                </a:cubicBezTo>
                <a:cubicBezTo>
                  <a:pt x="130" y="18"/>
                  <a:pt x="130" y="18"/>
                  <a:pt x="130" y="18"/>
                </a:cubicBezTo>
                <a:cubicBezTo>
                  <a:pt x="138" y="11"/>
                  <a:pt x="138" y="11"/>
                  <a:pt x="138" y="11"/>
                </a:cubicBezTo>
                <a:cubicBezTo>
                  <a:pt x="146" y="3"/>
                  <a:pt x="146" y="3"/>
                  <a:pt x="146" y="3"/>
                </a:cubicBezTo>
                <a:cubicBezTo>
                  <a:pt x="150" y="7"/>
                  <a:pt x="150" y="7"/>
                  <a:pt x="150" y="7"/>
                </a:cubicBezTo>
                <a:cubicBezTo>
                  <a:pt x="146" y="14"/>
                  <a:pt x="146" y="14"/>
                  <a:pt x="146" y="14"/>
                </a:cubicBezTo>
                <a:cubicBezTo>
                  <a:pt x="142" y="18"/>
                  <a:pt x="142" y="18"/>
                  <a:pt x="142" y="18"/>
                </a:cubicBezTo>
                <a:cubicBezTo>
                  <a:pt x="138" y="18"/>
                  <a:pt x="138" y="18"/>
                  <a:pt x="138" y="18"/>
                </a:cubicBezTo>
                <a:cubicBezTo>
                  <a:pt x="138" y="22"/>
                  <a:pt x="138" y="22"/>
                  <a:pt x="138" y="22"/>
                </a:cubicBezTo>
                <a:cubicBezTo>
                  <a:pt x="138" y="26"/>
                  <a:pt x="138" y="26"/>
                  <a:pt x="138" y="26"/>
                </a:cubicBezTo>
                <a:cubicBezTo>
                  <a:pt x="138" y="30"/>
                  <a:pt x="138" y="30"/>
                  <a:pt x="138" y="30"/>
                </a:cubicBezTo>
                <a:cubicBezTo>
                  <a:pt x="134" y="34"/>
                  <a:pt x="134" y="34"/>
                  <a:pt x="134" y="34"/>
                </a:cubicBezTo>
                <a:cubicBezTo>
                  <a:pt x="134" y="38"/>
                  <a:pt x="134" y="38"/>
                  <a:pt x="134" y="38"/>
                </a:cubicBezTo>
                <a:cubicBezTo>
                  <a:pt x="138" y="38"/>
                  <a:pt x="138" y="38"/>
                  <a:pt x="138" y="38"/>
                </a:cubicBezTo>
                <a:cubicBezTo>
                  <a:pt x="142" y="38"/>
                  <a:pt x="142" y="38"/>
                  <a:pt x="142" y="38"/>
                </a:cubicBezTo>
                <a:cubicBezTo>
                  <a:pt x="142" y="50"/>
                  <a:pt x="142" y="50"/>
                  <a:pt x="142" y="50"/>
                </a:cubicBezTo>
                <a:cubicBezTo>
                  <a:pt x="138" y="53"/>
                  <a:pt x="138" y="53"/>
                  <a:pt x="138" y="53"/>
                </a:cubicBezTo>
                <a:cubicBezTo>
                  <a:pt x="134" y="57"/>
                  <a:pt x="134" y="57"/>
                  <a:pt x="134" y="57"/>
                </a:cubicBezTo>
                <a:cubicBezTo>
                  <a:pt x="138" y="61"/>
                  <a:pt x="138" y="61"/>
                  <a:pt x="138" y="61"/>
                </a:cubicBezTo>
                <a:cubicBezTo>
                  <a:pt x="142" y="69"/>
                  <a:pt x="142" y="69"/>
                  <a:pt x="142" y="69"/>
                </a:cubicBezTo>
                <a:cubicBezTo>
                  <a:pt x="146" y="69"/>
                  <a:pt x="146" y="69"/>
                  <a:pt x="146" y="69"/>
                </a:cubicBezTo>
                <a:cubicBezTo>
                  <a:pt x="150" y="69"/>
                  <a:pt x="150" y="69"/>
                  <a:pt x="150" y="69"/>
                </a:cubicBezTo>
                <a:cubicBezTo>
                  <a:pt x="154" y="77"/>
                  <a:pt x="154" y="77"/>
                  <a:pt x="154" y="77"/>
                </a:cubicBezTo>
                <a:cubicBezTo>
                  <a:pt x="154" y="81"/>
                  <a:pt x="154" y="81"/>
                  <a:pt x="154" y="81"/>
                </a:cubicBezTo>
                <a:cubicBezTo>
                  <a:pt x="154" y="85"/>
                  <a:pt x="154" y="85"/>
                  <a:pt x="154" y="85"/>
                </a:cubicBezTo>
                <a:cubicBezTo>
                  <a:pt x="158" y="85"/>
                  <a:pt x="158" y="85"/>
                  <a:pt x="158" y="85"/>
                </a:cubicBezTo>
                <a:cubicBezTo>
                  <a:pt x="158" y="89"/>
                  <a:pt x="158" y="89"/>
                  <a:pt x="158" y="89"/>
                </a:cubicBezTo>
                <a:cubicBezTo>
                  <a:pt x="154" y="89"/>
                  <a:pt x="154" y="89"/>
                  <a:pt x="154" y="89"/>
                </a:cubicBezTo>
                <a:cubicBezTo>
                  <a:pt x="146" y="108"/>
                  <a:pt x="146" y="108"/>
                  <a:pt x="146" y="108"/>
                </a:cubicBezTo>
                <a:cubicBezTo>
                  <a:pt x="146" y="124"/>
                  <a:pt x="146" y="124"/>
                  <a:pt x="146" y="124"/>
                </a:cubicBezTo>
                <a:cubicBezTo>
                  <a:pt x="150" y="124"/>
                  <a:pt x="150" y="124"/>
                  <a:pt x="150" y="124"/>
                </a:cubicBezTo>
                <a:cubicBezTo>
                  <a:pt x="154" y="124"/>
                  <a:pt x="154" y="124"/>
                  <a:pt x="154" y="124"/>
                </a:cubicBezTo>
                <a:cubicBezTo>
                  <a:pt x="154" y="120"/>
                  <a:pt x="154" y="120"/>
                  <a:pt x="154" y="120"/>
                </a:cubicBezTo>
                <a:cubicBezTo>
                  <a:pt x="173" y="81"/>
                  <a:pt x="173" y="81"/>
                  <a:pt x="173" y="81"/>
                </a:cubicBezTo>
                <a:cubicBezTo>
                  <a:pt x="173" y="73"/>
                  <a:pt x="173" y="73"/>
                  <a:pt x="173" y="73"/>
                </a:cubicBezTo>
                <a:cubicBezTo>
                  <a:pt x="177" y="65"/>
                  <a:pt x="177" y="65"/>
                  <a:pt x="177" y="65"/>
                </a:cubicBezTo>
                <a:cubicBezTo>
                  <a:pt x="185" y="57"/>
                  <a:pt x="185" y="57"/>
                  <a:pt x="185" y="57"/>
                </a:cubicBezTo>
                <a:cubicBezTo>
                  <a:pt x="183" y="54"/>
                  <a:pt x="183" y="54"/>
                  <a:pt x="183" y="54"/>
                </a:cubicBezTo>
                <a:cubicBezTo>
                  <a:pt x="183" y="54"/>
                  <a:pt x="183" y="54"/>
                  <a:pt x="183" y="54"/>
                </a:cubicBezTo>
                <a:lnTo>
                  <a:pt x="183" y="55"/>
                </a:lnTo>
                <a:close/>
              </a:path>
            </a:pathLst>
          </a:custGeom>
          <a:solidFill>
            <a:srgbClr val="0054A6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8" name="Freeform 28"/>
          <p:cNvSpPr>
            <a:spLocks/>
          </p:cNvSpPr>
          <p:nvPr/>
        </p:nvSpPr>
        <p:spPr bwMode="auto">
          <a:xfrm>
            <a:off x="4757134" y="3283320"/>
            <a:ext cx="783134" cy="697801"/>
          </a:xfrm>
          <a:custGeom>
            <a:avLst/>
            <a:gdLst>
              <a:gd name="T0" fmla="*/ 0 w 266"/>
              <a:gd name="T1" fmla="*/ 0 h 224"/>
              <a:gd name="T2" fmla="*/ 20 w 266"/>
              <a:gd name="T3" fmla="*/ 12 h 224"/>
              <a:gd name="T4" fmla="*/ 20 w 266"/>
              <a:gd name="T5" fmla="*/ 23 h 224"/>
              <a:gd name="T6" fmla="*/ 20 w 266"/>
              <a:gd name="T7" fmla="*/ 23 h 224"/>
              <a:gd name="T8" fmla="*/ 25 w 266"/>
              <a:gd name="T9" fmla="*/ 30 h 224"/>
              <a:gd name="T10" fmla="*/ 25 w 266"/>
              <a:gd name="T11" fmla="*/ 36 h 224"/>
              <a:gd name="T12" fmla="*/ 30 w 266"/>
              <a:gd name="T13" fmla="*/ 36 h 224"/>
              <a:gd name="T14" fmla="*/ 34 w 266"/>
              <a:gd name="T15" fmla="*/ 36 h 224"/>
              <a:gd name="T16" fmla="*/ 38 w 266"/>
              <a:gd name="T17" fmla="*/ 38 h 224"/>
              <a:gd name="T18" fmla="*/ 38 w 266"/>
              <a:gd name="T19" fmla="*/ 38 h 224"/>
              <a:gd name="T20" fmla="*/ 38 w 266"/>
              <a:gd name="T21" fmla="*/ 38 h 224"/>
              <a:gd name="T22" fmla="*/ 38 w 266"/>
              <a:gd name="T23" fmla="*/ 38 h 224"/>
              <a:gd name="T24" fmla="*/ 38 w 266"/>
              <a:gd name="T25" fmla="*/ 38 h 224"/>
              <a:gd name="T26" fmla="*/ 38 w 266"/>
              <a:gd name="T27" fmla="*/ 39 h 224"/>
              <a:gd name="T28" fmla="*/ 39 w 266"/>
              <a:gd name="T29" fmla="*/ 58 h 224"/>
              <a:gd name="T30" fmla="*/ 42 w 266"/>
              <a:gd name="T31" fmla="*/ 58 h 224"/>
              <a:gd name="T32" fmla="*/ 42 w 266"/>
              <a:gd name="T33" fmla="*/ 65 h 224"/>
              <a:gd name="T34" fmla="*/ 51 w 266"/>
              <a:gd name="T35" fmla="*/ 73 h 224"/>
              <a:gd name="T36" fmla="*/ 54 w 266"/>
              <a:gd name="T37" fmla="*/ 76 h 224"/>
              <a:gd name="T38" fmla="*/ 54 w 266"/>
              <a:gd name="T39" fmla="*/ 77 h 224"/>
              <a:gd name="T40" fmla="*/ 54 w 266"/>
              <a:gd name="T41" fmla="*/ 167 h 224"/>
              <a:gd name="T42" fmla="*/ 54 w 266"/>
              <a:gd name="T43" fmla="*/ 168 h 224"/>
              <a:gd name="T44" fmla="*/ 54 w 266"/>
              <a:gd name="T45" fmla="*/ 168 h 224"/>
              <a:gd name="T46" fmla="*/ 54 w 266"/>
              <a:gd name="T47" fmla="*/ 207 h 224"/>
              <a:gd name="T48" fmla="*/ 54 w 266"/>
              <a:gd name="T49" fmla="*/ 208 h 224"/>
              <a:gd name="T50" fmla="*/ 54 w 266"/>
              <a:gd name="T51" fmla="*/ 208 h 224"/>
              <a:gd name="T52" fmla="*/ 220 w 266"/>
              <a:gd name="T53" fmla="*/ 208 h 224"/>
              <a:gd name="T54" fmla="*/ 220 w 266"/>
              <a:gd name="T55" fmla="*/ 224 h 224"/>
              <a:gd name="T56" fmla="*/ 244 w 266"/>
              <a:gd name="T57" fmla="*/ 224 h 224"/>
              <a:gd name="T58" fmla="*/ 244 w 266"/>
              <a:gd name="T59" fmla="*/ 224 h 224"/>
              <a:gd name="T60" fmla="*/ 244 w 266"/>
              <a:gd name="T61" fmla="*/ 224 h 224"/>
              <a:gd name="T62" fmla="*/ 249 w 266"/>
              <a:gd name="T63" fmla="*/ 215 h 224"/>
              <a:gd name="T64" fmla="*/ 249 w 266"/>
              <a:gd name="T65" fmla="*/ 215 h 224"/>
              <a:gd name="T66" fmla="*/ 256 w 266"/>
              <a:gd name="T67" fmla="*/ 201 h 224"/>
              <a:gd name="T68" fmla="*/ 257 w 266"/>
              <a:gd name="T69" fmla="*/ 201 h 224"/>
              <a:gd name="T70" fmla="*/ 263 w 266"/>
              <a:gd name="T71" fmla="*/ 184 h 224"/>
              <a:gd name="T72" fmla="*/ 261 w 266"/>
              <a:gd name="T73" fmla="*/ 172 h 224"/>
              <a:gd name="T74" fmla="*/ 261 w 266"/>
              <a:gd name="T75" fmla="*/ 172 h 224"/>
              <a:gd name="T76" fmla="*/ 249 w 266"/>
              <a:gd name="T77" fmla="*/ 156 h 224"/>
              <a:gd name="T78" fmla="*/ 247 w 266"/>
              <a:gd name="T79" fmla="*/ 148 h 224"/>
              <a:gd name="T80" fmla="*/ 240 w 266"/>
              <a:gd name="T81" fmla="*/ 135 h 224"/>
              <a:gd name="T82" fmla="*/ 220 w 266"/>
              <a:gd name="T83" fmla="*/ 125 h 224"/>
              <a:gd name="T84" fmla="*/ 215 w 266"/>
              <a:gd name="T85" fmla="*/ 108 h 224"/>
              <a:gd name="T86" fmla="*/ 218 w 266"/>
              <a:gd name="T87" fmla="*/ 92 h 224"/>
              <a:gd name="T88" fmla="*/ 201 w 266"/>
              <a:gd name="T89" fmla="*/ 75 h 224"/>
              <a:gd name="T90" fmla="*/ 184 w 266"/>
              <a:gd name="T91" fmla="*/ 64 h 224"/>
              <a:gd name="T92" fmla="*/ 169 w 266"/>
              <a:gd name="T93" fmla="*/ 54 h 224"/>
              <a:gd name="T94" fmla="*/ 169 w 266"/>
              <a:gd name="T95" fmla="*/ 19 h 224"/>
              <a:gd name="T96" fmla="*/ 162 w 266"/>
              <a:gd name="T97" fmla="*/ 0 h 224"/>
              <a:gd name="T98" fmla="*/ 0 w 266"/>
              <a:gd name="T99" fmla="*/ 0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66" h="224">
                <a:moveTo>
                  <a:pt x="0" y="0"/>
                </a:moveTo>
                <a:cubicBezTo>
                  <a:pt x="20" y="12"/>
                  <a:pt x="20" y="12"/>
                  <a:pt x="20" y="12"/>
                </a:cubicBezTo>
                <a:cubicBezTo>
                  <a:pt x="20" y="23"/>
                  <a:pt x="20" y="23"/>
                  <a:pt x="20" y="23"/>
                </a:cubicBezTo>
                <a:cubicBezTo>
                  <a:pt x="20" y="23"/>
                  <a:pt x="20" y="23"/>
                  <a:pt x="20" y="23"/>
                </a:cubicBezTo>
                <a:cubicBezTo>
                  <a:pt x="25" y="30"/>
                  <a:pt x="25" y="30"/>
                  <a:pt x="25" y="30"/>
                </a:cubicBezTo>
                <a:cubicBezTo>
                  <a:pt x="25" y="36"/>
                  <a:pt x="25" y="36"/>
                  <a:pt x="25" y="36"/>
                </a:cubicBezTo>
                <a:cubicBezTo>
                  <a:pt x="30" y="36"/>
                  <a:pt x="30" y="36"/>
                  <a:pt x="30" y="36"/>
                </a:cubicBezTo>
                <a:cubicBezTo>
                  <a:pt x="34" y="36"/>
                  <a:pt x="34" y="36"/>
                  <a:pt x="34" y="36"/>
                </a:cubicBezTo>
                <a:cubicBezTo>
                  <a:pt x="36" y="36"/>
                  <a:pt x="37" y="37"/>
                  <a:pt x="38" y="38"/>
                </a:cubicBezTo>
                <a:cubicBezTo>
                  <a:pt x="38" y="38"/>
                  <a:pt x="38" y="38"/>
                  <a:pt x="38" y="38"/>
                </a:cubicBezTo>
                <a:cubicBezTo>
                  <a:pt x="38" y="38"/>
                  <a:pt x="38" y="38"/>
                  <a:pt x="38" y="38"/>
                </a:cubicBezTo>
                <a:cubicBezTo>
                  <a:pt x="38" y="38"/>
                  <a:pt x="38" y="38"/>
                  <a:pt x="38" y="38"/>
                </a:cubicBezTo>
                <a:cubicBezTo>
                  <a:pt x="38" y="38"/>
                  <a:pt x="38" y="38"/>
                  <a:pt x="38" y="38"/>
                </a:cubicBezTo>
                <a:cubicBezTo>
                  <a:pt x="38" y="39"/>
                  <a:pt x="38" y="39"/>
                  <a:pt x="38" y="39"/>
                </a:cubicBezTo>
                <a:cubicBezTo>
                  <a:pt x="39" y="58"/>
                  <a:pt x="39" y="58"/>
                  <a:pt x="39" y="58"/>
                </a:cubicBezTo>
                <a:cubicBezTo>
                  <a:pt x="42" y="58"/>
                  <a:pt x="42" y="58"/>
                  <a:pt x="42" y="58"/>
                </a:cubicBezTo>
                <a:cubicBezTo>
                  <a:pt x="42" y="65"/>
                  <a:pt x="42" y="65"/>
                  <a:pt x="42" y="65"/>
                </a:cubicBezTo>
                <a:cubicBezTo>
                  <a:pt x="51" y="73"/>
                  <a:pt x="51" y="73"/>
                  <a:pt x="51" y="73"/>
                </a:cubicBezTo>
                <a:cubicBezTo>
                  <a:pt x="52" y="75"/>
                  <a:pt x="53" y="76"/>
                  <a:pt x="54" y="76"/>
                </a:cubicBezTo>
                <a:cubicBezTo>
                  <a:pt x="54" y="77"/>
                  <a:pt x="54" y="77"/>
                  <a:pt x="54" y="77"/>
                </a:cubicBezTo>
                <a:cubicBezTo>
                  <a:pt x="54" y="167"/>
                  <a:pt x="54" y="167"/>
                  <a:pt x="54" y="167"/>
                </a:cubicBezTo>
                <a:cubicBezTo>
                  <a:pt x="54" y="168"/>
                  <a:pt x="54" y="168"/>
                  <a:pt x="54" y="168"/>
                </a:cubicBezTo>
                <a:cubicBezTo>
                  <a:pt x="54" y="168"/>
                  <a:pt x="54" y="168"/>
                  <a:pt x="54" y="168"/>
                </a:cubicBezTo>
                <a:cubicBezTo>
                  <a:pt x="54" y="207"/>
                  <a:pt x="54" y="207"/>
                  <a:pt x="54" y="207"/>
                </a:cubicBezTo>
                <a:cubicBezTo>
                  <a:pt x="54" y="208"/>
                  <a:pt x="54" y="208"/>
                  <a:pt x="54" y="208"/>
                </a:cubicBezTo>
                <a:cubicBezTo>
                  <a:pt x="54" y="208"/>
                  <a:pt x="54" y="208"/>
                  <a:pt x="54" y="208"/>
                </a:cubicBezTo>
                <a:cubicBezTo>
                  <a:pt x="220" y="208"/>
                  <a:pt x="220" y="208"/>
                  <a:pt x="220" y="208"/>
                </a:cubicBezTo>
                <a:cubicBezTo>
                  <a:pt x="220" y="224"/>
                  <a:pt x="220" y="224"/>
                  <a:pt x="220" y="224"/>
                </a:cubicBezTo>
                <a:cubicBezTo>
                  <a:pt x="244" y="224"/>
                  <a:pt x="244" y="224"/>
                  <a:pt x="244" y="224"/>
                </a:cubicBezTo>
                <a:cubicBezTo>
                  <a:pt x="244" y="224"/>
                  <a:pt x="244" y="224"/>
                  <a:pt x="244" y="224"/>
                </a:cubicBezTo>
                <a:cubicBezTo>
                  <a:pt x="244" y="224"/>
                  <a:pt x="244" y="224"/>
                  <a:pt x="244" y="224"/>
                </a:cubicBezTo>
                <a:cubicBezTo>
                  <a:pt x="249" y="215"/>
                  <a:pt x="249" y="215"/>
                  <a:pt x="249" y="215"/>
                </a:cubicBezTo>
                <a:cubicBezTo>
                  <a:pt x="249" y="215"/>
                  <a:pt x="249" y="215"/>
                  <a:pt x="249" y="215"/>
                </a:cubicBezTo>
                <a:cubicBezTo>
                  <a:pt x="256" y="201"/>
                  <a:pt x="256" y="201"/>
                  <a:pt x="256" y="201"/>
                </a:cubicBezTo>
                <a:cubicBezTo>
                  <a:pt x="257" y="201"/>
                  <a:pt x="257" y="201"/>
                  <a:pt x="257" y="201"/>
                </a:cubicBezTo>
                <a:cubicBezTo>
                  <a:pt x="258" y="200"/>
                  <a:pt x="266" y="194"/>
                  <a:pt x="263" y="184"/>
                </a:cubicBezTo>
                <a:cubicBezTo>
                  <a:pt x="261" y="172"/>
                  <a:pt x="261" y="172"/>
                  <a:pt x="261" y="172"/>
                </a:cubicBezTo>
                <a:cubicBezTo>
                  <a:pt x="261" y="172"/>
                  <a:pt x="261" y="172"/>
                  <a:pt x="261" y="172"/>
                </a:cubicBezTo>
                <a:cubicBezTo>
                  <a:pt x="259" y="170"/>
                  <a:pt x="251" y="162"/>
                  <a:pt x="249" y="156"/>
                </a:cubicBezTo>
                <a:cubicBezTo>
                  <a:pt x="247" y="148"/>
                  <a:pt x="247" y="148"/>
                  <a:pt x="247" y="148"/>
                </a:cubicBezTo>
                <a:cubicBezTo>
                  <a:pt x="240" y="135"/>
                  <a:pt x="240" y="135"/>
                  <a:pt x="240" y="135"/>
                </a:cubicBezTo>
                <a:cubicBezTo>
                  <a:pt x="220" y="125"/>
                  <a:pt x="220" y="125"/>
                  <a:pt x="220" y="125"/>
                </a:cubicBezTo>
                <a:cubicBezTo>
                  <a:pt x="215" y="108"/>
                  <a:pt x="215" y="108"/>
                  <a:pt x="215" y="108"/>
                </a:cubicBezTo>
                <a:cubicBezTo>
                  <a:pt x="218" y="92"/>
                  <a:pt x="218" y="92"/>
                  <a:pt x="218" y="92"/>
                </a:cubicBezTo>
                <a:cubicBezTo>
                  <a:pt x="201" y="75"/>
                  <a:pt x="201" y="75"/>
                  <a:pt x="201" y="75"/>
                </a:cubicBezTo>
                <a:cubicBezTo>
                  <a:pt x="184" y="64"/>
                  <a:pt x="184" y="64"/>
                  <a:pt x="184" y="64"/>
                </a:cubicBezTo>
                <a:cubicBezTo>
                  <a:pt x="169" y="54"/>
                  <a:pt x="169" y="54"/>
                  <a:pt x="169" y="54"/>
                </a:cubicBezTo>
                <a:cubicBezTo>
                  <a:pt x="169" y="19"/>
                  <a:pt x="169" y="19"/>
                  <a:pt x="169" y="19"/>
                </a:cubicBezTo>
                <a:cubicBezTo>
                  <a:pt x="162" y="0"/>
                  <a:pt x="162" y="0"/>
                  <a:pt x="162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9" name="Freeform 29"/>
          <p:cNvSpPr>
            <a:spLocks/>
          </p:cNvSpPr>
          <p:nvPr/>
        </p:nvSpPr>
        <p:spPr bwMode="auto">
          <a:xfrm>
            <a:off x="6285129" y="3395217"/>
            <a:ext cx="587350" cy="455358"/>
          </a:xfrm>
          <a:custGeom>
            <a:avLst/>
            <a:gdLst>
              <a:gd name="T0" fmla="*/ 79 w 199"/>
              <a:gd name="T1" fmla="*/ 0 h 146"/>
              <a:gd name="T2" fmla="*/ 74 w 199"/>
              <a:gd name="T3" fmla="*/ 17 h 146"/>
              <a:gd name="T4" fmla="*/ 74 w 199"/>
              <a:gd name="T5" fmla="*/ 29 h 146"/>
              <a:gd name="T6" fmla="*/ 74 w 199"/>
              <a:gd name="T7" fmla="*/ 41 h 146"/>
              <a:gd name="T8" fmla="*/ 69 w 199"/>
              <a:gd name="T9" fmla="*/ 53 h 146"/>
              <a:gd name="T10" fmla="*/ 59 w 199"/>
              <a:gd name="T11" fmla="*/ 64 h 146"/>
              <a:gd name="T12" fmla="*/ 49 w 199"/>
              <a:gd name="T13" fmla="*/ 71 h 146"/>
              <a:gd name="T14" fmla="*/ 44 w 199"/>
              <a:gd name="T15" fmla="*/ 75 h 146"/>
              <a:gd name="T16" fmla="*/ 36 w 199"/>
              <a:gd name="T17" fmla="*/ 80 h 146"/>
              <a:gd name="T18" fmla="*/ 20 w 199"/>
              <a:gd name="T19" fmla="*/ 87 h 146"/>
              <a:gd name="T20" fmla="*/ 4 w 199"/>
              <a:gd name="T21" fmla="*/ 100 h 146"/>
              <a:gd name="T22" fmla="*/ 4 w 199"/>
              <a:gd name="T23" fmla="*/ 103 h 146"/>
              <a:gd name="T24" fmla="*/ 2 w 199"/>
              <a:gd name="T25" fmla="*/ 109 h 146"/>
              <a:gd name="T26" fmla="*/ 0 w 199"/>
              <a:gd name="T27" fmla="*/ 122 h 146"/>
              <a:gd name="T28" fmla="*/ 1 w 199"/>
              <a:gd name="T29" fmla="*/ 129 h 146"/>
              <a:gd name="T30" fmla="*/ 5 w 199"/>
              <a:gd name="T31" fmla="*/ 133 h 146"/>
              <a:gd name="T32" fmla="*/ 11 w 199"/>
              <a:gd name="T33" fmla="*/ 138 h 146"/>
              <a:gd name="T34" fmla="*/ 13 w 199"/>
              <a:gd name="T35" fmla="*/ 137 h 146"/>
              <a:gd name="T36" fmla="*/ 16 w 199"/>
              <a:gd name="T37" fmla="*/ 141 h 146"/>
              <a:gd name="T38" fmla="*/ 18 w 199"/>
              <a:gd name="T39" fmla="*/ 144 h 146"/>
              <a:gd name="T40" fmla="*/ 20 w 199"/>
              <a:gd name="T41" fmla="*/ 144 h 146"/>
              <a:gd name="T42" fmla="*/ 23 w 199"/>
              <a:gd name="T43" fmla="*/ 144 h 146"/>
              <a:gd name="T44" fmla="*/ 26 w 199"/>
              <a:gd name="T45" fmla="*/ 144 h 146"/>
              <a:gd name="T46" fmla="*/ 30 w 199"/>
              <a:gd name="T47" fmla="*/ 144 h 146"/>
              <a:gd name="T48" fmla="*/ 33 w 199"/>
              <a:gd name="T49" fmla="*/ 144 h 146"/>
              <a:gd name="T50" fmla="*/ 37 w 199"/>
              <a:gd name="T51" fmla="*/ 144 h 146"/>
              <a:gd name="T52" fmla="*/ 41 w 199"/>
              <a:gd name="T53" fmla="*/ 145 h 146"/>
              <a:gd name="T54" fmla="*/ 46 w 199"/>
              <a:gd name="T55" fmla="*/ 145 h 146"/>
              <a:gd name="T56" fmla="*/ 47 w 199"/>
              <a:gd name="T57" fmla="*/ 145 h 146"/>
              <a:gd name="T58" fmla="*/ 50 w 199"/>
              <a:gd name="T59" fmla="*/ 145 h 146"/>
              <a:gd name="T60" fmla="*/ 55 w 199"/>
              <a:gd name="T61" fmla="*/ 145 h 146"/>
              <a:gd name="T62" fmla="*/ 58 w 199"/>
              <a:gd name="T63" fmla="*/ 146 h 146"/>
              <a:gd name="T64" fmla="*/ 59 w 199"/>
              <a:gd name="T65" fmla="*/ 146 h 146"/>
              <a:gd name="T66" fmla="*/ 64 w 199"/>
              <a:gd name="T67" fmla="*/ 146 h 146"/>
              <a:gd name="T68" fmla="*/ 70 w 199"/>
              <a:gd name="T69" fmla="*/ 144 h 146"/>
              <a:gd name="T70" fmla="*/ 104 w 199"/>
              <a:gd name="T71" fmla="*/ 142 h 146"/>
              <a:gd name="T72" fmla="*/ 108 w 199"/>
              <a:gd name="T73" fmla="*/ 133 h 146"/>
              <a:gd name="T74" fmla="*/ 114 w 199"/>
              <a:gd name="T75" fmla="*/ 128 h 146"/>
              <a:gd name="T76" fmla="*/ 114 w 199"/>
              <a:gd name="T77" fmla="*/ 128 h 146"/>
              <a:gd name="T78" fmla="*/ 117 w 199"/>
              <a:gd name="T79" fmla="*/ 126 h 146"/>
              <a:gd name="T80" fmla="*/ 115 w 199"/>
              <a:gd name="T81" fmla="*/ 126 h 146"/>
              <a:gd name="T82" fmla="*/ 116 w 199"/>
              <a:gd name="T83" fmla="*/ 124 h 146"/>
              <a:gd name="T84" fmla="*/ 120 w 199"/>
              <a:gd name="T85" fmla="*/ 118 h 146"/>
              <a:gd name="T86" fmla="*/ 128 w 199"/>
              <a:gd name="T87" fmla="*/ 106 h 146"/>
              <a:gd name="T88" fmla="*/ 136 w 199"/>
              <a:gd name="T89" fmla="*/ 104 h 146"/>
              <a:gd name="T90" fmla="*/ 143 w 199"/>
              <a:gd name="T91" fmla="*/ 91 h 146"/>
              <a:gd name="T92" fmla="*/ 151 w 199"/>
              <a:gd name="T93" fmla="*/ 88 h 146"/>
              <a:gd name="T94" fmla="*/ 160 w 199"/>
              <a:gd name="T95" fmla="*/ 77 h 146"/>
              <a:gd name="T96" fmla="*/ 166 w 199"/>
              <a:gd name="T97" fmla="*/ 72 h 146"/>
              <a:gd name="T98" fmla="*/ 174 w 199"/>
              <a:gd name="T99" fmla="*/ 70 h 146"/>
              <a:gd name="T100" fmla="*/ 183 w 199"/>
              <a:gd name="T101" fmla="*/ 74 h 146"/>
              <a:gd name="T102" fmla="*/ 186 w 199"/>
              <a:gd name="T103" fmla="*/ 67 h 146"/>
              <a:gd name="T104" fmla="*/ 195 w 199"/>
              <a:gd name="T105" fmla="*/ 67 h 146"/>
              <a:gd name="T106" fmla="*/ 196 w 199"/>
              <a:gd name="T107" fmla="*/ 65 h 146"/>
              <a:gd name="T108" fmla="*/ 199 w 199"/>
              <a:gd name="T109" fmla="*/ 62 h 146"/>
              <a:gd name="T110" fmla="*/ 192 w 199"/>
              <a:gd name="T111" fmla="*/ 60 h 146"/>
              <a:gd name="T112" fmla="*/ 157 w 199"/>
              <a:gd name="T113" fmla="*/ 61 h 146"/>
              <a:gd name="T114" fmla="*/ 140 w 199"/>
              <a:gd name="T115" fmla="*/ 60 h 146"/>
              <a:gd name="T116" fmla="*/ 129 w 199"/>
              <a:gd name="T117" fmla="*/ 62 h 146"/>
              <a:gd name="T118" fmla="*/ 117 w 199"/>
              <a:gd name="T119" fmla="*/ 66 h 146"/>
              <a:gd name="T120" fmla="*/ 81 w 199"/>
              <a:gd name="T121" fmla="*/ 55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99" h="146">
                <a:moveTo>
                  <a:pt x="81" y="0"/>
                </a:moveTo>
                <a:cubicBezTo>
                  <a:pt x="79" y="0"/>
                  <a:pt x="79" y="0"/>
                  <a:pt x="79" y="0"/>
                </a:cubicBezTo>
                <a:cubicBezTo>
                  <a:pt x="74" y="13"/>
                  <a:pt x="74" y="13"/>
                  <a:pt x="74" y="13"/>
                </a:cubicBezTo>
                <a:cubicBezTo>
                  <a:pt x="74" y="17"/>
                  <a:pt x="74" y="17"/>
                  <a:pt x="74" y="17"/>
                </a:cubicBezTo>
                <a:cubicBezTo>
                  <a:pt x="74" y="19"/>
                  <a:pt x="75" y="22"/>
                  <a:pt x="74" y="24"/>
                </a:cubicBezTo>
                <a:cubicBezTo>
                  <a:pt x="74" y="26"/>
                  <a:pt x="74" y="27"/>
                  <a:pt x="74" y="29"/>
                </a:cubicBezTo>
                <a:cubicBezTo>
                  <a:pt x="74" y="30"/>
                  <a:pt x="74" y="31"/>
                  <a:pt x="74" y="33"/>
                </a:cubicBezTo>
                <a:cubicBezTo>
                  <a:pt x="74" y="41"/>
                  <a:pt x="74" y="41"/>
                  <a:pt x="74" y="41"/>
                </a:cubicBezTo>
                <a:cubicBezTo>
                  <a:pt x="69" y="41"/>
                  <a:pt x="69" y="41"/>
                  <a:pt x="69" y="41"/>
                </a:cubicBezTo>
                <a:cubicBezTo>
                  <a:pt x="69" y="53"/>
                  <a:pt x="69" y="53"/>
                  <a:pt x="69" y="53"/>
                </a:cubicBezTo>
                <a:cubicBezTo>
                  <a:pt x="65" y="57"/>
                  <a:pt x="65" y="57"/>
                  <a:pt x="65" y="57"/>
                </a:cubicBezTo>
                <a:cubicBezTo>
                  <a:pt x="59" y="64"/>
                  <a:pt x="59" y="64"/>
                  <a:pt x="59" y="64"/>
                </a:cubicBezTo>
                <a:cubicBezTo>
                  <a:pt x="54" y="64"/>
                  <a:pt x="54" y="64"/>
                  <a:pt x="54" y="64"/>
                </a:cubicBezTo>
                <a:cubicBezTo>
                  <a:pt x="49" y="71"/>
                  <a:pt x="49" y="71"/>
                  <a:pt x="49" y="71"/>
                </a:cubicBezTo>
                <a:cubicBezTo>
                  <a:pt x="47" y="74"/>
                  <a:pt x="47" y="74"/>
                  <a:pt x="47" y="74"/>
                </a:cubicBezTo>
                <a:cubicBezTo>
                  <a:pt x="46" y="75"/>
                  <a:pt x="45" y="75"/>
                  <a:pt x="44" y="75"/>
                </a:cubicBezTo>
                <a:cubicBezTo>
                  <a:pt x="43" y="74"/>
                  <a:pt x="43" y="74"/>
                  <a:pt x="43" y="74"/>
                </a:cubicBezTo>
                <a:cubicBezTo>
                  <a:pt x="36" y="80"/>
                  <a:pt x="36" y="80"/>
                  <a:pt x="36" y="80"/>
                </a:cubicBezTo>
                <a:cubicBezTo>
                  <a:pt x="36" y="80"/>
                  <a:pt x="29" y="83"/>
                  <a:pt x="23" y="85"/>
                </a:cubicBezTo>
                <a:cubicBezTo>
                  <a:pt x="20" y="85"/>
                  <a:pt x="20" y="86"/>
                  <a:pt x="20" y="87"/>
                </a:cubicBezTo>
                <a:cubicBezTo>
                  <a:pt x="21" y="89"/>
                  <a:pt x="20" y="91"/>
                  <a:pt x="18" y="92"/>
                </a:cubicBezTo>
                <a:cubicBezTo>
                  <a:pt x="13" y="95"/>
                  <a:pt x="5" y="100"/>
                  <a:pt x="4" y="100"/>
                </a:cubicBezTo>
                <a:cubicBezTo>
                  <a:pt x="4" y="102"/>
                  <a:pt x="4" y="102"/>
                  <a:pt x="4" y="102"/>
                </a:cubicBezTo>
                <a:cubicBezTo>
                  <a:pt x="4" y="103"/>
                  <a:pt x="4" y="103"/>
                  <a:pt x="4" y="103"/>
                </a:cubicBezTo>
                <a:cubicBezTo>
                  <a:pt x="4" y="105"/>
                  <a:pt x="4" y="105"/>
                  <a:pt x="4" y="105"/>
                </a:cubicBezTo>
                <a:cubicBezTo>
                  <a:pt x="2" y="109"/>
                  <a:pt x="2" y="109"/>
                  <a:pt x="2" y="109"/>
                </a:cubicBezTo>
                <a:cubicBezTo>
                  <a:pt x="1" y="112"/>
                  <a:pt x="1" y="114"/>
                  <a:pt x="1" y="115"/>
                </a:cubicBezTo>
                <a:cubicBezTo>
                  <a:pt x="1" y="117"/>
                  <a:pt x="0" y="120"/>
                  <a:pt x="0" y="122"/>
                </a:cubicBezTo>
                <a:cubicBezTo>
                  <a:pt x="0" y="123"/>
                  <a:pt x="0" y="123"/>
                  <a:pt x="0" y="124"/>
                </a:cubicBezTo>
                <a:cubicBezTo>
                  <a:pt x="1" y="129"/>
                  <a:pt x="1" y="129"/>
                  <a:pt x="1" y="129"/>
                </a:cubicBezTo>
                <a:cubicBezTo>
                  <a:pt x="2" y="131"/>
                  <a:pt x="2" y="131"/>
                  <a:pt x="2" y="131"/>
                </a:cubicBezTo>
                <a:cubicBezTo>
                  <a:pt x="3" y="132"/>
                  <a:pt x="4" y="132"/>
                  <a:pt x="5" y="133"/>
                </a:cubicBezTo>
                <a:cubicBezTo>
                  <a:pt x="6" y="134"/>
                  <a:pt x="7" y="135"/>
                  <a:pt x="9" y="137"/>
                </a:cubicBezTo>
                <a:cubicBezTo>
                  <a:pt x="9" y="138"/>
                  <a:pt x="10" y="138"/>
                  <a:pt x="11" y="138"/>
                </a:cubicBezTo>
                <a:cubicBezTo>
                  <a:pt x="11" y="138"/>
                  <a:pt x="11" y="138"/>
                  <a:pt x="12" y="138"/>
                </a:cubicBezTo>
                <a:cubicBezTo>
                  <a:pt x="13" y="137"/>
                  <a:pt x="13" y="137"/>
                  <a:pt x="13" y="137"/>
                </a:cubicBezTo>
                <a:cubicBezTo>
                  <a:pt x="14" y="138"/>
                  <a:pt x="14" y="138"/>
                  <a:pt x="14" y="138"/>
                </a:cubicBezTo>
                <a:cubicBezTo>
                  <a:pt x="14" y="139"/>
                  <a:pt x="15" y="140"/>
                  <a:pt x="16" y="141"/>
                </a:cubicBezTo>
                <a:cubicBezTo>
                  <a:pt x="17" y="142"/>
                  <a:pt x="18" y="143"/>
                  <a:pt x="18" y="144"/>
                </a:cubicBezTo>
                <a:cubicBezTo>
                  <a:pt x="18" y="144"/>
                  <a:pt x="18" y="144"/>
                  <a:pt x="18" y="144"/>
                </a:cubicBezTo>
                <a:cubicBezTo>
                  <a:pt x="19" y="144"/>
                  <a:pt x="19" y="144"/>
                  <a:pt x="19" y="144"/>
                </a:cubicBezTo>
                <a:cubicBezTo>
                  <a:pt x="20" y="144"/>
                  <a:pt x="20" y="144"/>
                  <a:pt x="20" y="144"/>
                </a:cubicBezTo>
                <a:cubicBezTo>
                  <a:pt x="21" y="144"/>
                  <a:pt x="21" y="144"/>
                  <a:pt x="22" y="144"/>
                </a:cubicBezTo>
                <a:cubicBezTo>
                  <a:pt x="22" y="144"/>
                  <a:pt x="22" y="144"/>
                  <a:pt x="23" y="144"/>
                </a:cubicBezTo>
                <a:cubicBezTo>
                  <a:pt x="23" y="144"/>
                  <a:pt x="23" y="144"/>
                  <a:pt x="23" y="144"/>
                </a:cubicBezTo>
                <a:cubicBezTo>
                  <a:pt x="24" y="144"/>
                  <a:pt x="25" y="144"/>
                  <a:pt x="26" y="144"/>
                </a:cubicBezTo>
                <a:cubicBezTo>
                  <a:pt x="27" y="144"/>
                  <a:pt x="28" y="144"/>
                  <a:pt x="29" y="144"/>
                </a:cubicBezTo>
                <a:cubicBezTo>
                  <a:pt x="30" y="144"/>
                  <a:pt x="30" y="144"/>
                  <a:pt x="30" y="144"/>
                </a:cubicBezTo>
                <a:cubicBezTo>
                  <a:pt x="31" y="145"/>
                  <a:pt x="31" y="145"/>
                  <a:pt x="31" y="145"/>
                </a:cubicBezTo>
                <a:cubicBezTo>
                  <a:pt x="32" y="145"/>
                  <a:pt x="33" y="145"/>
                  <a:pt x="33" y="144"/>
                </a:cubicBezTo>
                <a:cubicBezTo>
                  <a:pt x="34" y="144"/>
                  <a:pt x="35" y="144"/>
                  <a:pt x="35" y="144"/>
                </a:cubicBezTo>
                <a:cubicBezTo>
                  <a:pt x="36" y="144"/>
                  <a:pt x="36" y="144"/>
                  <a:pt x="37" y="144"/>
                </a:cubicBezTo>
                <a:cubicBezTo>
                  <a:pt x="37" y="145"/>
                  <a:pt x="38" y="145"/>
                  <a:pt x="39" y="145"/>
                </a:cubicBezTo>
                <a:cubicBezTo>
                  <a:pt x="40" y="145"/>
                  <a:pt x="41" y="145"/>
                  <a:pt x="41" y="145"/>
                </a:cubicBezTo>
                <a:cubicBezTo>
                  <a:pt x="42" y="145"/>
                  <a:pt x="43" y="145"/>
                  <a:pt x="44" y="145"/>
                </a:cubicBezTo>
                <a:cubicBezTo>
                  <a:pt x="45" y="145"/>
                  <a:pt x="45" y="145"/>
                  <a:pt x="46" y="145"/>
                </a:cubicBezTo>
                <a:cubicBezTo>
                  <a:pt x="46" y="145"/>
                  <a:pt x="46" y="145"/>
                  <a:pt x="47" y="145"/>
                </a:cubicBezTo>
                <a:cubicBezTo>
                  <a:pt x="47" y="145"/>
                  <a:pt x="47" y="145"/>
                  <a:pt x="47" y="145"/>
                </a:cubicBezTo>
                <a:cubicBezTo>
                  <a:pt x="48" y="145"/>
                  <a:pt x="49" y="145"/>
                  <a:pt x="50" y="145"/>
                </a:cubicBezTo>
                <a:cubicBezTo>
                  <a:pt x="50" y="145"/>
                  <a:pt x="50" y="145"/>
                  <a:pt x="50" y="145"/>
                </a:cubicBezTo>
                <a:cubicBezTo>
                  <a:pt x="50" y="145"/>
                  <a:pt x="50" y="145"/>
                  <a:pt x="50" y="145"/>
                </a:cubicBezTo>
                <a:cubicBezTo>
                  <a:pt x="55" y="145"/>
                  <a:pt x="55" y="145"/>
                  <a:pt x="55" y="145"/>
                </a:cubicBezTo>
                <a:cubicBezTo>
                  <a:pt x="55" y="145"/>
                  <a:pt x="55" y="145"/>
                  <a:pt x="55" y="145"/>
                </a:cubicBezTo>
                <a:cubicBezTo>
                  <a:pt x="56" y="145"/>
                  <a:pt x="57" y="145"/>
                  <a:pt x="58" y="146"/>
                </a:cubicBezTo>
                <a:cubicBezTo>
                  <a:pt x="58" y="146"/>
                  <a:pt x="58" y="146"/>
                  <a:pt x="58" y="146"/>
                </a:cubicBezTo>
                <a:cubicBezTo>
                  <a:pt x="59" y="146"/>
                  <a:pt x="59" y="146"/>
                  <a:pt x="59" y="146"/>
                </a:cubicBezTo>
                <a:cubicBezTo>
                  <a:pt x="60" y="146"/>
                  <a:pt x="61" y="146"/>
                  <a:pt x="62" y="146"/>
                </a:cubicBezTo>
                <a:cubicBezTo>
                  <a:pt x="63" y="146"/>
                  <a:pt x="64" y="146"/>
                  <a:pt x="64" y="146"/>
                </a:cubicBezTo>
                <a:cubicBezTo>
                  <a:pt x="64" y="146"/>
                  <a:pt x="64" y="146"/>
                  <a:pt x="64" y="146"/>
                </a:cubicBezTo>
                <a:cubicBezTo>
                  <a:pt x="67" y="146"/>
                  <a:pt x="70" y="145"/>
                  <a:pt x="70" y="144"/>
                </a:cubicBezTo>
                <a:cubicBezTo>
                  <a:pt x="81" y="142"/>
                  <a:pt x="81" y="142"/>
                  <a:pt x="81" y="142"/>
                </a:cubicBezTo>
                <a:cubicBezTo>
                  <a:pt x="104" y="142"/>
                  <a:pt x="104" y="142"/>
                  <a:pt x="104" y="142"/>
                </a:cubicBezTo>
                <a:cubicBezTo>
                  <a:pt x="104" y="138"/>
                  <a:pt x="104" y="138"/>
                  <a:pt x="104" y="138"/>
                </a:cubicBezTo>
                <a:cubicBezTo>
                  <a:pt x="104" y="137"/>
                  <a:pt x="108" y="135"/>
                  <a:pt x="108" y="133"/>
                </a:cubicBezTo>
                <a:cubicBezTo>
                  <a:pt x="109" y="132"/>
                  <a:pt x="110" y="130"/>
                  <a:pt x="111" y="127"/>
                </a:cubicBezTo>
                <a:cubicBezTo>
                  <a:pt x="112" y="127"/>
                  <a:pt x="113" y="128"/>
                  <a:pt x="114" y="128"/>
                </a:cubicBezTo>
                <a:cubicBezTo>
                  <a:pt x="114" y="128"/>
                  <a:pt x="114" y="128"/>
                  <a:pt x="114" y="128"/>
                </a:cubicBezTo>
                <a:cubicBezTo>
                  <a:pt x="114" y="128"/>
                  <a:pt x="114" y="128"/>
                  <a:pt x="114" y="128"/>
                </a:cubicBezTo>
                <a:cubicBezTo>
                  <a:pt x="115" y="128"/>
                  <a:pt x="115" y="128"/>
                  <a:pt x="115" y="128"/>
                </a:cubicBezTo>
                <a:cubicBezTo>
                  <a:pt x="117" y="126"/>
                  <a:pt x="117" y="126"/>
                  <a:pt x="117" y="126"/>
                </a:cubicBezTo>
                <a:cubicBezTo>
                  <a:pt x="115" y="126"/>
                  <a:pt x="115" y="126"/>
                  <a:pt x="115" y="126"/>
                </a:cubicBezTo>
                <a:cubicBezTo>
                  <a:pt x="115" y="126"/>
                  <a:pt x="115" y="126"/>
                  <a:pt x="115" y="126"/>
                </a:cubicBezTo>
                <a:cubicBezTo>
                  <a:pt x="115" y="125"/>
                  <a:pt x="115" y="125"/>
                  <a:pt x="115" y="125"/>
                </a:cubicBezTo>
                <a:cubicBezTo>
                  <a:pt x="116" y="124"/>
                  <a:pt x="116" y="124"/>
                  <a:pt x="116" y="124"/>
                </a:cubicBezTo>
                <a:cubicBezTo>
                  <a:pt x="118" y="121"/>
                  <a:pt x="119" y="120"/>
                  <a:pt x="119" y="120"/>
                </a:cubicBezTo>
                <a:cubicBezTo>
                  <a:pt x="119" y="120"/>
                  <a:pt x="119" y="120"/>
                  <a:pt x="120" y="118"/>
                </a:cubicBezTo>
                <a:cubicBezTo>
                  <a:pt x="122" y="116"/>
                  <a:pt x="121" y="110"/>
                  <a:pt x="120" y="109"/>
                </a:cubicBezTo>
                <a:cubicBezTo>
                  <a:pt x="128" y="106"/>
                  <a:pt x="128" y="106"/>
                  <a:pt x="128" y="106"/>
                </a:cubicBezTo>
                <a:cubicBezTo>
                  <a:pt x="137" y="106"/>
                  <a:pt x="137" y="106"/>
                  <a:pt x="137" y="106"/>
                </a:cubicBezTo>
                <a:cubicBezTo>
                  <a:pt x="136" y="104"/>
                  <a:pt x="136" y="104"/>
                  <a:pt x="136" y="104"/>
                </a:cubicBezTo>
                <a:cubicBezTo>
                  <a:pt x="135" y="103"/>
                  <a:pt x="135" y="101"/>
                  <a:pt x="137" y="99"/>
                </a:cubicBezTo>
                <a:cubicBezTo>
                  <a:pt x="139" y="97"/>
                  <a:pt x="142" y="92"/>
                  <a:pt x="143" y="91"/>
                </a:cubicBezTo>
                <a:cubicBezTo>
                  <a:pt x="147" y="91"/>
                  <a:pt x="147" y="91"/>
                  <a:pt x="147" y="91"/>
                </a:cubicBezTo>
                <a:cubicBezTo>
                  <a:pt x="151" y="88"/>
                  <a:pt x="151" y="88"/>
                  <a:pt x="151" y="88"/>
                </a:cubicBezTo>
                <a:cubicBezTo>
                  <a:pt x="155" y="82"/>
                  <a:pt x="155" y="82"/>
                  <a:pt x="155" y="82"/>
                </a:cubicBezTo>
                <a:cubicBezTo>
                  <a:pt x="158" y="79"/>
                  <a:pt x="159" y="77"/>
                  <a:pt x="160" y="77"/>
                </a:cubicBezTo>
                <a:cubicBezTo>
                  <a:pt x="162" y="77"/>
                  <a:pt x="162" y="77"/>
                  <a:pt x="162" y="77"/>
                </a:cubicBezTo>
                <a:cubicBezTo>
                  <a:pt x="166" y="72"/>
                  <a:pt x="166" y="72"/>
                  <a:pt x="166" y="72"/>
                </a:cubicBezTo>
                <a:cubicBezTo>
                  <a:pt x="166" y="67"/>
                  <a:pt x="166" y="67"/>
                  <a:pt x="166" y="67"/>
                </a:cubicBezTo>
                <a:cubicBezTo>
                  <a:pt x="174" y="70"/>
                  <a:pt x="174" y="70"/>
                  <a:pt x="174" y="70"/>
                </a:cubicBezTo>
                <a:cubicBezTo>
                  <a:pt x="178" y="71"/>
                  <a:pt x="178" y="71"/>
                  <a:pt x="178" y="71"/>
                </a:cubicBezTo>
                <a:cubicBezTo>
                  <a:pt x="183" y="74"/>
                  <a:pt x="183" y="74"/>
                  <a:pt x="183" y="74"/>
                </a:cubicBezTo>
                <a:cubicBezTo>
                  <a:pt x="186" y="71"/>
                  <a:pt x="186" y="71"/>
                  <a:pt x="186" y="71"/>
                </a:cubicBezTo>
                <a:cubicBezTo>
                  <a:pt x="186" y="67"/>
                  <a:pt x="186" y="67"/>
                  <a:pt x="186" y="67"/>
                </a:cubicBezTo>
                <a:cubicBezTo>
                  <a:pt x="194" y="67"/>
                  <a:pt x="194" y="67"/>
                  <a:pt x="194" y="67"/>
                </a:cubicBezTo>
                <a:cubicBezTo>
                  <a:pt x="195" y="67"/>
                  <a:pt x="195" y="67"/>
                  <a:pt x="195" y="67"/>
                </a:cubicBezTo>
                <a:cubicBezTo>
                  <a:pt x="196" y="66"/>
                  <a:pt x="196" y="66"/>
                  <a:pt x="196" y="66"/>
                </a:cubicBezTo>
                <a:cubicBezTo>
                  <a:pt x="196" y="65"/>
                  <a:pt x="196" y="65"/>
                  <a:pt x="196" y="65"/>
                </a:cubicBezTo>
                <a:cubicBezTo>
                  <a:pt x="196" y="65"/>
                  <a:pt x="196" y="65"/>
                  <a:pt x="196" y="65"/>
                </a:cubicBezTo>
                <a:cubicBezTo>
                  <a:pt x="199" y="63"/>
                  <a:pt x="199" y="62"/>
                  <a:pt x="199" y="62"/>
                </a:cubicBezTo>
                <a:cubicBezTo>
                  <a:pt x="199" y="62"/>
                  <a:pt x="199" y="62"/>
                  <a:pt x="199" y="62"/>
                </a:cubicBezTo>
                <a:cubicBezTo>
                  <a:pt x="196" y="61"/>
                  <a:pt x="193" y="60"/>
                  <a:pt x="192" y="60"/>
                </a:cubicBezTo>
                <a:cubicBezTo>
                  <a:pt x="179" y="58"/>
                  <a:pt x="179" y="58"/>
                  <a:pt x="179" y="58"/>
                </a:cubicBezTo>
                <a:cubicBezTo>
                  <a:pt x="157" y="61"/>
                  <a:pt x="157" y="61"/>
                  <a:pt x="157" y="61"/>
                </a:cubicBezTo>
                <a:cubicBezTo>
                  <a:pt x="149" y="61"/>
                  <a:pt x="149" y="61"/>
                  <a:pt x="149" y="61"/>
                </a:cubicBezTo>
                <a:cubicBezTo>
                  <a:pt x="140" y="60"/>
                  <a:pt x="140" y="60"/>
                  <a:pt x="140" y="60"/>
                </a:cubicBezTo>
                <a:cubicBezTo>
                  <a:pt x="134" y="60"/>
                  <a:pt x="134" y="60"/>
                  <a:pt x="134" y="60"/>
                </a:cubicBezTo>
                <a:cubicBezTo>
                  <a:pt x="129" y="62"/>
                  <a:pt x="129" y="62"/>
                  <a:pt x="129" y="62"/>
                </a:cubicBezTo>
                <a:cubicBezTo>
                  <a:pt x="129" y="62"/>
                  <a:pt x="125" y="64"/>
                  <a:pt x="119" y="66"/>
                </a:cubicBezTo>
                <a:cubicBezTo>
                  <a:pt x="117" y="66"/>
                  <a:pt x="117" y="66"/>
                  <a:pt x="117" y="66"/>
                </a:cubicBezTo>
                <a:cubicBezTo>
                  <a:pt x="117" y="55"/>
                  <a:pt x="117" y="55"/>
                  <a:pt x="117" y="55"/>
                </a:cubicBezTo>
                <a:cubicBezTo>
                  <a:pt x="81" y="55"/>
                  <a:pt x="81" y="55"/>
                  <a:pt x="81" y="55"/>
                </a:cubicBezTo>
                <a:lnTo>
                  <a:pt x="81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24" name="Freeform 32"/>
          <p:cNvSpPr>
            <a:spLocks/>
          </p:cNvSpPr>
          <p:nvPr/>
        </p:nvSpPr>
        <p:spPr bwMode="auto">
          <a:xfrm>
            <a:off x="5378342" y="3915847"/>
            <a:ext cx="989222" cy="242442"/>
          </a:xfrm>
          <a:custGeom>
            <a:avLst/>
            <a:gdLst>
              <a:gd name="T0" fmla="*/ 302 w 336"/>
              <a:gd name="T1" fmla="*/ 0 h 78"/>
              <a:gd name="T2" fmla="*/ 94 w 336"/>
              <a:gd name="T3" fmla="*/ 0 h 78"/>
              <a:gd name="T4" fmla="*/ 94 w 336"/>
              <a:gd name="T5" fmla="*/ 13 h 78"/>
              <a:gd name="T6" fmla="*/ 38 w 336"/>
              <a:gd name="T7" fmla="*/ 13 h 78"/>
              <a:gd name="T8" fmla="*/ 38 w 336"/>
              <a:gd name="T9" fmla="*/ 12 h 78"/>
              <a:gd name="T10" fmla="*/ 38 w 336"/>
              <a:gd name="T11" fmla="*/ 12 h 78"/>
              <a:gd name="T12" fmla="*/ 33 w 336"/>
              <a:gd name="T13" fmla="*/ 21 h 78"/>
              <a:gd name="T14" fmla="*/ 33 w 336"/>
              <a:gd name="T15" fmla="*/ 21 h 78"/>
              <a:gd name="T16" fmla="*/ 33 w 336"/>
              <a:gd name="T17" fmla="*/ 21 h 78"/>
              <a:gd name="T18" fmla="*/ 30 w 336"/>
              <a:gd name="T19" fmla="*/ 24 h 78"/>
              <a:gd name="T20" fmla="*/ 29 w 336"/>
              <a:gd name="T21" fmla="*/ 26 h 78"/>
              <a:gd name="T22" fmla="*/ 26 w 336"/>
              <a:gd name="T23" fmla="*/ 28 h 78"/>
              <a:gd name="T24" fmla="*/ 26 w 336"/>
              <a:gd name="T25" fmla="*/ 29 h 78"/>
              <a:gd name="T26" fmla="*/ 26 w 336"/>
              <a:gd name="T27" fmla="*/ 33 h 78"/>
              <a:gd name="T28" fmla="*/ 24 w 336"/>
              <a:gd name="T29" fmla="*/ 37 h 78"/>
              <a:gd name="T30" fmla="*/ 23 w 336"/>
              <a:gd name="T31" fmla="*/ 39 h 78"/>
              <a:gd name="T32" fmla="*/ 23 w 336"/>
              <a:gd name="T33" fmla="*/ 40 h 78"/>
              <a:gd name="T34" fmla="*/ 23 w 336"/>
              <a:gd name="T35" fmla="*/ 42 h 78"/>
              <a:gd name="T36" fmla="*/ 23 w 336"/>
              <a:gd name="T37" fmla="*/ 44 h 78"/>
              <a:gd name="T38" fmla="*/ 20 w 336"/>
              <a:gd name="T39" fmla="*/ 44 h 78"/>
              <a:gd name="T40" fmla="*/ 22 w 336"/>
              <a:gd name="T41" fmla="*/ 46 h 78"/>
              <a:gd name="T42" fmla="*/ 17 w 336"/>
              <a:gd name="T43" fmla="*/ 50 h 78"/>
              <a:gd name="T44" fmla="*/ 14 w 336"/>
              <a:gd name="T45" fmla="*/ 58 h 78"/>
              <a:gd name="T46" fmla="*/ 6 w 336"/>
              <a:gd name="T47" fmla="*/ 64 h 78"/>
              <a:gd name="T48" fmla="*/ 6 w 336"/>
              <a:gd name="T49" fmla="*/ 70 h 78"/>
              <a:gd name="T50" fmla="*/ 2 w 336"/>
              <a:gd name="T51" fmla="*/ 74 h 78"/>
              <a:gd name="T52" fmla="*/ 0 w 336"/>
              <a:gd name="T53" fmla="*/ 78 h 78"/>
              <a:gd name="T54" fmla="*/ 0 w 336"/>
              <a:gd name="T55" fmla="*/ 78 h 78"/>
              <a:gd name="T56" fmla="*/ 94 w 336"/>
              <a:gd name="T57" fmla="*/ 78 h 78"/>
              <a:gd name="T58" fmla="*/ 189 w 336"/>
              <a:gd name="T59" fmla="*/ 78 h 78"/>
              <a:gd name="T60" fmla="*/ 230 w 336"/>
              <a:gd name="T61" fmla="*/ 78 h 78"/>
              <a:gd name="T62" fmla="*/ 230 w 336"/>
              <a:gd name="T63" fmla="*/ 78 h 78"/>
              <a:gd name="T64" fmla="*/ 230 w 336"/>
              <a:gd name="T65" fmla="*/ 75 h 78"/>
              <a:gd name="T66" fmla="*/ 230 w 336"/>
              <a:gd name="T67" fmla="*/ 73 h 78"/>
              <a:gd name="T68" fmla="*/ 231 w 336"/>
              <a:gd name="T69" fmla="*/ 72 h 78"/>
              <a:gd name="T70" fmla="*/ 233 w 336"/>
              <a:gd name="T71" fmla="*/ 70 h 78"/>
              <a:gd name="T72" fmla="*/ 233 w 336"/>
              <a:gd name="T73" fmla="*/ 70 h 78"/>
              <a:gd name="T74" fmla="*/ 237 w 336"/>
              <a:gd name="T75" fmla="*/ 65 h 78"/>
              <a:gd name="T76" fmla="*/ 245 w 336"/>
              <a:gd name="T77" fmla="*/ 61 h 78"/>
              <a:gd name="T78" fmla="*/ 249 w 336"/>
              <a:gd name="T79" fmla="*/ 58 h 78"/>
              <a:gd name="T80" fmla="*/ 257 w 336"/>
              <a:gd name="T81" fmla="*/ 58 h 78"/>
              <a:gd name="T82" fmla="*/ 261 w 336"/>
              <a:gd name="T83" fmla="*/ 52 h 78"/>
              <a:gd name="T84" fmla="*/ 269 w 336"/>
              <a:gd name="T85" fmla="*/ 48 h 78"/>
              <a:gd name="T86" fmla="*/ 272 w 336"/>
              <a:gd name="T87" fmla="*/ 48 h 78"/>
              <a:gd name="T88" fmla="*/ 276 w 336"/>
              <a:gd name="T89" fmla="*/ 45 h 78"/>
              <a:gd name="T90" fmla="*/ 280 w 336"/>
              <a:gd name="T91" fmla="*/ 45 h 78"/>
              <a:gd name="T92" fmla="*/ 280 w 336"/>
              <a:gd name="T93" fmla="*/ 41 h 78"/>
              <a:gd name="T94" fmla="*/ 296 w 336"/>
              <a:gd name="T95" fmla="*/ 34 h 78"/>
              <a:gd name="T96" fmla="*/ 314 w 336"/>
              <a:gd name="T97" fmla="*/ 34 h 78"/>
              <a:gd name="T98" fmla="*/ 324 w 336"/>
              <a:gd name="T99" fmla="*/ 29 h 78"/>
              <a:gd name="T100" fmla="*/ 324 w 336"/>
              <a:gd name="T101" fmla="*/ 28 h 78"/>
              <a:gd name="T102" fmla="*/ 325 w 336"/>
              <a:gd name="T103" fmla="*/ 25 h 78"/>
              <a:gd name="T104" fmla="*/ 327 w 336"/>
              <a:gd name="T105" fmla="*/ 22 h 78"/>
              <a:gd name="T106" fmla="*/ 333 w 336"/>
              <a:gd name="T107" fmla="*/ 22 h 78"/>
              <a:gd name="T108" fmla="*/ 336 w 336"/>
              <a:gd name="T109" fmla="*/ 15 h 78"/>
              <a:gd name="T110" fmla="*/ 336 w 336"/>
              <a:gd name="T111" fmla="*/ 0 h 78"/>
              <a:gd name="T112" fmla="*/ 336 w 336"/>
              <a:gd name="T113" fmla="*/ 0 h 78"/>
              <a:gd name="T114" fmla="*/ 336 w 336"/>
              <a:gd name="T115" fmla="*/ 0 h 78"/>
              <a:gd name="T116" fmla="*/ 303 w 336"/>
              <a:gd name="T117" fmla="*/ 0 h 78"/>
              <a:gd name="T118" fmla="*/ 303 w 336"/>
              <a:gd name="T119" fmla="*/ 0 h 78"/>
              <a:gd name="T120" fmla="*/ 302 w 336"/>
              <a:gd name="T121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36" h="78">
                <a:moveTo>
                  <a:pt x="302" y="0"/>
                </a:moveTo>
                <a:cubicBezTo>
                  <a:pt x="94" y="0"/>
                  <a:pt x="94" y="0"/>
                  <a:pt x="94" y="0"/>
                </a:cubicBezTo>
                <a:cubicBezTo>
                  <a:pt x="94" y="13"/>
                  <a:pt x="94" y="13"/>
                  <a:pt x="94" y="13"/>
                </a:cubicBezTo>
                <a:cubicBezTo>
                  <a:pt x="38" y="13"/>
                  <a:pt x="38" y="13"/>
                  <a:pt x="38" y="13"/>
                </a:cubicBezTo>
                <a:cubicBezTo>
                  <a:pt x="38" y="12"/>
                  <a:pt x="38" y="12"/>
                  <a:pt x="38" y="12"/>
                </a:cubicBezTo>
                <a:cubicBezTo>
                  <a:pt x="38" y="12"/>
                  <a:pt x="38" y="12"/>
                  <a:pt x="38" y="12"/>
                </a:cubicBezTo>
                <a:cubicBezTo>
                  <a:pt x="33" y="21"/>
                  <a:pt x="33" y="21"/>
                  <a:pt x="33" y="21"/>
                </a:cubicBezTo>
                <a:cubicBezTo>
                  <a:pt x="33" y="21"/>
                  <a:pt x="33" y="21"/>
                  <a:pt x="33" y="21"/>
                </a:cubicBezTo>
                <a:cubicBezTo>
                  <a:pt x="33" y="21"/>
                  <a:pt x="33" y="21"/>
                  <a:pt x="33" y="21"/>
                </a:cubicBezTo>
                <a:cubicBezTo>
                  <a:pt x="32" y="22"/>
                  <a:pt x="31" y="23"/>
                  <a:pt x="30" y="24"/>
                </a:cubicBezTo>
                <a:cubicBezTo>
                  <a:pt x="29" y="26"/>
                  <a:pt x="29" y="26"/>
                  <a:pt x="29" y="26"/>
                </a:cubicBezTo>
                <a:cubicBezTo>
                  <a:pt x="28" y="27"/>
                  <a:pt x="26" y="28"/>
                  <a:pt x="26" y="28"/>
                </a:cubicBezTo>
                <a:cubicBezTo>
                  <a:pt x="26" y="29"/>
                  <a:pt x="26" y="29"/>
                  <a:pt x="26" y="29"/>
                </a:cubicBezTo>
                <a:cubicBezTo>
                  <a:pt x="26" y="33"/>
                  <a:pt x="26" y="33"/>
                  <a:pt x="26" y="33"/>
                </a:cubicBezTo>
                <a:cubicBezTo>
                  <a:pt x="24" y="37"/>
                  <a:pt x="24" y="37"/>
                  <a:pt x="24" y="37"/>
                </a:cubicBezTo>
                <a:cubicBezTo>
                  <a:pt x="23" y="39"/>
                  <a:pt x="23" y="39"/>
                  <a:pt x="23" y="39"/>
                </a:cubicBezTo>
                <a:cubicBezTo>
                  <a:pt x="23" y="40"/>
                  <a:pt x="23" y="40"/>
                  <a:pt x="23" y="40"/>
                </a:cubicBezTo>
                <a:cubicBezTo>
                  <a:pt x="23" y="40"/>
                  <a:pt x="23" y="41"/>
                  <a:pt x="23" y="42"/>
                </a:cubicBezTo>
                <a:cubicBezTo>
                  <a:pt x="23" y="43"/>
                  <a:pt x="23" y="43"/>
                  <a:pt x="23" y="44"/>
                </a:cubicBezTo>
                <a:cubicBezTo>
                  <a:pt x="20" y="44"/>
                  <a:pt x="20" y="44"/>
                  <a:pt x="20" y="44"/>
                </a:cubicBezTo>
                <a:cubicBezTo>
                  <a:pt x="22" y="46"/>
                  <a:pt x="22" y="46"/>
                  <a:pt x="22" y="46"/>
                </a:cubicBezTo>
                <a:cubicBezTo>
                  <a:pt x="17" y="50"/>
                  <a:pt x="17" y="50"/>
                  <a:pt x="17" y="50"/>
                </a:cubicBezTo>
                <a:cubicBezTo>
                  <a:pt x="14" y="58"/>
                  <a:pt x="14" y="58"/>
                  <a:pt x="14" y="58"/>
                </a:cubicBezTo>
                <a:cubicBezTo>
                  <a:pt x="6" y="64"/>
                  <a:pt x="6" y="64"/>
                  <a:pt x="6" y="64"/>
                </a:cubicBezTo>
                <a:cubicBezTo>
                  <a:pt x="6" y="70"/>
                  <a:pt x="6" y="70"/>
                  <a:pt x="6" y="70"/>
                </a:cubicBezTo>
                <a:cubicBezTo>
                  <a:pt x="2" y="74"/>
                  <a:pt x="2" y="74"/>
                  <a:pt x="2" y="74"/>
                </a:cubicBezTo>
                <a:cubicBezTo>
                  <a:pt x="0" y="78"/>
                  <a:pt x="0" y="78"/>
                  <a:pt x="0" y="78"/>
                </a:cubicBezTo>
                <a:cubicBezTo>
                  <a:pt x="0" y="78"/>
                  <a:pt x="0" y="78"/>
                  <a:pt x="0" y="78"/>
                </a:cubicBezTo>
                <a:cubicBezTo>
                  <a:pt x="94" y="78"/>
                  <a:pt x="94" y="78"/>
                  <a:pt x="94" y="78"/>
                </a:cubicBezTo>
                <a:cubicBezTo>
                  <a:pt x="189" y="78"/>
                  <a:pt x="189" y="78"/>
                  <a:pt x="189" y="78"/>
                </a:cubicBezTo>
                <a:cubicBezTo>
                  <a:pt x="230" y="78"/>
                  <a:pt x="230" y="78"/>
                  <a:pt x="230" y="78"/>
                </a:cubicBezTo>
                <a:cubicBezTo>
                  <a:pt x="230" y="78"/>
                  <a:pt x="230" y="78"/>
                  <a:pt x="230" y="78"/>
                </a:cubicBezTo>
                <a:cubicBezTo>
                  <a:pt x="230" y="75"/>
                  <a:pt x="230" y="75"/>
                  <a:pt x="230" y="75"/>
                </a:cubicBezTo>
                <a:cubicBezTo>
                  <a:pt x="230" y="74"/>
                  <a:pt x="230" y="73"/>
                  <a:pt x="230" y="73"/>
                </a:cubicBezTo>
                <a:cubicBezTo>
                  <a:pt x="230" y="73"/>
                  <a:pt x="230" y="73"/>
                  <a:pt x="231" y="72"/>
                </a:cubicBezTo>
                <a:cubicBezTo>
                  <a:pt x="233" y="70"/>
                  <a:pt x="233" y="70"/>
                  <a:pt x="233" y="70"/>
                </a:cubicBezTo>
                <a:cubicBezTo>
                  <a:pt x="233" y="70"/>
                  <a:pt x="233" y="70"/>
                  <a:pt x="233" y="70"/>
                </a:cubicBezTo>
                <a:cubicBezTo>
                  <a:pt x="234" y="68"/>
                  <a:pt x="235" y="65"/>
                  <a:pt x="237" y="65"/>
                </a:cubicBezTo>
                <a:cubicBezTo>
                  <a:pt x="239" y="65"/>
                  <a:pt x="245" y="61"/>
                  <a:pt x="245" y="61"/>
                </a:cubicBezTo>
                <a:cubicBezTo>
                  <a:pt x="249" y="58"/>
                  <a:pt x="249" y="58"/>
                  <a:pt x="249" y="58"/>
                </a:cubicBezTo>
                <a:cubicBezTo>
                  <a:pt x="257" y="58"/>
                  <a:pt x="257" y="58"/>
                  <a:pt x="257" y="58"/>
                </a:cubicBezTo>
                <a:cubicBezTo>
                  <a:pt x="261" y="52"/>
                  <a:pt x="261" y="52"/>
                  <a:pt x="261" y="52"/>
                </a:cubicBezTo>
                <a:cubicBezTo>
                  <a:pt x="269" y="48"/>
                  <a:pt x="269" y="48"/>
                  <a:pt x="269" y="48"/>
                </a:cubicBezTo>
                <a:cubicBezTo>
                  <a:pt x="272" y="48"/>
                  <a:pt x="272" y="48"/>
                  <a:pt x="272" y="48"/>
                </a:cubicBezTo>
                <a:cubicBezTo>
                  <a:pt x="276" y="45"/>
                  <a:pt x="276" y="45"/>
                  <a:pt x="276" y="45"/>
                </a:cubicBezTo>
                <a:cubicBezTo>
                  <a:pt x="280" y="45"/>
                  <a:pt x="280" y="45"/>
                  <a:pt x="280" y="45"/>
                </a:cubicBezTo>
                <a:cubicBezTo>
                  <a:pt x="280" y="41"/>
                  <a:pt x="280" y="41"/>
                  <a:pt x="280" y="41"/>
                </a:cubicBezTo>
                <a:cubicBezTo>
                  <a:pt x="296" y="34"/>
                  <a:pt x="296" y="34"/>
                  <a:pt x="296" y="34"/>
                </a:cubicBezTo>
                <a:cubicBezTo>
                  <a:pt x="314" y="34"/>
                  <a:pt x="314" y="34"/>
                  <a:pt x="314" y="34"/>
                </a:cubicBezTo>
                <a:cubicBezTo>
                  <a:pt x="324" y="29"/>
                  <a:pt x="324" y="29"/>
                  <a:pt x="324" y="29"/>
                </a:cubicBezTo>
                <a:cubicBezTo>
                  <a:pt x="324" y="28"/>
                  <a:pt x="324" y="28"/>
                  <a:pt x="324" y="28"/>
                </a:cubicBezTo>
                <a:cubicBezTo>
                  <a:pt x="324" y="27"/>
                  <a:pt x="324" y="26"/>
                  <a:pt x="325" y="25"/>
                </a:cubicBezTo>
                <a:cubicBezTo>
                  <a:pt x="327" y="22"/>
                  <a:pt x="327" y="22"/>
                  <a:pt x="327" y="22"/>
                </a:cubicBezTo>
                <a:cubicBezTo>
                  <a:pt x="333" y="22"/>
                  <a:pt x="333" y="22"/>
                  <a:pt x="333" y="22"/>
                </a:cubicBezTo>
                <a:cubicBezTo>
                  <a:pt x="336" y="15"/>
                  <a:pt x="336" y="15"/>
                  <a:pt x="336" y="15"/>
                </a:cubicBezTo>
                <a:cubicBezTo>
                  <a:pt x="336" y="0"/>
                  <a:pt x="336" y="0"/>
                  <a:pt x="336" y="0"/>
                </a:cubicBezTo>
                <a:cubicBezTo>
                  <a:pt x="336" y="0"/>
                  <a:pt x="336" y="0"/>
                  <a:pt x="336" y="0"/>
                </a:cubicBezTo>
                <a:cubicBezTo>
                  <a:pt x="336" y="0"/>
                  <a:pt x="336" y="0"/>
                  <a:pt x="336" y="0"/>
                </a:cubicBezTo>
                <a:cubicBezTo>
                  <a:pt x="303" y="0"/>
                  <a:pt x="303" y="0"/>
                  <a:pt x="303" y="0"/>
                </a:cubicBezTo>
                <a:cubicBezTo>
                  <a:pt x="303" y="0"/>
                  <a:pt x="303" y="0"/>
                  <a:pt x="303" y="0"/>
                </a:cubicBezTo>
                <a:lnTo>
                  <a:pt x="302" y="0"/>
                </a:lnTo>
                <a:close/>
              </a:path>
            </a:pathLst>
          </a:custGeom>
          <a:solidFill>
            <a:srgbClr val="0054A6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25" name="Freeform 33"/>
          <p:cNvSpPr>
            <a:spLocks/>
          </p:cNvSpPr>
          <p:nvPr/>
        </p:nvSpPr>
        <p:spPr bwMode="auto">
          <a:xfrm>
            <a:off x="4077044" y="3354810"/>
            <a:ext cx="839072" cy="452249"/>
          </a:xfrm>
          <a:custGeom>
            <a:avLst/>
            <a:gdLst>
              <a:gd name="T0" fmla="*/ 285 w 285"/>
              <a:gd name="T1" fmla="*/ 144 h 145"/>
              <a:gd name="T2" fmla="*/ 285 w 285"/>
              <a:gd name="T3" fmla="*/ 54 h 145"/>
              <a:gd name="T4" fmla="*/ 285 w 285"/>
              <a:gd name="T5" fmla="*/ 53 h 145"/>
              <a:gd name="T6" fmla="*/ 282 w 285"/>
              <a:gd name="T7" fmla="*/ 50 h 145"/>
              <a:gd name="T8" fmla="*/ 273 w 285"/>
              <a:gd name="T9" fmla="*/ 42 h 145"/>
              <a:gd name="T10" fmla="*/ 273 w 285"/>
              <a:gd name="T11" fmla="*/ 35 h 145"/>
              <a:gd name="T12" fmla="*/ 270 w 285"/>
              <a:gd name="T13" fmla="*/ 35 h 145"/>
              <a:gd name="T14" fmla="*/ 269 w 285"/>
              <a:gd name="T15" fmla="*/ 16 h 145"/>
              <a:gd name="T16" fmla="*/ 269 w 285"/>
              <a:gd name="T17" fmla="*/ 15 h 145"/>
              <a:gd name="T18" fmla="*/ 269 w 285"/>
              <a:gd name="T19" fmla="*/ 15 h 145"/>
              <a:gd name="T20" fmla="*/ 269 w 285"/>
              <a:gd name="T21" fmla="*/ 15 h 145"/>
              <a:gd name="T22" fmla="*/ 269 w 285"/>
              <a:gd name="T23" fmla="*/ 15 h 145"/>
              <a:gd name="T24" fmla="*/ 265 w 285"/>
              <a:gd name="T25" fmla="*/ 13 h 145"/>
              <a:gd name="T26" fmla="*/ 261 w 285"/>
              <a:gd name="T27" fmla="*/ 13 h 145"/>
              <a:gd name="T28" fmla="*/ 256 w 285"/>
              <a:gd name="T29" fmla="*/ 13 h 145"/>
              <a:gd name="T30" fmla="*/ 256 w 285"/>
              <a:gd name="T31" fmla="*/ 7 h 145"/>
              <a:gd name="T32" fmla="*/ 251 w 285"/>
              <a:gd name="T33" fmla="*/ 0 h 145"/>
              <a:gd name="T34" fmla="*/ 251 w 285"/>
              <a:gd name="T35" fmla="*/ 0 h 145"/>
              <a:gd name="T36" fmla="*/ 1 w 285"/>
              <a:gd name="T37" fmla="*/ 0 h 145"/>
              <a:gd name="T38" fmla="*/ 0 w 285"/>
              <a:gd name="T39" fmla="*/ 0 h 145"/>
              <a:gd name="T40" fmla="*/ 0 w 285"/>
              <a:gd name="T41" fmla="*/ 1 h 145"/>
              <a:gd name="T42" fmla="*/ 0 w 285"/>
              <a:gd name="T43" fmla="*/ 145 h 145"/>
              <a:gd name="T44" fmla="*/ 1 w 285"/>
              <a:gd name="T45" fmla="*/ 145 h 145"/>
              <a:gd name="T46" fmla="*/ 285 w 285"/>
              <a:gd name="T47" fmla="*/ 145 h 145"/>
              <a:gd name="T48" fmla="*/ 285 w 285"/>
              <a:gd name="T49" fmla="*/ 145 h 145"/>
              <a:gd name="T50" fmla="*/ 285 w 285"/>
              <a:gd name="T51" fmla="*/ 144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285" h="145">
                <a:moveTo>
                  <a:pt x="285" y="144"/>
                </a:moveTo>
                <a:cubicBezTo>
                  <a:pt x="285" y="54"/>
                  <a:pt x="285" y="54"/>
                  <a:pt x="285" y="54"/>
                </a:cubicBezTo>
                <a:cubicBezTo>
                  <a:pt x="285" y="53"/>
                  <a:pt x="285" y="53"/>
                  <a:pt x="285" y="53"/>
                </a:cubicBezTo>
                <a:cubicBezTo>
                  <a:pt x="284" y="53"/>
                  <a:pt x="283" y="52"/>
                  <a:pt x="282" y="50"/>
                </a:cubicBezTo>
                <a:cubicBezTo>
                  <a:pt x="273" y="42"/>
                  <a:pt x="273" y="42"/>
                  <a:pt x="273" y="42"/>
                </a:cubicBezTo>
                <a:cubicBezTo>
                  <a:pt x="273" y="35"/>
                  <a:pt x="273" y="35"/>
                  <a:pt x="273" y="35"/>
                </a:cubicBezTo>
                <a:cubicBezTo>
                  <a:pt x="270" y="35"/>
                  <a:pt x="270" y="35"/>
                  <a:pt x="270" y="35"/>
                </a:cubicBezTo>
                <a:cubicBezTo>
                  <a:pt x="269" y="16"/>
                  <a:pt x="269" y="16"/>
                  <a:pt x="269" y="16"/>
                </a:cubicBezTo>
                <a:cubicBezTo>
                  <a:pt x="269" y="15"/>
                  <a:pt x="269" y="15"/>
                  <a:pt x="269" y="15"/>
                </a:cubicBezTo>
                <a:cubicBezTo>
                  <a:pt x="269" y="15"/>
                  <a:pt x="269" y="15"/>
                  <a:pt x="269" y="15"/>
                </a:cubicBezTo>
                <a:cubicBezTo>
                  <a:pt x="269" y="15"/>
                  <a:pt x="269" y="15"/>
                  <a:pt x="269" y="15"/>
                </a:cubicBezTo>
                <a:cubicBezTo>
                  <a:pt x="269" y="15"/>
                  <a:pt x="269" y="15"/>
                  <a:pt x="269" y="15"/>
                </a:cubicBezTo>
                <a:cubicBezTo>
                  <a:pt x="268" y="14"/>
                  <a:pt x="267" y="13"/>
                  <a:pt x="265" y="13"/>
                </a:cubicBezTo>
                <a:cubicBezTo>
                  <a:pt x="261" y="13"/>
                  <a:pt x="261" y="13"/>
                  <a:pt x="261" y="13"/>
                </a:cubicBezTo>
                <a:cubicBezTo>
                  <a:pt x="256" y="13"/>
                  <a:pt x="256" y="13"/>
                  <a:pt x="256" y="13"/>
                </a:cubicBezTo>
                <a:cubicBezTo>
                  <a:pt x="256" y="7"/>
                  <a:pt x="256" y="7"/>
                  <a:pt x="256" y="7"/>
                </a:cubicBezTo>
                <a:cubicBezTo>
                  <a:pt x="251" y="0"/>
                  <a:pt x="251" y="0"/>
                  <a:pt x="251" y="0"/>
                </a:cubicBezTo>
                <a:cubicBezTo>
                  <a:pt x="251" y="0"/>
                  <a:pt x="251" y="0"/>
                  <a:pt x="251" y="0"/>
                </a:cubicBezTo>
                <a:cubicBezTo>
                  <a:pt x="1" y="0"/>
                  <a:pt x="1" y="0"/>
                  <a:pt x="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"/>
                  <a:pt x="0" y="1"/>
                  <a:pt x="0" y="1"/>
                </a:cubicBezTo>
                <a:cubicBezTo>
                  <a:pt x="0" y="145"/>
                  <a:pt x="0" y="145"/>
                  <a:pt x="0" y="145"/>
                </a:cubicBezTo>
                <a:cubicBezTo>
                  <a:pt x="1" y="145"/>
                  <a:pt x="1" y="145"/>
                  <a:pt x="1" y="145"/>
                </a:cubicBezTo>
                <a:cubicBezTo>
                  <a:pt x="285" y="145"/>
                  <a:pt x="285" y="145"/>
                  <a:pt x="285" y="145"/>
                </a:cubicBezTo>
                <a:cubicBezTo>
                  <a:pt x="285" y="145"/>
                  <a:pt x="285" y="145"/>
                  <a:pt x="285" y="145"/>
                </a:cubicBezTo>
                <a:lnTo>
                  <a:pt x="285" y="144"/>
                </a:lnTo>
                <a:close/>
              </a:path>
            </a:pathLst>
          </a:custGeom>
          <a:solidFill>
            <a:srgbClr val="0054A6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27" name="Freeform 34"/>
          <p:cNvSpPr>
            <a:spLocks/>
          </p:cNvSpPr>
          <p:nvPr/>
        </p:nvSpPr>
        <p:spPr bwMode="auto">
          <a:xfrm>
            <a:off x="5490219" y="3623673"/>
            <a:ext cx="847904" cy="332581"/>
          </a:xfrm>
          <a:custGeom>
            <a:avLst/>
            <a:gdLst>
              <a:gd name="T0" fmla="*/ 284 w 288"/>
              <a:gd name="T1" fmla="*/ 65 h 107"/>
              <a:gd name="T2" fmla="*/ 282 w 288"/>
              <a:gd name="T3" fmla="*/ 65 h 107"/>
              <a:gd name="T4" fmla="*/ 279 w 288"/>
              <a:gd name="T5" fmla="*/ 64 h 107"/>
              <a:gd name="T6" fmla="*/ 272 w 288"/>
              <a:gd name="T7" fmla="*/ 58 h 107"/>
              <a:gd name="T8" fmla="*/ 270 w 288"/>
              <a:gd name="T9" fmla="*/ 51 h 107"/>
              <a:gd name="T10" fmla="*/ 271 w 288"/>
              <a:gd name="T11" fmla="*/ 42 h 107"/>
              <a:gd name="T12" fmla="*/ 274 w 288"/>
              <a:gd name="T13" fmla="*/ 32 h 107"/>
              <a:gd name="T14" fmla="*/ 272 w 288"/>
              <a:gd name="T15" fmla="*/ 28 h 107"/>
              <a:gd name="T16" fmla="*/ 252 w 288"/>
              <a:gd name="T17" fmla="*/ 21 h 107"/>
              <a:gd name="T18" fmla="*/ 240 w 288"/>
              <a:gd name="T19" fmla="*/ 17 h 107"/>
              <a:gd name="T20" fmla="*/ 232 w 288"/>
              <a:gd name="T21" fmla="*/ 18 h 107"/>
              <a:gd name="T22" fmla="*/ 203 w 288"/>
              <a:gd name="T23" fmla="*/ 12 h 107"/>
              <a:gd name="T24" fmla="*/ 193 w 288"/>
              <a:gd name="T25" fmla="*/ 0 h 107"/>
              <a:gd name="T26" fmla="*/ 183 w 288"/>
              <a:gd name="T27" fmla="*/ 0 h 107"/>
              <a:gd name="T28" fmla="*/ 171 w 288"/>
              <a:gd name="T29" fmla="*/ 5 h 107"/>
              <a:gd name="T30" fmla="*/ 171 w 288"/>
              <a:gd name="T31" fmla="*/ 5 h 107"/>
              <a:gd name="T32" fmla="*/ 158 w 288"/>
              <a:gd name="T33" fmla="*/ 18 h 107"/>
              <a:gd name="T34" fmla="*/ 151 w 288"/>
              <a:gd name="T35" fmla="*/ 25 h 107"/>
              <a:gd name="T36" fmla="*/ 133 w 288"/>
              <a:gd name="T37" fmla="*/ 35 h 107"/>
              <a:gd name="T38" fmla="*/ 136 w 288"/>
              <a:gd name="T39" fmla="*/ 40 h 107"/>
              <a:gd name="T40" fmla="*/ 136 w 288"/>
              <a:gd name="T41" fmla="*/ 47 h 107"/>
              <a:gd name="T42" fmla="*/ 129 w 288"/>
              <a:gd name="T43" fmla="*/ 46 h 107"/>
              <a:gd name="T44" fmla="*/ 122 w 288"/>
              <a:gd name="T45" fmla="*/ 40 h 107"/>
              <a:gd name="T46" fmla="*/ 121 w 288"/>
              <a:gd name="T47" fmla="*/ 41 h 107"/>
              <a:gd name="T48" fmla="*/ 108 w 288"/>
              <a:gd name="T49" fmla="*/ 47 h 107"/>
              <a:gd name="T50" fmla="*/ 103 w 288"/>
              <a:gd name="T51" fmla="*/ 47 h 107"/>
              <a:gd name="T52" fmla="*/ 94 w 288"/>
              <a:gd name="T53" fmla="*/ 47 h 107"/>
              <a:gd name="T54" fmla="*/ 88 w 288"/>
              <a:gd name="T55" fmla="*/ 48 h 107"/>
              <a:gd name="T56" fmla="*/ 78 w 288"/>
              <a:gd name="T57" fmla="*/ 47 h 107"/>
              <a:gd name="T58" fmla="*/ 68 w 288"/>
              <a:gd name="T59" fmla="*/ 41 h 107"/>
              <a:gd name="T60" fmla="*/ 62 w 288"/>
              <a:gd name="T61" fmla="*/ 48 h 107"/>
              <a:gd name="T62" fmla="*/ 63 w 288"/>
              <a:gd name="T63" fmla="*/ 49 h 107"/>
              <a:gd name="T64" fmla="*/ 60 w 288"/>
              <a:gd name="T65" fmla="*/ 54 h 107"/>
              <a:gd name="T66" fmla="*/ 56 w 288"/>
              <a:gd name="T67" fmla="*/ 51 h 107"/>
              <a:gd name="T68" fmla="*/ 41 w 288"/>
              <a:gd name="T69" fmla="*/ 51 h 107"/>
              <a:gd name="T70" fmla="*/ 33 w 288"/>
              <a:gd name="T71" fmla="*/ 53 h 107"/>
              <a:gd name="T72" fmla="*/ 22 w 288"/>
              <a:gd name="T73" fmla="*/ 63 h 107"/>
              <a:gd name="T74" fmla="*/ 12 w 288"/>
              <a:gd name="T75" fmla="*/ 63 h 107"/>
              <a:gd name="T76" fmla="*/ 8 w 288"/>
              <a:gd name="T77" fmla="*/ 92 h 107"/>
              <a:gd name="T78" fmla="*/ 0 w 288"/>
              <a:gd name="T79" fmla="*/ 106 h 107"/>
              <a:gd name="T80" fmla="*/ 56 w 288"/>
              <a:gd name="T81" fmla="*/ 107 h 107"/>
              <a:gd name="T82" fmla="*/ 264 w 288"/>
              <a:gd name="T83" fmla="*/ 94 h 107"/>
              <a:gd name="T84" fmla="*/ 265 w 288"/>
              <a:gd name="T85" fmla="*/ 94 h 107"/>
              <a:gd name="T86" fmla="*/ 271 w 288"/>
              <a:gd name="T87" fmla="*/ 90 h 107"/>
              <a:gd name="T88" fmla="*/ 288 w 288"/>
              <a:gd name="T89" fmla="*/ 81 h 107"/>
              <a:gd name="T90" fmla="*/ 288 w 288"/>
              <a:gd name="T91" fmla="*/ 76 h 107"/>
              <a:gd name="T92" fmla="*/ 288 w 288"/>
              <a:gd name="T93" fmla="*/ 71 h 107"/>
              <a:gd name="T94" fmla="*/ 286 w 288"/>
              <a:gd name="T95" fmla="*/ 68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88" h="107">
                <a:moveTo>
                  <a:pt x="286" y="68"/>
                </a:moveTo>
                <a:cubicBezTo>
                  <a:pt x="285" y="67"/>
                  <a:pt x="284" y="66"/>
                  <a:pt x="284" y="65"/>
                </a:cubicBezTo>
                <a:cubicBezTo>
                  <a:pt x="283" y="64"/>
                  <a:pt x="283" y="64"/>
                  <a:pt x="283" y="64"/>
                </a:cubicBezTo>
                <a:cubicBezTo>
                  <a:pt x="282" y="65"/>
                  <a:pt x="282" y="65"/>
                  <a:pt x="282" y="65"/>
                </a:cubicBezTo>
                <a:cubicBezTo>
                  <a:pt x="281" y="65"/>
                  <a:pt x="281" y="65"/>
                  <a:pt x="281" y="65"/>
                </a:cubicBezTo>
                <a:cubicBezTo>
                  <a:pt x="280" y="65"/>
                  <a:pt x="279" y="65"/>
                  <a:pt x="279" y="64"/>
                </a:cubicBezTo>
                <a:cubicBezTo>
                  <a:pt x="277" y="62"/>
                  <a:pt x="276" y="61"/>
                  <a:pt x="275" y="60"/>
                </a:cubicBezTo>
                <a:cubicBezTo>
                  <a:pt x="274" y="59"/>
                  <a:pt x="273" y="59"/>
                  <a:pt x="272" y="58"/>
                </a:cubicBezTo>
                <a:cubicBezTo>
                  <a:pt x="271" y="56"/>
                  <a:pt x="271" y="56"/>
                  <a:pt x="271" y="56"/>
                </a:cubicBezTo>
                <a:cubicBezTo>
                  <a:pt x="270" y="51"/>
                  <a:pt x="270" y="51"/>
                  <a:pt x="270" y="51"/>
                </a:cubicBezTo>
                <a:cubicBezTo>
                  <a:pt x="270" y="50"/>
                  <a:pt x="270" y="50"/>
                  <a:pt x="270" y="49"/>
                </a:cubicBezTo>
                <a:cubicBezTo>
                  <a:pt x="270" y="47"/>
                  <a:pt x="271" y="44"/>
                  <a:pt x="271" y="42"/>
                </a:cubicBezTo>
                <a:cubicBezTo>
                  <a:pt x="271" y="41"/>
                  <a:pt x="271" y="39"/>
                  <a:pt x="272" y="36"/>
                </a:cubicBezTo>
                <a:cubicBezTo>
                  <a:pt x="274" y="32"/>
                  <a:pt x="274" y="32"/>
                  <a:pt x="274" y="32"/>
                </a:cubicBezTo>
                <a:cubicBezTo>
                  <a:pt x="274" y="30"/>
                  <a:pt x="274" y="30"/>
                  <a:pt x="274" y="30"/>
                </a:cubicBezTo>
                <a:cubicBezTo>
                  <a:pt x="272" y="28"/>
                  <a:pt x="272" y="28"/>
                  <a:pt x="272" y="28"/>
                </a:cubicBezTo>
                <a:cubicBezTo>
                  <a:pt x="265" y="21"/>
                  <a:pt x="265" y="21"/>
                  <a:pt x="265" y="21"/>
                </a:cubicBezTo>
                <a:cubicBezTo>
                  <a:pt x="252" y="21"/>
                  <a:pt x="252" y="21"/>
                  <a:pt x="252" y="21"/>
                </a:cubicBezTo>
                <a:cubicBezTo>
                  <a:pt x="252" y="21"/>
                  <a:pt x="246" y="21"/>
                  <a:pt x="243" y="18"/>
                </a:cubicBezTo>
                <a:cubicBezTo>
                  <a:pt x="242" y="18"/>
                  <a:pt x="241" y="17"/>
                  <a:pt x="240" y="17"/>
                </a:cubicBezTo>
                <a:cubicBezTo>
                  <a:pt x="237" y="17"/>
                  <a:pt x="235" y="18"/>
                  <a:pt x="235" y="18"/>
                </a:cubicBezTo>
                <a:cubicBezTo>
                  <a:pt x="232" y="18"/>
                  <a:pt x="232" y="18"/>
                  <a:pt x="232" y="18"/>
                </a:cubicBezTo>
                <a:cubicBezTo>
                  <a:pt x="229" y="18"/>
                  <a:pt x="228" y="13"/>
                  <a:pt x="227" y="12"/>
                </a:cubicBezTo>
                <a:cubicBezTo>
                  <a:pt x="203" y="12"/>
                  <a:pt x="203" y="12"/>
                  <a:pt x="203" y="12"/>
                </a:cubicBezTo>
                <a:cubicBezTo>
                  <a:pt x="198" y="6"/>
                  <a:pt x="198" y="6"/>
                  <a:pt x="198" y="6"/>
                </a:cubicBezTo>
                <a:cubicBezTo>
                  <a:pt x="193" y="0"/>
                  <a:pt x="193" y="0"/>
                  <a:pt x="193" y="0"/>
                </a:cubicBezTo>
                <a:cubicBezTo>
                  <a:pt x="183" y="0"/>
                  <a:pt x="183" y="0"/>
                  <a:pt x="183" y="0"/>
                </a:cubicBezTo>
                <a:cubicBezTo>
                  <a:pt x="183" y="0"/>
                  <a:pt x="183" y="0"/>
                  <a:pt x="183" y="0"/>
                </a:cubicBezTo>
                <a:cubicBezTo>
                  <a:pt x="178" y="5"/>
                  <a:pt x="178" y="5"/>
                  <a:pt x="178" y="5"/>
                </a:cubicBezTo>
                <a:cubicBezTo>
                  <a:pt x="171" y="5"/>
                  <a:pt x="171" y="5"/>
                  <a:pt x="171" y="5"/>
                </a:cubicBezTo>
                <a:cubicBezTo>
                  <a:pt x="171" y="5"/>
                  <a:pt x="171" y="5"/>
                  <a:pt x="171" y="5"/>
                </a:cubicBezTo>
                <a:cubicBezTo>
                  <a:pt x="171" y="5"/>
                  <a:pt x="171" y="5"/>
                  <a:pt x="171" y="5"/>
                </a:cubicBezTo>
                <a:cubicBezTo>
                  <a:pt x="171" y="5"/>
                  <a:pt x="165" y="9"/>
                  <a:pt x="161" y="9"/>
                </a:cubicBezTo>
                <a:cubicBezTo>
                  <a:pt x="157" y="10"/>
                  <a:pt x="158" y="17"/>
                  <a:pt x="158" y="18"/>
                </a:cubicBezTo>
                <a:cubicBezTo>
                  <a:pt x="158" y="19"/>
                  <a:pt x="158" y="19"/>
                  <a:pt x="158" y="19"/>
                </a:cubicBezTo>
                <a:cubicBezTo>
                  <a:pt x="151" y="25"/>
                  <a:pt x="151" y="25"/>
                  <a:pt x="151" y="25"/>
                </a:cubicBezTo>
                <a:cubicBezTo>
                  <a:pt x="151" y="25"/>
                  <a:pt x="144" y="30"/>
                  <a:pt x="136" y="33"/>
                </a:cubicBezTo>
                <a:cubicBezTo>
                  <a:pt x="134" y="34"/>
                  <a:pt x="133" y="35"/>
                  <a:pt x="133" y="35"/>
                </a:cubicBezTo>
                <a:cubicBezTo>
                  <a:pt x="134" y="36"/>
                  <a:pt x="134" y="36"/>
                  <a:pt x="134" y="36"/>
                </a:cubicBezTo>
                <a:cubicBezTo>
                  <a:pt x="136" y="37"/>
                  <a:pt x="137" y="38"/>
                  <a:pt x="136" y="40"/>
                </a:cubicBezTo>
                <a:cubicBezTo>
                  <a:pt x="135" y="42"/>
                  <a:pt x="135" y="44"/>
                  <a:pt x="136" y="45"/>
                </a:cubicBezTo>
                <a:cubicBezTo>
                  <a:pt x="136" y="47"/>
                  <a:pt x="136" y="47"/>
                  <a:pt x="136" y="47"/>
                </a:cubicBezTo>
                <a:cubicBezTo>
                  <a:pt x="129" y="47"/>
                  <a:pt x="129" y="47"/>
                  <a:pt x="129" y="47"/>
                </a:cubicBezTo>
                <a:cubicBezTo>
                  <a:pt x="129" y="46"/>
                  <a:pt x="129" y="46"/>
                  <a:pt x="129" y="46"/>
                </a:cubicBezTo>
                <a:cubicBezTo>
                  <a:pt x="128" y="45"/>
                  <a:pt x="126" y="42"/>
                  <a:pt x="124" y="41"/>
                </a:cubicBezTo>
                <a:cubicBezTo>
                  <a:pt x="123" y="40"/>
                  <a:pt x="123" y="40"/>
                  <a:pt x="122" y="40"/>
                </a:cubicBezTo>
                <a:cubicBezTo>
                  <a:pt x="122" y="40"/>
                  <a:pt x="121" y="40"/>
                  <a:pt x="121" y="41"/>
                </a:cubicBezTo>
                <a:cubicBezTo>
                  <a:pt x="121" y="41"/>
                  <a:pt x="121" y="41"/>
                  <a:pt x="121" y="41"/>
                </a:cubicBezTo>
                <a:cubicBezTo>
                  <a:pt x="114" y="41"/>
                  <a:pt x="114" y="41"/>
                  <a:pt x="114" y="41"/>
                </a:cubicBezTo>
                <a:cubicBezTo>
                  <a:pt x="108" y="47"/>
                  <a:pt x="108" y="47"/>
                  <a:pt x="108" y="47"/>
                </a:cubicBezTo>
                <a:cubicBezTo>
                  <a:pt x="103" y="47"/>
                  <a:pt x="103" y="47"/>
                  <a:pt x="103" y="47"/>
                </a:cubicBezTo>
                <a:cubicBezTo>
                  <a:pt x="103" y="47"/>
                  <a:pt x="103" y="47"/>
                  <a:pt x="103" y="47"/>
                </a:cubicBezTo>
                <a:cubicBezTo>
                  <a:pt x="103" y="47"/>
                  <a:pt x="101" y="47"/>
                  <a:pt x="98" y="47"/>
                </a:cubicBezTo>
                <a:cubicBezTo>
                  <a:pt x="97" y="47"/>
                  <a:pt x="95" y="47"/>
                  <a:pt x="94" y="47"/>
                </a:cubicBezTo>
                <a:cubicBezTo>
                  <a:pt x="92" y="48"/>
                  <a:pt x="91" y="48"/>
                  <a:pt x="91" y="48"/>
                </a:cubicBezTo>
                <a:cubicBezTo>
                  <a:pt x="88" y="48"/>
                  <a:pt x="88" y="48"/>
                  <a:pt x="88" y="48"/>
                </a:cubicBezTo>
                <a:cubicBezTo>
                  <a:pt x="89" y="47"/>
                  <a:pt x="89" y="47"/>
                  <a:pt x="89" y="47"/>
                </a:cubicBezTo>
                <a:cubicBezTo>
                  <a:pt x="78" y="47"/>
                  <a:pt x="78" y="47"/>
                  <a:pt x="78" y="47"/>
                </a:cubicBezTo>
                <a:cubicBezTo>
                  <a:pt x="70" y="45"/>
                  <a:pt x="70" y="45"/>
                  <a:pt x="70" y="45"/>
                </a:cubicBezTo>
                <a:cubicBezTo>
                  <a:pt x="68" y="41"/>
                  <a:pt x="68" y="41"/>
                  <a:pt x="68" y="41"/>
                </a:cubicBezTo>
                <a:cubicBezTo>
                  <a:pt x="64" y="46"/>
                  <a:pt x="64" y="46"/>
                  <a:pt x="64" y="46"/>
                </a:cubicBezTo>
                <a:cubicBezTo>
                  <a:pt x="63" y="47"/>
                  <a:pt x="63" y="47"/>
                  <a:pt x="62" y="48"/>
                </a:cubicBezTo>
                <a:cubicBezTo>
                  <a:pt x="63" y="48"/>
                  <a:pt x="63" y="48"/>
                  <a:pt x="63" y="48"/>
                </a:cubicBezTo>
                <a:cubicBezTo>
                  <a:pt x="63" y="49"/>
                  <a:pt x="63" y="49"/>
                  <a:pt x="63" y="49"/>
                </a:cubicBezTo>
                <a:cubicBezTo>
                  <a:pt x="63" y="49"/>
                  <a:pt x="63" y="50"/>
                  <a:pt x="62" y="51"/>
                </a:cubicBezTo>
                <a:cubicBezTo>
                  <a:pt x="62" y="53"/>
                  <a:pt x="61" y="54"/>
                  <a:pt x="60" y="54"/>
                </a:cubicBezTo>
                <a:cubicBezTo>
                  <a:pt x="60" y="54"/>
                  <a:pt x="60" y="54"/>
                  <a:pt x="60" y="54"/>
                </a:cubicBezTo>
                <a:cubicBezTo>
                  <a:pt x="58" y="54"/>
                  <a:pt x="56" y="52"/>
                  <a:pt x="56" y="51"/>
                </a:cubicBezTo>
                <a:cubicBezTo>
                  <a:pt x="41" y="51"/>
                  <a:pt x="41" y="51"/>
                  <a:pt x="41" y="51"/>
                </a:cubicBezTo>
                <a:cubicBezTo>
                  <a:pt x="41" y="51"/>
                  <a:pt x="41" y="51"/>
                  <a:pt x="41" y="51"/>
                </a:cubicBezTo>
                <a:cubicBezTo>
                  <a:pt x="40" y="51"/>
                  <a:pt x="40" y="51"/>
                  <a:pt x="40" y="51"/>
                </a:cubicBezTo>
                <a:cubicBezTo>
                  <a:pt x="37" y="52"/>
                  <a:pt x="34" y="53"/>
                  <a:pt x="33" y="53"/>
                </a:cubicBezTo>
                <a:cubicBezTo>
                  <a:pt x="26" y="58"/>
                  <a:pt x="26" y="58"/>
                  <a:pt x="26" y="58"/>
                </a:cubicBezTo>
                <a:cubicBezTo>
                  <a:pt x="22" y="63"/>
                  <a:pt x="22" y="63"/>
                  <a:pt x="22" y="63"/>
                </a:cubicBezTo>
                <a:cubicBezTo>
                  <a:pt x="12" y="63"/>
                  <a:pt x="12" y="63"/>
                  <a:pt x="12" y="63"/>
                </a:cubicBezTo>
                <a:cubicBezTo>
                  <a:pt x="12" y="63"/>
                  <a:pt x="12" y="63"/>
                  <a:pt x="12" y="63"/>
                </a:cubicBezTo>
                <a:cubicBezTo>
                  <a:pt x="14" y="75"/>
                  <a:pt x="14" y="75"/>
                  <a:pt x="14" y="75"/>
                </a:cubicBezTo>
                <a:cubicBezTo>
                  <a:pt x="17" y="85"/>
                  <a:pt x="9" y="91"/>
                  <a:pt x="8" y="92"/>
                </a:cubicBezTo>
                <a:cubicBezTo>
                  <a:pt x="7" y="92"/>
                  <a:pt x="7" y="92"/>
                  <a:pt x="7" y="92"/>
                </a:cubicBezTo>
                <a:cubicBezTo>
                  <a:pt x="0" y="106"/>
                  <a:pt x="0" y="106"/>
                  <a:pt x="0" y="106"/>
                </a:cubicBezTo>
                <a:cubicBezTo>
                  <a:pt x="0" y="107"/>
                  <a:pt x="0" y="107"/>
                  <a:pt x="0" y="107"/>
                </a:cubicBezTo>
                <a:cubicBezTo>
                  <a:pt x="56" y="107"/>
                  <a:pt x="56" y="107"/>
                  <a:pt x="56" y="107"/>
                </a:cubicBezTo>
                <a:cubicBezTo>
                  <a:pt x="56" y="94"/>
                  <a:pt x="56" y="94"/>
                  <a:pt x="56" y="94"/>
                </a:cubicBezTo>
                <a:cubicBezTo>
                  <a:pt x="264" y="94"/>
                  <a:pt x="264" y="94"/>
                  <a:pt x="264" y="94"/>
                </a:cubicBezTo>
                <a:cubicBezTo>
                  <a:pt x="265" y="94"/>
                  <a:pt x="265" y="94"/>
                  <a:pt x="265" y="94"/>
                </a:cubicBezTo>
                <a:cubicBezTo>
                  <a:pt x="265" y="94"/>
                  <a:pt x="265" y="94"/>
                  <a:pt x="265" y="94"/>
                </a:cubicBezTo>
                <a:cubicBezTo>
                  <a:pt x="267" y="93"/>
                  <a:pt x="267" y="93"/>
                  <a:pt x="267" y="93"/>
                </a:cubicBezTo>
                <a:cubicBezTo>
                  <a:pt x="268" y="92"/>
                  <a:pt x="270" y="90"/>
                  <a:pt x="271" y="90"/>
                </a:cubicBezTo>
                <a:cubicBezTo>
                  <a:pt x="274" y="88"/>
                  <a:pt x="277" y="86"/>
                  <a:pt x="278" y="85"/>
                </a:cubicBezTo>
                <a:cubicBezTo>
                  <a:pt x="288" y="81"/>
                  <a:pt x="288" y="81"/>
                  <a:pt x="288" y="81"/>
                </a:cubicBezTo>
                <a:cubicBezTo>
                  <a:pt x="287" y="80"/>
                  <a:pt x="287" y="80"/>
                  <a:pt x="287" y="80"/>
                </a:cubicBezTo>
                <a:cubicBezTo>
                  <a:pt x="287" y="79"/>
                  <a:pt x="287" y="77"/>
                  <a:pt x="288" y="76"/>
                </a:cubicBezTo>
                <a:cubicBezTo>
                  <a:pt x="288" y="74"/>
                  <a:pt x="288" y="74"/>
                  <a:pt x="288" y="73"/>
                </a:cubicBezTo>
                <a:cubicBezTo>
                  <a:pt x="288" y="72"/>
                  <a:pt x="288" y="72"/>
                  <a:pt x="288" y="71"/>
                </a:cubicBezTo>
                <a:cubicBezTo>
                  <a:pt x="288" y="71"/>
                  <a:pt x="288" y="71"/>
                  <a:pt x="288" y="71"/>
                </a:cubicBezTo>
                <a:cubicBezTo>
                  <a:pt x="288" y="70"/>
                  <a:pt x="287" y="69"/>
                  <a:pt x="286" y="68"/>
                </a:cubicBezTo>
                <a:close/>
              </a:path>
            </a:pathLst>
          </a:custGeom>
          <a:solidFill>
            <a:srgbClr val="0054A6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28" name="Freeform 35"/>
          <p:cNvSpPr>
            <a:spLocks/>
          </p:cNvSpPr>
          <p:nvPr/>
        </p:nvSpPr>
        <p:spPr bwMode="auto">
          <a:xfrm>
            <a:off x="4680588" y="2851274"/>
            <a:ext cx="724251" cy="491102"/>
          </a:xfrm>
          <a:custGeom>
            <a:avLst/>
            <a:gdLst>
              <a:gd name="T0" fmla="*/ 0 w 246"/>
              <a:gd name="T1" fmla="*/ 40 h 158"/>
              <a:gd name="T2" fmla="*/ 0 w 246"/>
              <a:gd name="T3" fmla="*/ 40 h 158"/>
              <a:gd name="T4" fmla="*/ 12 w 246"/>
              <a:gd name="T5" fmla="*/ 59 h 158"/>
              <a:gd name="T6" fmla="*/ 12 w 246"/>
              <a:gd name="T7" fmla="*/ 89 h 158"/>
              <a:gd name="T8" fmla="*/ 24 w 246"/>
              <a:gd name="T9" fmla="*/ 94 h 158"/>
              <a:gd name="T10" fmla="*/ 24 w 246"/>
              <a:gd name="T11" fmla="*/ 120 h 158"/>
              <a:gd name="T12" fmla="*/ 26 w 246"/>
              <a:gd name="T13" fmla="*/ 138 h 158"/>
              <a:gd name="T14" fmla="*/ 26 w 246"/>
              <a:gd name="T15" fmla="*/ 139 h 158"/>
              <a:gd name="T16" fmla="*/ 26 w 246"/>
              <a:gd name="T17" fmla="*/ 139 h 158"/>
              <a:gd name="T18" fmla="*/ 26 w 246"/>
              <a:gd name="T19" fmla="*/ 139 h 158"/>
              <a:gd name="T20" fmla="*/ 188 w 246"/>
              <a:gd name="T21" fmla="*/ 139 h 158"/>
              <a:gd name="T22" fmla="*/ 195 w 246"/>
              <a:gd name="T23" fmla="*/ 158 h 158"/>
              <a:gd name="T24" fmla="*/ 195 w 246"/>
              <a:gd name="T25" fmla="*/ 158 h 158"/>
              <a:gd name="T26" fmla="*/ 210 w 246"/>
              <a:gd name="T27" fmla="*/ 139 h 158"/>
              <a:gd name="T28" fmla="*/ 215 w 246"/>
              <a:gd name="T29" fmla="*/ 118 h 158"/>
              <a:gd name="T30" fmla="*/ 224 w 246"/>
              <a:gd name="T31" fmla="*/ 101 h 158"/>
              <a:gd name="T32" fmla="*/ 234 w 246"/>
              <a:gd name="T33" fmla="*/ 89 h 158"/>
              <a:gd name="T34" fmla="*/ 246 w 246"/>
              <a:gd name="T35" fmla="*/ 68 h 158"/>
              <a:gd name="T36" fmla="*/ 234 w 246"/>
              <a:gd name="T37" fmla="*/ 56 h 158"/>
              <a:gd name="T38" fmla="*/ 228 w 246"/>
              <a:gd name="T39" fmla="*/ 49 h 158"/>
              <a:gd name="T40" fmla="*/ 228 w 246"/>
              <a:gd name="T41" fmla="*/ 49 h 158"/>
              <a:gd name="T42" fmla="*/ 224 w 246"/>
              <a:gd name="T43" fmla="*/ 44 h 158"/>
              <a:gd name="T44" fmla="*/ 212 w 246"/>
              <a:gd name="T45" fmla="*/ 25 h 158"/>
              <a:gd name="T46" fmla="*/ 205 w 246"/>
              <a:gd name="T47" fmla="*/ 14 h 158"/>
              <a:gd name="T48" fmla="*/ 205 w 246"/>
              <a:gd name="T49" fmla="*/ 14 h 158"/>
              <a:gd name="T50" fmla="*/ 203 w 246"/>
              <a:gd name="T51" fmla="*/ 0 h 158"/>
              <a:gd name="T52" fmla="*/ 13 w 246"/>
              <a:gd name="T53" fmla="*/ 0 h 158"/>
              <a:gd name="T54" fmla="*/ 13 w 246"/>
              <a:gd name="T55" fmla="*/ 27 h 158"/>
              <a:gd name="T56" fmla="*/ 0 w 246"/>
              <a:gd name="T57" fmla="*/ 40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246" h="158"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12" y="59"/>
                  <a:pt x="12" y="59"/>
                  <a:pt x="12" y="59"/>
                </a:cubicBezTo>
                <a:cubicBezTo>
                  <a:pt x="12" y="89"/>
                  <a:pt x="12" y="89"/>
                  <a:pt x="12" y="89"/>
                </a:cubicBezTo>
                <a:cubicBezTo>
                  <a:pt x="24" y="94"/>
                  <a:pt x="24" y="94"/>
                  <a:pt x="24" y="94"/>
                </a:cubicBezTo>
                <a:cubicBezTo>
                  <a:pt x="24" y="120"/>
                  <a:pt x="24" y="120"/>
                  <a:pt x="24" y="120"/>
                </a:cubicBezTo>
                <a:cubicBezTo>
                  <a:pt x="26" y="138"/>
                  <a:pt x="26" y="138"/>
                  <a:pt x="26" y="138"/>
                </a:cubicBezTo>
                <a:cubicBezTo>
                  <a:pt x="26" y="139"/>
                  <a:pt x="26" y="139"/>
                  <a:pt x="26" y="139"/>
                </a:cubicBezTo>
                <a:cubicBezTo>
                  <a:pt x="26" y="139"/>
                  <a:pt x="26" y="139"/>
                  <a:pt x="26" y="139"/>
                </a:cubicBezTo>
                <a:cubicBezTo>
                  <a:pt x="26" y="139"/>
                  <a:pt x="26" y="139"/>
                  <a:pt x="26" y="139"/>
                </a:cubicBezTo>
                <a:cubicBezTo>
                  <a:pt x="188" y="139"/>
                  <a:pt x="188" y="139"/>
                  <a:pt x="188" y="139"/>
                </a:cubicBezTo>
                <a:cubicBezTo>
                  <a:pt x="195" y="158"/>
                  <a:pt x="195" y="158"/>
                  <a:pt x="195" y="158"/>
                </a:cubicBezTo>
                <a:cubicBezTo>
                  <a:pt x="195" y="158"/>
                  <a:pt x="195" y="158"/>
                  <a:pt x="195" y="158"/>
                </a:cubicBezTo>
                <a:cubicBezTo>
                  <a:pt x="210" y="139"/>
                  <a:pt x="210" y="139"/>
                  <a:pt x="210" y="139"/>
                </a:cubicBezTo>
                <a:cubicBezTo>
                  <a:pt x="215" y="118"/>
                  <a:pt x="215" y="118"/>
                  <a:pt x="215" y="118"/>
                </a:cubicBezTo>
                <a:cubicBezTo>
                  <a:pt x="224" y="101"/>
                  <a:pt x="224" y="101"/>
                  <a:pt x="224" y="101"/>
                </a:cubicBezTo>
                <a:cubicBezTo>
                  <a:pt x="234" y="89"/>
                  <a:pt x="234" y="89"/>
                  <a:pt x="234" y="89"/>
                </a:cubicBezTo>
                <a:cubicBezTo>
                  <a:pt x="246" y="68"/>
                  <a:pt x="246" y="68"/>
                  <a:pt x="246" y="68"/>
                </a:cubicBezTo>
                <a:cubicBezTo>
                  <a:pt x="234" y="56"/>
                  <a:pt x="234" y="56"/>
                  <a:pt x="234" y="56"/>
                </a:cubicBezTo>
                <a:cubicBezTo>
                  <a:pt x="228" y="49"/>
                  <a:pt x="228" y="49"/>
                  <a:pt x="228" y="49"/>
                </a:cubicBezTo>
                <a:cubicBezTo>
                  <a:pt x="228" y="49"/>
                  <a:pt x="228" y="49"/>
                  <a:pt x="228" y="49"/>
                </a:cubicBezTo>
                <a:cubicBezTo>
                  <a:pt x="224" y="44"/>
                  <a:pt x="224" y="44"/>
                  <a:pt x="224" y="44"/>
                </a:cubicBezTo>
                <a:cubicBezTo>
                  <a:pt x="212" y="25"/>
                  <a:pt x="212" y="25"/>
                  <a:pt x="212" y="25"/>
                </a:cubicBezTo>
                <a:cubicBezTo>
                  <a:pt x="205" y="14"/>
                  <a:pt x="205" y="14"/>
                  <a:pt x="205" y="14"/>
                </a:cubicBezTo>
                <a:cubicBezTo>
                  <a:pt x="205" y="14"/>
                  <a:pt x="205" y="14"/>
                  <a:pt x="205" y="14"/>
                </a:cubicBezTo>
                <a:cubicBezTo>
                  <a:pt x="205" y="12"/>
                  <a:pt x="204" y="6"/>
                  <a:pt x="203" y="0"/>
                </a:cubicBezTo>
                <a:cubicBezTo>
                  <a:pt x="13" y="0"/>
                  <a:pt x="13" y="0"/>
                  <a:pt x="13" y="0"/>
                </a:cubicBezTo>
                <a:cubicBezTo>
                  <a:pt x="13" y="27"/>
                  <a:pt x="13" y="27"/>
                  <a:pt x="13" y="27"/>
                </a:cubicBezTo>
                <a:lnTo>
                  <a:pt x="0" y="40"/>
                </a:lnTo>
                <a:close/>
              </a:path>
            </a:pathLst>
          </a:custGeom>
          <a:solidFill>
            <a:srgbClr val="0054A6"/>
          </a:solidFill>
          <a:ln w="9525">
            <a:solidFill>
              <a:schemeClr val="bg1">
                <a:lumMod val="75000"/>
              </a:schemeClr>
            </a:solidFill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29" name="Freeform 36"/>
          <p:cNvSpPr>
            <a:spLocks/>
          </p:cNvSpPr>
          <p:nvPr/>
        </p:nvSpPr>
        <p:spPr bwMode="auto">
          <a:xfrm>
            <a:off x="3835627" y="2475177"/>
            <a:ext cx="883233" cy="500426"/>
          </a:xfrm>
          <a:custGeom>
            <a:avLst/>
            <a:gdLst>
              <a:gd name="T0" fmla="*/ 0 w 600"/>
              <a:gd name="T1" fmla="*/ 272 h 322"/>
              <a:gd name="T2" fmla="*/ 416 w 600"/>
              <a:gd name="T3" fmla="*/ 272 h 322"/>
              <a:gd name="T4" fmla="*/ 444 w 600"/>
              <a:gd name="T5" fmla="*/ 294 h 322"/>
              <a:gd name="T6" fmla="*/ 526 w 600"/>
              <a:gd name="T7" fmla="*/ 294 h 322"/>
              <a:gd name="T8" fmla="*/ 550 w 600"/>
              <a:gd name="T9" fmla="*/ 312 h 322"/>
              <a:gd name="T10" fmla="*/ 574 w 600"/>
              <a:gd name="T11" fmla="*/ 322 h 322"/>
              <a:gd name="T12" fmla="*/ 574 w 600"/>
              <a:gd name="T13" fmla="*/ 322 h 322"/>
              <a:gd name="T14" fmla="*/ 600 w 600"/>
              <a:gd name="T15" fmla="*/ 296 h 322"/>
              <a:gd name="T16" fmla="*/ 600 w 600"/>
              <a:gd name="T17" fmla="*/ 242 h 322"/>
              <a:gd name="T18" fmla="*/ 598 w 600"/>
              <a:gd name="T19" fmla="*/ 242 h 322"/>
              <a:gd name="T20" fmla="*/ 598 w 600"/>
              <a:gd name="T21" fmla="*/ 240 h 322"/>
              <a:gd name="T22" fmla="*/ 598 w 600"/>
              <a:gd name="T23" fmla="*/ 104 h 322"/>
              <a:gd name="T24" fmla="*/ 574 w 600"/>
              <a:gd name="T25" fmla="*/ 76 h 322"/>
              <a:gd name="T26" fmla="*/ 574 w 600"/>
              <a:gd name="T27" fmla="*/ 0 h 322"/>
              <a:gd name="T28" fmla="*/ 2 w 600"/>
              <a:gd name="T29" fmla="*/ 0 h 322"/>
              <a:gd name="T30" fmla="*/ 2 w 600"/>
              <a:gd name="T31" fmla="*/ 98 h 322"/>
              <a:gd name="T32" fmla="*/ 2 w 600"/>
              <a:gd name="T33" fmla="*/ 100 h 322"/>
              <a:gd name="T34" fmla="*/ 0 w 600"/>
              <a:gd name="T35" fmla="*/ 100 h 322"/>
              <a:gd name="T36" fmla="*/ 0 w 600"/>
              <a:gd name="T37" fmla="*/ 270 h 322"/>
              <a:gd name="T38" fmla="*/ 0 w 600"/>
              <a:gd name="T39" fmla="*/ 272 h 322"/>
              <a:gd name="T40" fmla="*/ 0 w 600"/>
              <a:gd name="T41" fmla="*/ 272 h 3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600" h="322">
                <a:moveTo>
                  <a:pt x="0" y="272"/>
                </a:moveTo>
                <a:lnTo>
                  <a:pt x="416" y="272"/>
                </a:lnTo>
                <a:lnTo>
                  <a:pt x="444" y="294"/>
                </a:lnTo>
                <a:lnTo>
                  <a:pt x="526" y="294"/>
                </a:lnTo>
                <a:lnTo>
                  <a:pt x="550" y="312"/>
                </a:lnTo>
                <a:lnTo>
                  <a:pt x="574" y="322"/>
                </a:lnTo>
                <a:lnTo>
                  <a:pt x="574" y="322"/>
                </a:lnTo>
                <a:lnTo>
                  <a:pt x="600" y="296"/>
                </a:lnTo>
                <a:lnTo>
                  <a:pt x="600" y="242"/>
                </a:lnTo>
                <a:lnTo>
                  <a:pt x="598" y="242"/>
                </a:lnTo>
                <a:lnTo>
                  <a:pt x="598" y="240"/>
                </a:lnTo>
                <a:lnTo>
                  <a:pt x="598" y="104"/>
                </a:lnTo>
                <a:lnTo>
                  <a:pt x="574" y="76"/>
                </a:lnTo>
                <a:lnTo>
                  <a:pt x="574" y="0"/>
                </a:lnTo>
                <a:lnTo>
                  <a:pt x="2" y="0"/>
                </a:lnTo>
                <a:lnTo>
                  <a:pt x="2" y="98"/>
                </a:lnTo>
                <a:lnTo>
                  <a:pt x="2" y="100"/>
                </a:lnTo>
                <a:lnTo>
                  <a:pt x="0" y="100"/>
                </a:lnTo>
                <a:lnTo>
                  <a:pt x="0" y="270"/>
                </a:lnTo>
                <a:lnTo>
                  <a:pt x="0" y="272"/>
                </a:lnTo>
                <a:lnTo>
                  <a:pt x="0" y="272"/>
                </a:lnTo>
                <a:close/>
              </a:path>
            </a:pathLst>
          </a:custGeom>
          <a:solidFill>
            <a:srgbClr val="0054A6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30" name="Freeform 37"/>
          <p:cNvSpPr>
            <a:spLocks/>
          </p:cNvSpPr>
          <p:nvPr/>
        </p:nvSpPr>
        <p:spPr bwMode="auto">
          <a:xfrm>
            <a:off x="7390644" y="2695863"/>
            <a:ext cx="179591" cy="341906"/>
          </a:xfrm>
          <a:custGeom>
            <a:avLst/>
            <a:gdLst>
              <a:gd name="T0" fmla="*/ 7 w 61"/>
              <a:gd name="T1" fmla="*/ 98 h 110"/>
              <a:gd name="T2" fmla="*/ 7 w 61"/>
              <a:gd name="T3" fmla="*/ 98 h 110"/>
              <a:gd name="T4" fmla="*/ 4 w 61"/>
              <a:gd name="T5" fmla="*/ 108 h 110"/>
              <a:gd name="T6" fmla="*/ 4 w 61"/>
              <a:gd name="T7" fmla="*/ 110 h 110"/>
              <a:gd name="T8" fmla="*/ 23 w 61"/>
              <a:gd name="T9" fmla="*/ 110 h 110"/>
              <a:gd name="T10" fmla="*/ 23 w 61"/>
              <a:gd name="T11" fmla="*/ 102 h 110"/>
              <a:gd name="T12" fmla="*/ 24 w 61"/>
              <a:gd name="T13" fmla="*/ 102 h 110"/>
              <a:gd name="T14" fmla="*/ 30 w 61"/>
              <a:gd name="T15" fmla="*/ 95 h 110"/>
              <a:gd name="T16" fmla="*/ 30 w 61"/>
              <a:gd name="T17" fmla="*/ 94 h 110"/>
              <a:gd name="T18" fmla="*/ 30 w 61"/>
              <a:gd name="T19" fmla="*/ 94 h 110"/>
              <a:gd name="T20" fmla="*/ 31 w 61"/>
              <a:gd name="T21" fmla="*/ 94 h 110"/>
              <a:gd name="T22" fmla="*/ 31 w 61"/>
              <a:gd name="T23" fmla="*/ 94 h 110"/>
              <a:gd name="T24" fmla="*/ 31 w 61"/>
              <a:gd name="T25" fmla="*/ 93 h 110"/>
              <a:gd name="T26" fmla="*/ 32 w 61"/>
              <a:gd name="T27" fmla="*/ 90 h 110"/>
              <a:gd name="T28" fmla="*/ 33 w 61"/>
              <a:gd name="T29" fmla="*/ 85 h 110"/>
              <a:gd name="T30" fmla="*/ 33 w 61"/>
              <a:gd name="T31" fmla="*/ 85 h 110"/>
              <a:gd name="T32" fmla="*/ 33 w 61"/>
              <a:gd name="T33" fmla="*/ 84 h 110"/>
              <a:gd name="T34" fmla="*/ 33 w 61"/>
              <a:gd name="T35" fmla="*/ 84 h 110"/>
              <a:gd name="T36" fmla="*/ 32 w 61"/>
              <a:gd name="T37" fmla="*/ 84 h 110"/>
              <a:gd name="T38" fmla="*/ 33 w 61"/>
              <a:gd name="T39" fmla="*/ 84 h 110"/>
              <a:gd name="T40" fmla="*/ 33 w 61"/>
              <a:gd name="T41" fmla="*/ 81 h 110"/>
              <a:gd name="T42" fmla="*/ 33 w 61"/>
              <a:gd name="T43" fmla="*/ 68 h 110"/>
              <a:gd name="T44" fmla="*/ 31 w 61"/>
              <a:gd name="T45" fmla="*/ 67 h 110"/>
              <a:gd name="T46" fmla="*/ 30 w 61"/>
              <a:gd name="T47" fmla="*/ 67 h 110"/>
              <a:gd name="T48" fmla="*/ 30 w 61"/>
              <a:gd name="T49" fmla="*/ 67 h 110"/>
              <a:gd name="T50" fmla="*/ 33 w 61"/>
              <a:gd name="T51" fmla="*/ 63 h 110"/>
              <a:gd name="T52" fmla="*/ 38 w 61"/>
              <a:gd name="T53" fmla="*/ 55 h 110"/>
              <a:gd name="T54" fmla="*/ 38 w 61"/>
              <a:gd name="T55" fmla="*/ 54 h 110"/>
              <a:gd name="T56" fmla="*/ 44 w 61"/>
              <a:gd name="T57" fmla="*/ 43 h 110"/>
              <a:gd name="T58" fmla="*/ 42 w 61"/>
              <a:gd name="T59" fmla="*/ 42 h 110"/>
              <a:gd name="T60" fmla="*/ 44 w 61"/>
              <a:gd name="T61" fmla="*/ 38 h 110"/>
              <a:gd name="T62" fmla="*/ 49 w 61"/>
              <a:gd name="T63" fmla="*/ 31 h 110"/>
              <a:gd name="T64" fmla="*/ 49 w 61"/>
              <a:gd name="T65" fmla="*/ 30 h 110"/>
              <a:gd name="T66" fmla="*/ 54 w 61"/>
              <a:gd name="T67" fmla="*/ 24 h 110"/>
              <a:gd name="T68" fmla="*/ 54 w 61"/>
              <a:gd name="T69" fmla="*/ 18 h 110"/>
              <a:gd name="T70" fmla="*/ 55 w 61"/>
              <a:gd name="T71" fmla="*/ 18 h 110"/>
              <a:gd name="T72" fmla="*/ 61 w 61"/>
              <a:gd name="T73" fmla="*/ 12 h 110"/>
              <a:gd name="T74" fmla="*/ 61 w 61"/>
              <a:gd name="T75" fmla="*/ 0 h 110"/>
              <a:gd name="T76" fmla="*/ 60 w 61"/>
              <a:gd name="T77" fmla="*/ 0 h 110"/>
              <a:gd name="T78" fmla="*/ 60 w 61"/>
              <a:gd name="T79" fmla="*/ 2 h 110"/>
              <a:gd name="T80" fmla="*/ 1 w 61"/>
              <a:gd name="T81" fmla="*/ 2 h 110"/>
              <a:gd name="T82" fmla="*/ 0 w 61"/>
              <a:gd name="T83" fmla="*/ 2 h 110"/>
              <a:gd name="T84" fmla="*/ 0 w 61"/>
              <a:gd name="T85" fmla="*/ 87 h 110"/>
              <a:gd name="T86" fmla="*/ 7 w 61"/>
              <a:gd name="T87" fmla="*/ 98 h 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61" h="110">
                <a:moveTo>
                  <a:pt x="7" y="98"/>
                </a:moveTo>
                <a:cubicBezTo>
                  <a:pt x="7" y="98"/>
                  <a:pt x="7" y="98"/>
                  <a:pt x="7" y="98"/>
                </a:cubicBezTo>
                <a:cubicBezTo>
                  <a:pt x="6" y="100"/>
                  <a:pt x="5" y="104"/>
                  <a:pt x="4" y="108"/>
                </a:cubicBezTo>
                <a:cubicBezTo>
                  <a:pt x="4" y="110"/>
                  <a:pt x="4" y="110"/>
                  <a:pt x="4" y="110"/>
                </a:cubicBezTo>
                <a:cubicBezTo>
                  <a:pt x="23" y="110"/>
                  <a:pt x="23" y="110"/>
                  <a:pt x="23" y="110"/>
                </a:cubicBezTo>
                <a:cubicBezTo>
                  <a:pt x="23" y="102"/>
                  <a:pt x="23" y="102"/>
                  <a:pt x="23" y="102"/>
                </a:cubicBezTo>
                <a:cubicBezTo>
                  <a:pt x="24" y="102"/>
                  <a:pt x="24" y="102"/>
                  <a:pt x="24" y="102"/>
                </a:cubicBezTo>
                <a:cubicBezTo>
                  <a:pt x="25" y="101"/>
                  <a:pt x="28" y="99"/>
                  <a:pt x="30" y="95"/>
                </a:cubicBezTo>
                <a:cubicBezTo>
                  <a:pt x="30" y="95"/>
                  <a:pt x="30" y="95"/>
                  <a:pt x="30" y="94"/>
                </a:cubicBezTo>
                <a:cubicBezTo>
                  <a:pt x="30" y="94"/>
                  <a:pt x="30" y="94"/>
                  <a:pt x="30" y="94"/>
                </a:cubicBezTo>
                <a:cubicBezTo>
                  <a:pt x="31" y="94"/>
                  <a:pt x="31" y="94"/>
                  <a:pt x="31" y="94"/>
                </a:cubicBezTo>
                <a:cubicBezTo>
                  <a:pt x="31" y="94"/>
                  <a:pt x="31" y="94"/>
                  <a:pt x="31" y="94"/>
                </a:cubicBezTo>
                <a:cubicBezTo>
                  <a:pt x="31" y="93"/>
                  <a:pt x="31" y="93"/>
                  <a:pt x="31" y="93"/>
                </a:cubicBezTo>
                <a:cubicBezTo>
                  <a:pt x="31" y="93"/>
                  <a:pt x="32" y="91"/>
                  <a:pt x="32" y="90"/>
                </a:cubicBezTo>
                <a:cubicBezTo>
                  <a:pt x="32" y="87"/>
                  <a:pt x="32" y="86"/>
                  <a:pt x="33" y="85"/>
                </a:cubicBezTo>
                <a:cubicBezTo>
                  <a:pt x="33" y="85"/>
                  <a:pt x="33" y="85"/>
                  <a:pt x="33" y="85"/>
                </a:cubicBezTo>
                <a:cubicBezTo>
                  <a:pt x="33" y="84"/>
                  <a:pt x="33" y="84"/>
                  <a:pt x="33" y="84"/>
                </a:cubicBezTo>
                <a:cubicBezTo>
                  <a:pt x="33" y="84"/>
                  <a:pt x="33" y="84"/>
                  <a:pt x="33" y="84"/>
                </a:cubicBezTo>
                <a:cubicBezTo>
                  <a:pt x="32" y="84"/>
                  <a:pt x="32" y="84"/>
                  <a:pt x="32" y="84"/>
                </a:cubicBezTo>
                <a:cubicBezTo>
                  <a:pt x="33" y="84"/>
                  <a:pt x="33" y="84"/>
                  <a:pt x="33" y="84"/>
                </a:cubicBezTo>
                <a:cubicBezTo>
                  <a:pt x="33" y="83"/>
                  <a:pt x="33" y="82"/>
                  <a:pt x="33" y="81"/>
                </a:cubicBezTo>
                <a:cubicBezTo>
                  <a:pt x="33" y="68"/>
                  <a:pt x="33" y="68"/>
                  <a:pt x="33" y="68"/>
                </a:cubicBezTo>
                <a:cubicBezTo>
                  <a:pt x="32" y="68"/>
                  <a:pt x="31" y="68"/>
                  <a:pt x="31" y="67"/>
                </a:cubicBezTo>
                <a:cubicBezTo>
                  <a:pt x="30" y="67"/>
                  <a:pt x="30" y="67"/>
                  <a:pt x="30" y="67"/>
                </a:cubicBezTo>
                <a:cubicBezTo>
                  <a:pt x="30" y="67"/>
                  <a:pt x="30" y="67"/>
                  <a:pt x="30" y="67"/>
                </a:cubicBezTo>
                <a:cubicBezTo>
                  <a:pt x="30" y="66"/>
                  <a:pt x="31" y="65"/>
                  <a:pt x="33" y="63"/>
                </a:cubicBezTo>
                <a:cubicBezTo>
                  <a:pt x="38" y="59"/>
                  <a:pt x="38" y="55"/>
                  <a:pt x="38" y="55"/>
                </a:cubicBezTo>
                <a:cubicBezTo>
                  <a:pt x="38" y="54"/>
                  <a:pt x="38" y="54"/>
                  <a:pt x="38" y="54"/>
                </a:cubicBezTo>
                <a:cubicBezTo>
                  <a:pt x="44" y="43"/>
                  <a:pt x="44" y="43"/>
                  <a:pt x="44" y="43"/>
                </a:cubicBezTo>
                <a:cubicBezTo>
                  <a:pt x="43" y="43"/>
                  <a:pt x="42" y="43"/>
                  <a:pt x="42" y="42"/>
                </a:cubicBezTo>
                <a:cubicBezTo>
                  <a:pt x="42" y="41"/>
                  <a:pt x="42" y="40"/>
                  <a:pt x="44" y="38"/>
                </a:cubicBezTo>
                <a:cubicBezTo>
                  <a:pt x="47" y="35"/>
                  <a:pt x="49" y="32"/>
                  <a:pt x="49" y="31"/>
                </a:cubicBezTo>
                <a:cubicBezTo>
                  <a:pt x="49" y="30"/>
                  <a:pt x="49" y="30"/>
                  <a:pt x="49" y="30"/>
                </a:cubicBezTo>
                <a:cubicBezTo>
                  <a:pt x="54" y="24"/>
                  <a:pt x="54" y="24"/>
                  <a:pt x="54" y="24"/>
                </a:cubicBezTo>
                <a:cubicBezTo>
                  <a:pt x="54" y="18"/>
                  <a:pt x="54" y="18"/>
                  <a:pt x="54" y="18"/>
                </a:cubicBezTo>
                <a:cubicBezTo>
                  <a:pt x="55" y="18"/>
                  <a:pt x="55" y="18"/>
                  <a:pt x="55" y="18"/>
                </a:cubicBezTo>
                <a:cubicBezTo>
                  <a:pt x="58" y="16"/>
                  <a:pt x="61" y="14"/>
                  <a:pt x="61" y="12"/>
                </a:cubicBezTo>
                <a:cubicBezTo>
                  <a:pt x="61" y="0"/>
                  <a:pt x="61" y="0"/>
                  <a:pt x="61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60" y="2"/>
                  <a:pt x="60" y="2"/>
                  <a:pt x="60" y="2"/>
                </a:cubicBezTo>
                <a:cubicBezTo>
                  <a:pt x="1" y="2"/>
                  <a:pt x="1" y="2"/>
                  <a:pt x="1" y="2"/>
                </a:cubicBezTo>
                <a:cubicBezTo>
                  <a:pt x="0" y="2"/>
                  <a:pt x="0" y="2"/>
                  <a:pt x="0" y="2"/>
                </a:cubicBezTo>
                <a:cubicBezTo>
                  <a:pt x="0" y="87"/>
                  <a:pt x="0" y="87"/>
                  <a:pt x="0" y="87"/>
                </a:cubicBezTo>
                <a:lnTo>
                  <a:pt x="7" y="98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31" name="Freeform 38"/>
          <p:cNvSpPr>
            <a:spLocks/>
          </p:cNvSpPr>
          <p:nvPr/>
        </p:nvSpPr>
        <p:spPr bwMode="auto">
          <a:xfrm>
            <a:off x="5793461" y="2580859"/>
            <a:ext cx="529940" cy="652731"/>
          </a:xfrm>
          <a:custGeom>
            <a:avLst/>
            <a:gdLst>
              <a:gd name="T0" fmla="*/ 284 w 360"/>
              <a:gd name="T1" fmla="*/ 420 h 420"/>
              <a:gd name="T2" fmla="*/ 306 w 360"/>
              <a:gd name="T3" fmla="*/ 382 h 420"/>
              <a:gd name="T4" fmla="*/ 314 w 360"/>
              <a:gd name="T5" fmla="*/ 358 h 420"/>
              <a:gd name="T6" fmla="*/ 322 w 360"/>
              <a:gd name="T7" fmla="*/ 342 h 420"/>
              <a:gd name="T8" fmla="*/ 328 w 360"/>
              <a:gd name="T9" fmla="*/ 328 h 420"/>
              <a:gd name="T10" fmla="*/ 360 w 360"/>
              <a:gd name="T11" fmla="*/ 280 h 420"/>
              <a:gd name="T12" fmla="*/ 352 w 360"/>
              <a:gd name="T13" fmla="*/ 280 h 420"/>
              <a:gd name="T14" fmla="*/ 344 w 360"/>
              <a:gd name="T15" fmla="*/ 218 h 420"/>
              <a:gd name="T16" fmla="*/ 306 w 360"/>
              <a:gd name="T17" fmla="*/ 178 h 420"/>
              <a:gd name="T18" fmla="*/ 274 w 360"/>
              <a:gd name="T19" fmla="*/ 210 h 420"/>
              <a:gd name="T20" fmla="*/ 244 w 360"/>
              <a:gd name="T21" fmla="*/ 218 h 420"/>
              <a:gd name="T22" fmla="*/ 250 w 360"/>
              <a:gd name="T23" fmla="*/ 186 h 420"/>
              <a:gd name="T24" fmla="*/ 274 w 360"/>
              <a:gd name="T25" fmla="*/ 156 h 420"/>
              <a:gd name="T26" fmla="*/ 290 w 360"/>
              <a:gd name="T27" fmla="*/ 140 h 420"/>
              <a:gd name="T28" fmla="*/ 274 w 360"/>
              <a:gd name="T29" fmla="*/ 86 h 420"/>
              <a:gd name="T30" fmla="*/ 282 w 360"/>
              <a:gd name="T31" fmla="*/ 70 h 420"/>
              <a:gd name="T32" fmla="*/ 266 w 360"/>
              <a:gd name="T33" fmla="*/ 38 h 420"/>
              <a:gd name="T34" fmla="*/ 236 w 360"/>
              <a:gd name="T35" fmla="*/ 22 h 420"/>
              <a:gd name="T36" fmla="*/ 212 w 360"/>
              <a:gd name="T37" fmla="*/ 8 h 420"/>
              <a:gd name="T38" fmla="*/ 188 w 360"/>
              <a:gd name="T39" fmla="*/ 8 h 420"/>
              <a:gd name="T40" fmla="*/ 172 w 360"/>
              <a:gd name="T41" fmla="*/ 0 h 420"/>
              <a:gd name="T42" fmla="*/ 150 w 360"/>
              <a:gd name="T43" fmla="*/ 8 h 420"/>
              <a:gd name="T44" fmla="*/ 158 w 360"/>
              <a:gd name="T45" fmla="*/ 30 h 420"/>
              <a:gd name="T46" fmla="*/ 126 w 360"/>
              <a:gd name="T47" fmla="*/ 46 h 420"/>
              <a:gd name="T48" fmla="*/ 110 w 360"/>
              <a:gd name="T49" fmla="*/ 86 h 420"/>
              <a:gd name="T50" fmla="*/ 102 w 360"/>
              <a:gd name="T51" fmla="*/ 70 h 420"/>
              <a:gd name="T52" fmla="*/ 94 w 360"/>
              <a:gd name="T53" fmla="*/ 70 h 420"/>
              <a:gd name="T54" fmla="*/ 72 w 360"/>
              <a:gd name="T55" fmla="*/ 86 h 420"/>
              <a:gd name="T56" fmla="*/ 56 w 360"/>
              <a:gd name="T57" fmla="*/ 108 h 420"/>
              <a:gd name="T58" fmla="*/ 48 w 360"/>
              <a:gd name="T59" fmla="*/ 164 h 420"/>
              <a:gd name="T60" fmla="*/ 56 w 360"/>
              <a:gd name="T61" fmla="*/ 280 h 420"/>
              <a:gd name="T62" fmla="*/ 24 w 360"/>
              <a:gd name="T63" fmla="*/ 406 h 420"/>
              <a:gd name="T64" fmla="*/ 160 w 360"/>
              <a:gd name="T65" fmla="*/ 420 h 420"/>
              <a:gd name="T66" fmla="*/ 162 w 360"/>
              <a:gd name="T67" fmla="*/ 420 h 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60" h="420">
                <a:moveTo>
                  <a:pt x="162" y="420"/>
                </a:moveTo>
                <a:lnTo>
                  <a:pt x="284" y="420"/>
                </a:lnTo>
                <a:lnTo>
                  <a:pt x="306" y="398"/>
                </a:lnTo>
                <a:lnTo>
                  <a:pt x="306" y="382"/>
                </a:lnTo>
                <a:lnTo>
                  <a:pt x="314" y="366"/>
                </a:lnTo>
                <a:lnTo>
                  <a:pt x="314" y="358"/>
                </a:lnTo>
                <a:lnTo>
                  <a:pt x="322" y="358"/>
                </a:lnTo>
                <a:lnTo>
                  <a:pt x="322" y="342"/>
                </a:lnTo>
                <a:lnTo>
                  <a:pt x="322" y="336"/>
                </a:lnTo>
                <a:lnTo>
                  <a:pt x="328" y="328"/>
                </a:lnTo>
                <a:lnTo>
                  <a:pt x="344" y="328"/>
                </a:lnTo>
                <a:lnTo>
                  <a:pt x="360" y="280"/>
                </a:lnTo>
                <a:lnTo>
                  <a:pt x="352" y="288"/>
                </a:lnTo>
                <a:lnTo>
                  <a:pt x="352" y="280"/>
                </a:lnTo>
                <a:lnTo>
                  <a:pt x="344" y="264"/>
                </a:lnTo>
                <a:lnTo>
                  <a:pt x="344" y="218"/>
                </a:lnTo>
                <a:lnTo>
                  <a:pt x="322" y="172"/>
                </a:lnTo>
                <a:lnTo>
                  <a:pt x="306" y="178"/>
                </a:lnTo>
                <a:lnTo>
                  <a:pt x="282" y="186"/>
                </a:lnTo>
                <a:lnTo>
                  <a:pt x="274" y="210"/>
                </a:lnTo>
                <a:lnTo>
                  <a:pt x="250" y="218"/>
                </a:lnTo>
                <a:lnTo>
                  <a:pt x="244" y="218"/>
                </a:lnTo>
                <a:lnTo>
                  <a:pt x="236" y="210"/>
                </a:lnTo>
                <a:lnTo>
                  <a:pt x="250" y="186"/>
                </a:lnTo>
                <a:lnTo>
                  <a:pt x="266" y="172"/>
                </a:lnTo>
                <a:lnTo>
                  <a:pt x="274" y="156"/>
                </a:lnTo>
                <a:lnTo>
                  <a:pt x="282" y="148"/>
                </a:lnTo>
                <a:lnTo>
                  <a:pt x="290" y="140"/>
                </a:lnTo>
                <a:lnTo>
                  <a:pt x="282" y="94"/>
                </a:lnTo>
                <a:lnTo>
                  <a:pt x="274" y="86"/>
                </a:lnTo>
                <a:lnTo>
                  <a:pt x="274" y="78"/>
                </a:lnTo>
                <a:lnTo>
                  <a:pt x="282" y="70"/>
                </a:lnTo>
                <a:lnTo>
                  <a:pt x="274" y="46"/>
                </a:lnTo>
                <a:lnTo>
                  <a:pt x="266" y="38"/>
                </a:lnTo>
                <a:lnTo>
                  <a:pt x="244" y="30"/>
                </a:lnTo>
                <a:lnTo>
                  <a:pt x="236" y="22"/>
                </a:lnTo>
                <a:lnTo>
                  <a:pt x="228" y="22"/>
                </a:lnTo>
                <a:lnTo>
                  <a:pt x="212" y="8"/>
                </a:lnTo>
                <a:lnTo>
                  <a:pt x="204" y="0"/>
                </a:lnTo>
                <a:lnTo>
                  <a:pt x="188" y="8"/>
                </a:lnTo>
                <a:lnTo>
                  <a:pt x="188" y="0"/>
                </a:lnTo>
                <a:lnTo>
                  <a:pt x="172" y="0"/>
                </a:lnTo>
                <a:lnTo>
                  <a:pt x="158" y="0"/>
                </a:lnTo>
                <a:lnTo>
                  <a:pt x="150" y="8"/>
                </a:lnTo>
                <a:lnTo>
                  <a:pt x="150" y="22"/>
                </a:lnTo>
                <a:lnTo>
                  <a:pt x="158" y="30"/>
                </a:lnTo>
                <a:lnTo>
                  <a:pt x="158" y="38"/>
                </a:lnTo>
                <a:lnTo>
                  <a:pt x="126" y="46"/>
                </a:lnTo>
                <a:lnTo>
                  <a:pt x="118" y="86"/>
                </a:lnTo>
                <a:lnTo>
                  <a:pt x="110" y="86"/>
                </a:lnTo>
                <a:lnTo>
                  <a:pt x="110" y="94"/>
                </a:lnTo>
                <a:lnTo>
                  <a:pt x="102" y="70"/>
                </a:lnTo>
                <a:lnTo>
                  <a:pt x="102" y="62"/>
                </a:lnTo>
                <a:lnTo>
                  <a:pt x="94" y="70"/>
                </a:lnTo>
                <a:lnTo>
                  <a:pt x="86" y="78"/>
                </a:lnTo>
                <a:lnTo>
                  <a:pt x="72" y="86"/>
                </a:lnTo>
                <a:lnTo>
                  <a:pt x="64" y="100"/>
                </a:lnTo>
                <a:lnTo>
                  <a:pt x="56" y="108"/>
                </a:lnTo>
                <a:lnTo>
                  <a:pt x="56" y="156"/>
                </a:lnTo>
                <a:lnTo>
                  <a:pt x="48" y="164"/>
                </a:lnTo>
                <a:lnTo>
                  <a:pt x="32" y="218"/>
                </a:lnTo>
                <a:lnTo>
                  <a:pt x="56" y="280"/>
                </a:lnTo>
                <a:lnTo>
                  <a:pt x="56" y="328"/>
                </a:lnTo>
                <a:lnTo>
                  <a:pt x="24" y="406"/>
                </a:lnTo>
                <a:lnTo>
                  <a:pt x="0" y="420"/>
                </a:lnTo>
                <a:lnTo>
                  <a:pt x="160" y="420"/>
                </a:lnTo>
                <a:lnTo>
                  <a:pt x="162" y="420"/>
                </a:lnTo>
                <a:lnTo>
                  <a:pt x="162" y="420"/>
                </a:lnTo>
                <a:close/>
              </a:path>
            </a:pathLst>
          </a:custGeom>
          <a:solidFill>
            <a:srgbClr val="0054A6"/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32" name="Freeform 39"/>
          <p:cNvSpPr>
            <a:spLocks/>
          </p:cNvSpPr>
          <p:nvPr/>
        </p:nvSpPr>
        <p:spPr bwMode="auto">
          <a:xfrm>
            <a:off x="5610927" y="3183857"/>
            <a:ext cx="418064" cy="607662"/>
          </a:xfrm>
          <a:custGeom>
            <a:avLst/>
            <a:gdLst>
              <a:gd name="T0" fmla="*/ 35 w 142"/>
              <a:gd name="T1" fmla="*/ 142 h 195"/>
              <a:gd name="T2" fmla="*/ 30 w 142"/>
              <a:gd name="T3" fmla="*/ 149 h 195"/>
              <a:gd name="T4" fmla="*/ 23 w 142"/>
              <a:gd name="T5" fmla="*/ 153 h 195"/>
              <a:gd name="T6" fmla="*/ 23 w 142"/>
              <a:gd name="T7" fmla="*/ 160 h 195"/>
              <a:gd name="T8" fmla="*/ 19 w 142"/>
              <a:gd name="T9" fmla="*/ 164 h 195"/>
              <a:gd name="T10" fmla="*/ 15 w 142"/>
              <a:gd name="T11" fmla="*/ 171 h 195"/>
              <a:gd name="T12" fmla="*/ 9 w 142"/>
              <a:gd name="T13" fmla="*/ 177 h 195"/>
              <a:gd name="T14" fmla="*/ 5 w 142"/>
              <a:gd name="T15" fmla="*/ 183 h 195"/>
              <a:gd name="T16" fmla="*/ 4 w 142"/>
              <a:gd name="T17" fmla="*/ 185 h 195"/>
              <a:gd name="T18" fmla="*/ 2 w 142"/>
              <a:gd name="T19" fmla="*/ 189 h 195"/>
              <a:gd name="T20" fmla="*/ 2 w 142"/>
              <a:gd name="T21" fmla="*/ 191 h 195"/>
              <a:gd name="T22" fmla="*/ 1 w 142"/>
              <a:gd name="T23" fmla="*/ 191 h 195"/>
              <a:gd name="T24" fmla="*/ 0 w 142"/>
              <a:gd name="T25" fmla="*/ 192 h 195"/>
              <a:gd name="T26" fmla="*/ 0 w 142"/>
              <a:gd name="T27" fmla="*/ 192 h 195"/>
              <a:gd name="T28" fmla="*/ 15 w 142"/>
              <a:gd name="T29" fmla="*/ 192 h 195"/>
              <a:gd name="T30" fmla="*/ 19 w 142"/>
              <a:gd name="T31" fmla="*/ 195 h 195"/>
              <a:gd name="T32" fmla="*/ 19 w 142"/>
              <a:gd name="T33" fmla="*/ 195 h 195"/>
              <a:gd name="T34" fmla="*/ 21 w 142"/>
              <a:gd name="T35" fmla="*/ 192 h 195"/>
              <a:gd name="T36" fmla="*/ 22 w 142"/>
              <a:gd name="T37" fmla="*/ 190 h 195"/>
              <a:gd name="T38" fmla="*/ 22 w 142"/>
              <a:gd name="T39" fmla="*/ 189 h 195"/>
              <a:gd name="T40" fmla="*/ 21 w 142"/>
              <a:gd name="T41" fmla="*/ 189 h 195"/>
              <a:gd name="T42" fmla="*/ 23 w 142"/>
              <a:gd name="T43" fmla="*/ 187 h 195"/>
              <a:gd name="T44" fmla="*/ 27 w 142"/>
              <a:gd name="T45" fmla="*/ 182 h 195"/>
              <a:gd name="T46" fmla="*/ 29 w 142"/>
              <a:gd name="T47" fmla="*/ 186 h 195"/>
              <a:gd name="T48" fmla="*/ 37 w 142"/>
              <a:gd name="T49" fmla="*/ 188 h 195"/>
              <a:gd name="T50" fmla="*/ 48 w 142"/>
              <a:gd name="T51" fmla="*/ 188 h 195"/>
              <a:gd name="T52" fmla="*/ 47 w 142"/>
              <a:gd name="T53" fmla="*/ 189 h 195"/>
              <a:gd name="T54" fmla="*/ 50 w 142"/>
              <a:gd name="T55" fmla="*/ 189 h 195"/>
              <a:gd name="T56" fmla="*/ 53 w 142"/>
              <a:gd name="T57" fmla="*/ 188 h 195"/>
              <a:gd name="T58" fmla="*/ 57 w 142"/>
              <a:gd name="T59" fmla="*/ 188 h 195"/>
              <a:gd name="T60" fmla="*/ 62 w 142"/>
              <a:gd name="T61" fmla="*/ 188 h 195"/>
              <a:gd name="T62" fmla="*/ 62 w 142"/>
              <a:gd name="T63" fmla="*/ 188 h 195"/>
              <a:gd name="T64" fmla="*/ 67 w 142"/>
              <a:gd name="T65" fmla="*/ 188 h 195"/>
              <a:gd name="T66" fmla="*/ 73 w 142"/>
              <a:gd name="T67" fmla="*/ 182 h 195"/>
              <a:gd name="T68" fmla="*/ 80 w 142"/>
              <a:gd name="T69" fmla="*/ 182 h 195"/>
              <a:gd name="T70" fmla="*/ 80 w 142"/>
              <a:gd name="T71" fmla="*/ 182 h 195"/>
              <a:gd name="T72" fmla="*/ 81 w 142"/>
              <a:gd name="T73" fmla="*/ 181 h 195"/>
              <a:gd name="T74" fmla="*/ 83 w 142"/>
              <a:gd name="T75" fmla="*/ 182 h 195"/>
              <a:gd name="T76" fmla="*/ 88 w 142"/>
              <a:gd name="T77" fmla="*/ 187 h 195"/>
              <a:gd name="T78" fmla="*/ 88 w 142"/>
              <a:gd name="T79" fmla="*/ 188 h 195"/>
              <a:gd name="T80" fmla="*/ 95 w 142"/>
              <a:gd name="T81" fmla="*/ 188 h 195"/>
              <a:gd name="T82" fmla="*/ 95 w 142"/>
              <a:gd name="T83" fmla="*/ 186 h 195"/>
              <a:gd name="T84" fmla="*/ 95 w 142"/>
              <a:gd name="T85" fmla="*/ 181 h 195"/>
              <a:gd name="T86" fmla="*/ 93 w 142"/>
              <a:gd name="T87" fmla="*/ 177 h 195"/>
              <a:gd name="T88" fmla="*/ 92 w 142"/>
              <a:gd name="T89" fmla="*/ 176 h 195"/>
              <a:gd name="T90" fmla="*/ 95 w 142"/>
              <a:gd name="T91" fmla="*/ 174 h 195"/>
              <a:gd name="T92" fmla="*/ 110 w 142"/>
              <a:gd name="T93" fmla="*/ 166 h 195"/>
              <a:gd name="T94" fmla="*/ 117 w 142"/>
              <a:gd name="T95" fmla="*/ 160 h 195"/>
              <a:gd name="T96" fmla="*/ 117 w 142"/>
              <a:gd name="T97" fmla="*/ 159 h 195"/>
              <a:gd name="T98" fmla="*/ 120 w 142"/>
              <a:gd name="T99" fmla="*/ 150 h 195"/>
              <a:gd name="T100" fmla="*/ 130 w 142"/>
              <a:gd name="T101" fmla="*/ 146 h 195"/>
              <a:gd name="T102" fmla="*/ 130 w 142"/>
              <a:gd name="T103" fmla="*/ 146 h 195"/>
              <a:gd name="T104" fmla="*/ 130 w 142"/>
              <a:gd name="T105" fmla="*/ 146 h 195"/>
              <a:gd name="T106" fmla="*/ 137 w 142"/>
              <a:gd name="T107" fmla="*/ 146 h 195"/>
              <a:gd name="T108" fmla="*/ 142 w 142"/>
              <a:gd name="T109" fmla="*/ 141 h 195"/>
              <a:gd name="T110" fmla="*/ 142 w 142"/>
              <a:gd name="T111" fmla="*/ 16 h 195"/>
              <a:gd name="T112" fmla="*/ 62 w 142"/>
              <a:gd name="T113" fmla="*/ 16 h 195"/>
              <a:gd name="T114" fmla="*/ 55 w 142"/>
              <a:gd name="T115" fmla="*/ 20 h 195"/>
              <a:gd name="T116" fmla="*/ 51 w 142"/>
              <a:gd name="T117" fmla="*/ 20 h 195"/>
              <a:gd name="T118" fmla="*/ 43 w 142"/>
              <a:gd name="T119" fmla="*/ 16 h 195"/>
              <a:gd name="T120" fmla="*/ 36 w 142"/>
              <a:gd name="T121" fmla="*/ 0 h 195"/>
              <a:gd name="T122" fmla="*/ 35 w 142"/>
              <a:gd name="T123" fmla="*/ 0 h 195"/>
              <a:gd name="T124" fmla="*/ 35 w 142"/>
              <a:gd name="T125" fmla="*/ 142 h 1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42" h="195">
                <a:moveTo>
                  <a:pt x="35" y="142"/>
                </a:moveTo>
                <a:cubicBezTo>
                  <a:pt x="30" y="149"/>
                  <a:pt x="30" y="149"/>
                  <a:pt x="30" y="149"/>
                </a:cubicBezTo>
                <a:cubicBezTo>
                  <a:pt x="23" y="153"/>
                  <a:pt x="23" y="153"/>
                  <a:pt x="23" y="153"/>
                </a:cubicBezTo>
                <a:cubicBezTo>
                  <a:pt x="23" y="160"/>
                  <a:pt x="23" y="160"/>
                  <a:pt x="23" y="160"/>
                </a:cubicBezTo>
                <a:cubicBezTo>
                  <a:pt x="19" y="164"/>
                  <a:pt x="19" y="164"/>
                  <a:pt x="19" y="164"/>
                </a:cubicBezTo>
                <a:cubicBezTo>
                  <a:pt x="15" y="171"/>
                  <a:pt x="15" y="171"/>
                  <a:pt x="15" y="171"/>
                </a:cubicBezTo>
                <a:cubicBezTo>
                  <a:pt x="14" y="171"/>
                  <a:pt x="12" y="174"/>
                  <a:pt x="9" y="177"/>
                </a:cubicBezTo>
                <a:cubicBezTo>
                  <a:pt x="7" y="180"/>
                  <a:pt x="6" y="182"/>
                  <a:pt x="5" y="183"/>
                </a:cubicBezTo>
                <a:cubicBezTo>
                  <a:pt x="4" y="184"/>
                  <a:pt x="4" y="185"/>
                  <a:pt x="4" y="185"/>
                </a:cubicBezTo>
                <a:cubicBezTo>
                  <a:pt x="4" y="185"/>
                  <a:pt x="4" y="186"/>
                  <a:pt x="2" y="189"/>
                </a:cubicBezTo>
                <a:cubicBezTo>
                  <a:pt x="2" y="191"/>
                  <a:pt x="2" y="191"/>
                  <a:pt x="2" y="191"/>
                </a:cubicBezTo>
                <a:cubicBezTo>
                  <a:pt x="1" y="191"/>
                  <a:pt x="1" y="191"/>
                  <a:pt x="1" y="191"/>
                </a:cubicBezTo>
                <a:cubicBezTo>
                  <a:pt x="0" y="192"/>
                  <a:pt x="0" y="192"/>
                  <a:pt x="0" y="192"/>
                </a:cubicBezTo>
                <a:cubicBezTo>
                  <a:pt x="0" y="192"/>
                  <a:pt x="0" y="192"/>
                  <a:pt x="0" y="192"/>
                </a:cubicBezTo>
                <a:cubicBezTo>
                  <a:pt x="15" y="192"/>
                  <a:pt x="15" y="192"/>
                  <a:pt x="15" y="192"/>
                </a:cubicBezTo>
                <a:cubicBezTo>
                  <a:pt x="15" y="193"/>
                  <a:pt x="17" y="195"/>
                  <a:pt x="19" y="195"/>
                </a:cubicBezTo>
                <a:cubicBezTo>
                  <a:pt x="19" y="195"/>
                  <a:pt x="19" y="195"/>
                  <a:pt x="19" y="195"/>
                </a:cubicBezTo>
                <a:cubicBezTo>
                  <a:pt x="20" y="195"/>
                  <a:pt x="21" y="194"/>
                  <a:pt x="21" y="192"/>
                </a:cubicBezTo>
                <a:cubicBezTo>
                  <a:pt x="22" y="191"/>
                  <a:pt x="22" y="190"/>
                  <a:pt x="22" y="190"/>
                </a:cubicBezTo>
                <a:cubicBezTo>
                  <a:pt x="22" y="189"/>
                  <a:pt x="22" y="189"/>
                  <a:pt x="22" y="189"/>
                </a:cubicBezTo>
                <a:cubicBezTo>
                  <a:pt x="21" y="189"/>
                  <a:pt x="21" y="189"/>
                  <a:pt x="21" y="189"/>
                </a:cubicBezTo>
                <a:cubicBezTo>
                  <a:pt x="22" y="188"/>
                  <a:pt x="22" y="188"/>
                  <a:pt x="23" y="187"/>
                </a:cubicBezTo>
                <a:cubicBezTo>
                  <a:pt x="27" y="182"/>
                  <a:pt x="27" y="182"/>
                  <a:pt x="27" y="182"/>
                </a:cubicBezTo>
                <a:cubicBezTo>
                  <a:pt x="29" y="186"/>
                  <a:pt x="29" y="186"/>
                  <a:pt x="29" y="186"/>
                </a:cubicBezTo>
                <a:cubicBezTo>
                  <a:pt x="37" y="188"/>
                  <a:pt x="37" y="188"/>
                  <a:pt x="37" y="188"/>
                </a:cubicBezTo>
                <a:cubicBezTo>
                  <a:pt x="48" y="188"/>
                  <a:pt x="48" y="188"/>
                  <a:pt x="48" y="188"/>
                </a:cubicBezTo>
                <a:cubicBezTo>
                  <a:pt x="47" y="189"/>
                  <a:pt x="47" y="189"/>
                  <a:pt x="47" y="189"/>
                </a:cubicBezTo>
                <a:cubicBezTo>
                  <a:pt x="50" y="189"/>
                  <a:pt x="50" y="189"/>
                  <a:pt x="50" y="189"/>
                </a:cubicBezTo>
                <a:cubicBezTo>
                  <a:pt x="50" y="189"/>
                  <a:pt x="51" y="189"/>
                  <a:pt x="53" y="188"/>
                </a:cubicBezTo>
                <a:cubicBezTo>
                  <a:pt x="54" y="188"/>
                  <a:pt x="56" y="188"/>
                  <a:pt x="57" y="188"/>
                </a:cubicBezTo>
                <a:cubicBezTo>
                  <a:pt x="60" y="188"/>
                  <a:pt x="62" y="188"/>
                  <a:pt x="62" y="188"/>
                </a:cubicBezTo>
                <a:cubicBezTo>
                  <a:pt x="62" y="188"/>
                  <a:pt x="62" y="188"/>
                  <a:pt x="62" y="188"/>
                </a:cubicBezTo>
                <a:cubicBezTo>
                  <a:pt x="67" y="188"/>
                  <a:pt x="67" y="188"/>
                  <a:pt x="67" y="188"/>
                </a:cubicBezTo>
                <a:cubicBezTo>
                  <a:pt x="73" y="182"/>
                  <a:pt x="73" y="182"/>
                  <a:pt x="73" y="182"/>
                </a:cubicBezTo>
                <a:cubicBezTo>
                  <a:pt x="80" y="182"/>
                  <a:pt x="80" y="182"/>
                  <a:pt x="80" y="182"/>
                </a:cubicBezTo>
                <a:cubicBezTo>
                  <a:pt x="80" y="182"/>
                  <a:pt x="80" y="182"/>
                  <a:pt x="80" y="182"/>
                </a:cubicBezTo>
                <a:cubicBezTo>
                  <a:pt x="80" y="181"/>
                  <a:pt x="81" y="181"/>
                  <a:pt x="81" y="181"/>
                </a:cubicBezTo>
                <a:cubicBezTo>
                  <a:pt x="82" y="181"/>
                  <a:pt x="82" y="181"/>
                  <a:pt x="83" y="182"/>
                </a:cubicBezTo>
                <a:cubicBezTo>
                  <a:pt x="85" y="183"/>
                  <a:pt x="87" y="186"/>
                  <a:pt x="88" y="187"/>
                </a:cubicBezTo>
                <a:cubicBezTo>
                  <a:pt x="88" y="188"/>
                  <a:pt x="88" y="188"/>
                  <a:pt x="88" y="188"/>
                </a:cubicBezTo>
                <a:cubicBezTo>
                  <a:pt x="95" y="188"/>
                  <a:pt x="95" y="188"/>
                  <a:pt x="95" y="188"/>
                </a:cubicBezTo>
                <a:cubicBezTo>
                  <a:pt x="95" y="186"/>
                  <a:pt x="95" y="186"/>
                  <a:pt x="95" y="186"/>
                </a:cubicBezTo>
                <a:cubicBezTo>
                  <a:pt x="94" y="185"/>
                  <a:pt x="94" y="183"/>
                  <a:pt x="95" y="181"/>
                </a:cubicBezTo>
                <a:cubicBezTo>
                  <a:pt x="96" y="179"/>
                  <a:pt x="95" y="178"/>
                  <a:pt x="93" y="177"/>
                </a:cubicBezTo>
                <a:cubicBezTo>
                  <a:pt x="92" y="176"/>
                  <a:pt x="92" y="176"/>
                  <a:pt x="92" y="176"/>
                </a:cubicBezTo>
                <a:cubicBezTo>
                  <a:pt x="92" y="176"/>
                  <a:pt x="93" y="175"/>
                  <a:pt x="95" y="174"/>
                </a:cubicBezTo>
                <a:cubicBezTo>
                  <a:pt x="103" y="171"/>
                  <a:pt x="110" y="166"/>
                  <a:pt x="110" y="166"/>
                </a:cubicBezTo>
                <a:cubicBezTo>
                  <a:pt x="117" y="160"/>
                  <a:pt x="117" y="160"/>
                  <a:pt x="117" y="160"/>
                </a:cubicBezTo>
                <a:cubicBezTo>
                  <a:pt x="117" y="159"/>
                  <a:pt x="117" y="159"/>
                  <a:pt x="117" y="159"/>
                </a:cubicBezTo>
                <a:cubicBezTo>
                  <a:pt x="117" y="158"/>
                  <a:pt x="116" y="151"/>
                  <a:pt x="120" y="150"/>
                </a:cubicBezTo>
                <a:cubicBezTo>
                  <a:pt x="124" y="150"/>
                  <a:pt x="130" y="146"/>
                  <a:pt x="130" y="146"/>
                </a:cubicBezTo>
                <a:cubicBezTo>
                  <a:pt x="130" y="146"/>
                  <a:pt x="130" y="146"/>
                  <a:pt x="130" y="146"/>
                </a:cubicBezTo>
                <a:cubicBezTo>
                  <a:pt x="130" y="146"/>
                  <a:pt x="130" y="146"/>
                  <a:pt x="130" y="146"/>
                </a:cubicBezTo>
                <a:cubicBezTo>
                  <a:pt x="137" y="146"/>
                  <a:pt x="137" y="146"/>
                  <a:pt x="137" y="146"/>
                </a:cubicBezTo>
                <a:cubicBezTo>
                  <a:pt x="142" y="141"/>
                  <a:pt x="142" y="141"/>
                  <a:pt x="142" y="141"/>
                </a:cubicBezTo>
                <a:cubicBezTo>
                  <a:pt x="142" y="16"/>
                  <a:pt x="142" y="16"/>
                  <a:pt x="142" y="16"/>
                </a:cubicBezTo>
                <a:cubicBezTo>
                  <a:pt x="62" y="16"/>
                  <a:pt x="62" y="16"/>
                  <a:pt x="62" y="16"/>
                </a:cubicBezTo>
                <a:cubicBezTo>
                  <a:pt x="55" y="20"/>
                  <a:pt x="55" y="20"/>
                  <a:pt x="55" y="20"/>
                </a:cubicBezTo>
                <a:cubicBezTo>
                  <a:pt x="51" y="20"/>
                  <a:pt x="51" y="20"/>
                  <a:pt x="51" y="20"/>
                </a:cubicBezTo>
                <a:cubicBezTo>
                  <a:pt x="43" y="16"/>
                  <a:pt x="43" y="16"/>
                  <a:pt x="43" y="16"/>
                </a:cubicBezTo>
                <a:cubicBezTo>
                  <a:pt x="36" y="0"/>
                  <a:pt x="36" y="0"/>
                  <a:pt x="36" y="0"/>
                </a:cubicBezTo>
                <a:cubicBezTo>
                  <a:pt x="35" y="0"/>
                  <a:pt x="35" y="0"/>
                  <a:pt x="35" y="0"/>
                </a:cubicBezTo>
                <a:lnTo>
                  <a:pt x="35" y="142"/>
                </a:lnTo>
                <a:close/>
              </a:path>
            </a:pathLst>
          </a:custGeom>
          <a:solidFill>
            <a:srgbClr val="0054A6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33" name="Freeform 40"/>
          <p:cNvSpPr>
            <a:spLocks/>
          </p:cNvSpPr>
          <p:nvPr/>
        </p:nvSpPr>
        <p:spPr bwMode="auto">
          <a:xfrm>
            <a:off x="5410727" y="2263818"/>
            <a:ext cx="730140" cy="466237"/>
          </a:xfrm>
          <a:custGeom>
            <a:avLst/>
            <a:gdLst>
              <a:gd name="T0" fmla="*/ 9 w 248"/>
              <a:gd name="T1" fmla="*/ 70 h 150"/>
              <a:gd name="T2" fmla="*/ 23 w 248"/>
              <a:gd name="T3" fmla="*/ 75 h 150"/>
              <a:gd name="T4" fmla="*/ 38 w 248"/>
              <a:gd name="T5" fmla="*/ 75 h 150"/>
              <a:gd name="T6" fmla="*/ 40 w 248"/>
              <a:gd name="T7" fmla="*/ 76 h 150"/>
              <a:gd name="T8" fmla="*/ 41 w 248"/>
              <a:gd name="T9" fmla="*/ 76 h 150"/>
              <a:gd name="T10" fmla="*/ 48 w 248"/>
              <a:gd name="T11" fmla="*/ 81 h 150"/>
              <a:gd name="T12" fmla="*/ 79 w 248"/>
              <a:gd name="T13" fmla="*/ 92 h 150"/>
              <a:gd name="T14" fmla="*/ 80 w 248"/>
              <a:gd name="T15" fmla="*/ 99 h 150"/>
              <a:gd name="T16" fmla="*/ 93 w 248"/>
              <a:gd name="T17" fmla="*/ 113 h 150"/>
              <a:gd name="T18" fmla="*/ 97 w 248"/>
              <a:gd name="T19" fmla="*/ 120 h 150"/>
              <a:gd name="T20" fmla="*/ 96 w 248"/>
              <a:gd name="T21" fmla="*/ 122 h 150"/>
              <a:gd name="T22" fmla="*/ 97 w 248"/>
              <a:gd name="T23" fmla="*/ 143 h 150"/>
              <a:gd name="T24" fmla="*/ 98 w 248"/>
              <a:gd name="T25" fmla="*/ 150 h 150"/>
              <a:gd name="T26" fmla="*/ 103 w 248"/>
              <a:gd name="T27" fmla="*/ 141 h 150"/>
              <a:gd name="T28" fmla="*/ 134 w 248"/>
              <a:gd name="T29" fmla="*/ 98 h 150"/>
              <a:gd name="T30" fmla="*/ 146 w 248"/>
              <a:gd name="T31" fmla="*/ 94 h 150"/>
              <a:gd name="T32" fmla="*/ 146 w 248"/>
              <a:gd name="T33" fmla="*/ 106 h 150"/>
              <a:gd name="T34" fmla="*/ 181 w 248"/>
              <a:gd name="T35" fmla="*/ 86 h 150"/>
              <a:gd name="T36" fmla="*/ 193 w 248"/>
              <a:gd name="T37" fmla="*/ 82 h 150"/>
              <a:gd name="T38" fmla="*/ 213 w 248"/>
              <a:gd name="T39" fmla="*/ 86 h 150"/>
              <a:gd name="T40" fmla="*/ 220 w 248"/>
              <a:gd name="T41" fmla="*/ 90 h 150"/>
              <a:gd name="T42" fmla="*/ 224 w 248"/>
              <a:gd name="T43" fmla="*/ 82 h 150"/>
              <a:gd name="T44" fmla="*/ 232 w 248"/>
              <a:gd name="T45" fmla="*/ 90 h 150"/>
              <a:gd name="T46" fmla="*/ 248 w 248"/>
              <a:gd name="T47" fmla="*/ 82 h 150"/>
              <a:gd name="T48" fmla="*/ 240 w 248"/>
              <a:gd name="T49" fmla="*/ 78 h 150"/>
              <a:gd name="T50" fmla="*/ 236 w 248"/>
              <a:gd name="T51" fmla="*/ 67 h 150"/>
              <a:gd name="T52" fmla="*/ 236 w 248"/>
              <a:gd name="T53" fmla="*/ 59 h 150"/>
              <a:gd name="T54" fmla="*/ 216 w 248"/>
              <a:gd name="T55" fmla="*/ 59 h 150"/>
              <a:gd name="T56" fmla="*/ 205 w 248"/>
              <a:gd name="T57" fmla="*/ 47 h 150"/>
              <a:gd name="T58" fmla="*/ 197 w 248"/>
              <a:gd name="T59" fmla="*/ 43 h 150"/>
              <a:gd name="T60" fmla="*/ 162 w 248"/>
              <a:gd name="T61" fmla="*/ 47 h 150"/>
              <a:gd name="T62" fmla="*/ 146 w 248"/>
              <a:gd name="T63" fmla="*/ 59 h 150"/>
              <a:gd name="T64" fmla="*/ 123 w 248"/>
              <a:gd name="T65" fmla="*/ 59 h 150"/>
              <a:gd name="T66" fmla="*/ 107 w 248"/>
              <a:gd name="T67" fmla="*/ 43 h 150"/>
              <a:gd name="T68" fmla="*/ 84 w 248"/>
              <a:gd name="T69" fmla="*/ 39 h 150"/>
              <a:gd name="T70" fmla="*/ 72 w 248"/>
              <a:gd name="T71" fmla="*/ 43 h 150"/>
              <a:gd name="T72" fmla="*/ 76 w 248"/>
              <a:gd name="T73" fmla="*/ 28 h 150"/>
              <a:gd name="T74" fmla="*/ 92 w 248"/>
              <a:gd name="T75" fmla="*/ 8 h 150"/>
              <a:gd name="T76" fmla="*/ 99 w 248"/>
              <a:gd name="T77" fmla="*/ 0 h 150"/>
              <a:gd name="T78" fmla="*/ 76 w 248"/>
              <a:gd name="T79" fmla="*/ 8 h 150"/>
              <a:gd name="T80" fmla="*/ 21 w 248"/>
              <a:gd name="T81" fmla="*/ 43 h 150"/>
              <a:gd name="T82" fmla="*/ 0 w 248"/>
              <a:gd name="T83" fmla="*/ 51 h 150"/>
              <a:gd name="T84" fmla="*/ 6 w 248"/>
              <a:gd name="T85" fmla="*/ 7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48" h="150">
                <a:moveTo>
                  <a:pt x="6" y="70"/>
                </a:moveTo>
                <a:cubicBezTo>
                  <a:pt x="9" y="70"/>
                  <a:pt x="9" y="70"/>
                  <a:pt x="9" y="70"/>
                </a:cubicBezTo>
                <a:cubicBezTo>
                  <a:pt x="17" y="74"/>
                  <a:pt x="17" y="74"/>
                  <a:pt x="17" y="74"/>
                </a:cubicBezTo>
                <a:cubicBezTo>
                  <a:pt x="23" y="75"/>
                  <a:pt x="23" y="75"/>
                  <a:pt x="23" y="75"/>
                </a:cubicBezTo>
                <a:cubicBezTo>
                  <a:pt x="23" y="75"/>
                  <a:pt x="27" y="74"/>
                  <a:pt x="32" y="74"/>
                </a:cubicBezTo>
                <a:cubicBezTo>
                  <a:pt x="35" y="74"/>
                  <a:pt x="37" y="74"/>
                  <a:pt x="38" y="75"/>
                </a:cubicBezTo>
                <a:cubicBezTo>
                  <a:pt x="39" y="75"/>
                  <a:pt x="39" y="75"/>
                  <a:pt x="40" y="75"/>
                </a:cubicBezTo>
                <a:cubicBezTo>
                  <a:pt x="40" y="76"/>
                  <a:pt x="40" y="76"/>
                  <a:pt x="40" y="76"/>
                </a:cubicBezTo>
                <a:cubicBezTo>
                  <a:pt x="40" y="76"/>
                  <a:pt x="40" y="76"/>
                  <a:pt x="40" y="76"/>
                </a:cubicBezTo>
                <a:cubicBezTo>
                  <a:pt x="41" y="76"/>
                  <a:pt x="41" y="76"/>
                  <a:pt x="41" y="76"/>
                </a:cubicBezTo>
                <a:cubicBezTo>
                  <a:pt x="41" y="76"/>
                  <a:pt x="42" y="76"/>
                  <a:pt x="44" y="77"/>
                </a:cubicBezTo>
                <a:cubicBezTo>
                  <a:pt x="48" y="78"/>
                  <a:pt x="49" y="80"/>
                  <a:pt x="48" y="81"/>
                </a:cubicBezTo>
                <a:cubicBezTo>
                  <a:pt x="48" y="92"/>
                  <a:pt x="48" y="92"/>
                  <a:pt x="48" y="92"/>
                </a:cubicBezTo>
                <a:cubicBezTo>
                  <a:pt x="79" y="92"/>
                  <a:pt x="79" y="92"/>
                  <a:pt x="79" y="92"/>
                </a:cubicBezTo>
                <a:cubicBezTo>
                  <a:pt x="81" y="92"/>
                  <a:pt x="82" y="93"/>
                  <a:pt x="83" y="94"/>
                </a:cubicBezTo>
                <a:cubicBezTo>
                  <a:pt x="83" y="95"/>
                  <a:pt x="80" y="98"/>
                  <a:pt x="80" y="99"/>
                </a:cubicBezTo>
                <a:cubicBezTo>
                  <a:pt x="81" y="100"/>
                  <a:pt x="87" y="107"/>
                  <a:pt x="91" y="111"/>
                </a:cubicBezTo>
                <a:cubicBezTo>
                  <a:pt x="92" y="112"/>
                  <a:pt x="92" y="113"/>
                  <a:pt x="93" y="113"/>
                </a:cubicBezTo>
                <a:cubicBezTo>
                  <a:pt x="93" y="114"/>
                  <a:pt x="93" y="114"/>
                  <a:pt x="95" y="118"/>
                </a:cubicBezTo>
                <a:cubicBezTo>
                  <a:pt x="97" y="120"/>
                  <a:pt x="97" y="120"/>
                  <a:pt x="97" y="120"/>
                </a:cubicBezTo>
                <a:cubicBezTo>
                  <a:pt x="96" y="121"/>
                  <a:pt x="96" y="121"/>
                  <a:pt x="96" y="121"/>
                </a:cubicBezTo>
                <a:cubicBezTo>
                  <a:pt x="96" y="121"/>
                  <a:pt x="96" y="121"/>
                  <a:pt x="96" y="122"/>
                </a:cubicBezTo>
                <a:cubicBezTo>
                  <a:pt x="97" y="126"/>
                  <a:pt x="97" y="131"/>
                  <a:pt x="96" y="135"/>
                </a:cubicBezTo>
                <a:cubicBezTo>
                  <a:pt x="96" y="137"/>
                  <a:pt x="96" y="140"/>
                  <a:pt x="97" y="143"/>
                </a:cubicBezTo>
                <a:cubicBezTo>
                  <a:pt x="98" y="145"/>
                  <a:pt x="98" y="147"/>
                  <a:pt x="98" y="149"/>
                </a:cubicBezTo>
                <a:cubicBezTo>
                  <a:pt x="98" y="150"/>
                  <a:pt x="98" y="150"/>
                  <a:pt x="98" y="150"/>
                </a:cubicBezTo>
                <a:cubicBezTo>
                  <a:pt x="99" y="149"/>
                  <a:pt x="99" y="149"/>
                  <a:pt x="99" y="149"/>
                </a:cubicBezTo>
                <a:cubicBezTo>
                  <a:pt x="103" y="141"/>
                  <a:pt x="103" y="141"/>
                  <a:pt x="103" y="141"/>
                </a:cubicBezTo>
                <a:cubicBezTo>
                  <a:pt x="131" y="98"/>
                  <a:pt x="131" y="98"/>
                  <a:pt x="131" y="98"/>
                </a:cubicBezTo>
                <a:cubicBezTo>
                  <a:pt x="134" y="98"/>
                  <a:pt x="134" y="98"/>
                  <a:pt x="134" y="98"/>
                </a:cubicBezTo>
                <a:cubicBezTo>
                  <a:pt x="138" y="98"/>
                  <a:pt x="138" y="98"/>
                  <a:pt x="138" y="98"/>
                </a:cubicBezTo>
                <a:cubicBezTo>
                  <a:pt x="146" y="94"/>
                  <a:pt x="146" y="94"/>
                  <a:pt x="146" y="94"/>
                </a:cubicBezTo>
                <a:cubicBezTo>
                  <a:pt x="142" y="106"/>
                  <a:pt x="142" y="106"/>
                  <a:pt x="142" y="106"/>
                </a:cubicBezTo>
                <a:cubicBezTo>
                  <a:pt x="146" y="106"/>
                  <a:pt x="146" y="106"/>
                  <a:pt x="146" y="106"/>
                </a:cubicBezTo>
                <a:cubicBezTo>
                  <a:pt x="162" y="94"/>
                  <a:pt x="162" y="94"/>
                  <a:pt x="162" y="94"/>
                </a:cubicBezTo>
                <a:cubicBezTo>
                  <a:pt x="181" y="86"/>
                  <a:pt x="181" y="86"/>
                  <a:pt x="181" y="86"/>
                </a:cubicBezTo>
                <a:cubicBezTo>
                  <a:pt x="185" y="82"/>
                  <a:pt x="185" y="82"/>
                  <a:pt x="185" y="82"/>
                </a:cubicBezTo>
                <a:cubicBezTo>
                  <a:pt x="193" y="82"/>
                  <a:pt x="193" y="82"/>
                  <a:pt x="193" y="82"/>
                </a:cubicBezTo>
                <a:cubicBezTo>
                  <a:pt x="205" y="82"/>
                  <a:pt x="205" y="82"/>
                  <a:pt x="205" y="82"/>
                </a:cubicBezTo>
                <a:cubicBezTo>
                  <a:pt x="213" y="86"/>
                  <a:pt x="213" y="86"/>
                  <a:pt x="213" y="86"/>
                </a:cubicBezTo>
                <a:cubicBezTo>
                  <a:pt x="216" y="90"/>
                  <a:pt x="216" y="90"/>
                  <a:pt x="216" y="90"/>
                </a:cubicBezTo>
                <a:cubicBezTo>
                  <a:pt x="220" y="90"/>
                  <a:pt x="220" y="90"/>
                  <a:pt x="220" y="90"/>
                </a:cubicBezTo>
                <a:cubicBezTo>
                  <a:pt x="224" y="86"/>
                  <a:pt x="224" y="86"/>
                  <a:pt x="224" y="86"/>
                </a:cubicBezTo>
                <a:cubicBezTo>
                  <a:pt x="224" y="82"/>
                  <a:pt x="224" y="82"/>
                  <a:pt x="224" y="82"/>
                </a:cubicBezTo>
                <a:cubicBezTo>
                  <a:pt x="228" y="86"/>
                  <a:pt x="228" y="86"/>
                  <a:pt x="228" y="86"/>
                </a:cubicBezTo>
                <a:cubicBezTo>
                  <a:pt x="232" y="90"/>
                  <a:pt x="232" y="90"/>
                  <a:pt x="232" y="90"/>
                </a:cubicBezTo>
                <a:cubicBezTo>
                  <a:pt x="248" y="86"/>
                  <a:pt x="248" y="86"/>
                  <a:pt x="248" y="86"/>
                </a:cubicBezTo>
                <a:cubicBezTo>
                  <a:pt x="248" y="82"/>
                  <a:pt x="248" y="82"/>
                  <a:pt x="248" y="82"/>
                </a:cubicBezTo>
                <a:cubicBezTo>
                  <a:pt x="244" y="82"/>
                  <a:pt x="244" y="82"/>
                  <a:pt x="244" y="82"/>
                </a:cubicBezTo>
                <a:cubicBezTo>
                  <a:pt x="240" y="78"/>
                  <a:pt x="240" y="78"/>
                  <a:pt x="240" y="78"/>
                </a:cubicBezTo>
                <a:cubicBezTo>
                  <a:pt x="236" y="74"/>
                  <a:pt x="236" y="74"/>
                  <a:pt x="236" y="74"/>
                </a:cubicBezTo>
                <a:cubicBezTo>
                  <a:pt x="236" y="67"/>
                  <a:pt x="236" y="67"/>
                  <a:pt x="236" y="67"/>
                </a:cubicBezTo>
                <a:cubicBezTo>
                  <a:pt x="236" y="63"/>
                  <a:pt x="236" y="63"/>
                  <a:pt x="236" y="63"/>
                </a:cubicBezTo>
                <a:cubicBezTo>
                  <a:pt x="236" y="59"/>
                  <a:pt x="236" y="59"/>
                  <a:pt x="236" y="59"/>
                </a:cubicBezTo>
                <a:cubicBezTo>
                  <a:pt x="232" y="59"/>
                  <a:pt x="232" y="59"/>
                  <a:pt x="232" y="59"/>
                </a:cubicBezTo>
                <a:cubicBezTo>
                  <a:pt x="216" y="59"/>
                  <a:pt x="216" y="59"/>
                  <a:pt x="216" y="59"/>
                </a:cubicBezTo>
                <a:cubicBezTo>
                  <a:pt x="205" y="55"/>
                  <a:pt x="205" y="55"/>
                  <a:pt x="205" y="55"/>
                </a:cubicBezTo>
                <a:cubicBezTo>
                  <a:pt x="205" y="47"/>
                  <a:pt x="205" y="47"/>
                  <a:pt x="205" y="47"/>
                </a:cubicBezTo>
                <a:cubicBezTo>
                  <a:pt x="205" y="43"/>
                  <a:pt x="205" y="43"/>
                  <a:pt x="205" y="43"/>
                </a:cubicBezTo>
                <a:cubicBezTo>
                  <a:pt x="197" y="43"/>
                  <a:pt x="197" y="43"/>
                  <a:pt x="197" y="43"/>
                </a:cubicBezTo>
                <a:cubicBezTo>
                  <a:pt x="193" y="47"/>
                  <a:pt x="193" y="47"/>
                  <a:pt x="193" y="47"/>
                </a:cubicBezTo>
                <a:cubicBezTo>
                  <a:pt x="162" y="47"/>
                  <a:pt x="162" y="47"/>
                  <a:pt x="162" y="47"/>
                </a:cubicBezTo>
                <a:cubicBezTo>
                  <a:pt x="150" y="55"/>
                  <a:pt x="150" y="55"/>
                  <a:pt x="150" y="55"/>
                </a:cubicBezTo>
                <a:cubicBezTo>
                  <a:pt x="146" y="59"/>
                  <a:pt x="146" y="59"/>
                  <a:pt x="146" y="59"/>
                </a:cubicBezTo>
                <a:cubicBezTo>
                  <a:pt x="142" y="59"/>
                  <a:pt x="142" y="59"/>
                  <a:pt x="142" y="59"/>
                </a:cubicBezTo>
                <a:cubicBezTo>
                  <a:pt x="123" y="59"/>
                  <a:pt x="123" y="59"/>
                  <a:pt x="123" y="59"/>
                </a:cubicBezTo>
                <a:cubicBezTo>
                  <a:pt x="119" y="59"/>
                  <a:pt x="119" y="59"/>
                  <a:pt x="119" y="59"/>
                </a:cubicBezTo>
                <a:cubicBezTo>
                  <a:pt x="107" y="43"/>
                  <a:pt x="107" y="43"/>
                  <a:pt x="107" y="43"/>
                </a:cubicBezTo>
                <a:cubicBezTo>
                  <a:pt x="92" y="35"/>
                  <a:pt x="92" y="35"/>
                  <a:pt x="92" y="35"/>
                </a:cubicBezTo>
                <a:cubicBezTo>
                  <a:pt x="84" y="39"/>
                  <a:pt x="84" y="39"/>
                  <a:pt x="84" y="39"/>
                </a:cubicBezTo>
                <a:cubicBezTo>
                  <a:pt x="80" y="35"/>
                  <a:pt x="80" y="35"/>
                  <a:pt x="80" y="35"/>
                </a:cubicBezTo>
                <a:cubicBezTo>
                  <a:pt x="72" y="43"/>
                  <a:pt x="72" y="43"/>
                  <a:pt x="72" y="43"/>
                </a:cubicBezTo>
                <a:cubicBezTo>
                  <a:pt x="72" y="31"/>
                  <a:pt x="72" y="31"/>
                  <a:pt x="72" y="31"/>
                </a:cubicBezTo>
                <a:cubicBezTo>
                  <a:pt x="76" y="28"/>
                  <a:pt x="76" y="28"/>
                  <a:pt x="76" y="28"/>
                </a:cubicBezTo>
                <a:cubicBezTo>
                  <a:pt x="80" y="24"/>
                  <a:pt x="80" y="24"/>
                  <a:pt x="80" y="24"/>
                </a:cubicBezTo>
                <a:cubicBezTo>
                  <a:pt x="92" y="8"/>
                  <a:pt x="92" y="8"/>
                  <a:pt x="92" y="8"/>
                </a:cubicBezTo>
                <a:cubicBezTo>
                  <a:pt x="99" y="4"/>
                  <a:pt x="99" y="4"/>
                  <a:pt x="99" y="4"/>
                </a:cubicBezTo>
                <a:cubicBezTo>
                  <a:pt x="99" y="0"/>
                  <a:pt x="99" y="0"/>
                  <a:pt x="99" y="0"/>
                </a:cubicBezTo>
                <a:cubicBezTo>
                  <a:pt x="92" y="0"/>
                  <a:pt x="92" y="0"/>
                  <a:pt x="92" y="0"/>
                </a:cubicBezTo>
                <a:cubicBezTo>
                  <a:pt x="76" y="8"/>
                  <a:pt x="76" y="8"/>
                  <a:pt x="76" y="8"/>
                </a:cubicBezTo>
                <a:cubicBezTo>
                  <a:pt x="41" y="35"/>
                  <a:pt x="41" y="35"/>
                  <a:pt x="41" y="35"/>
                </a:cubicBezTo>
                <a:cubicBezTo>
                  <a:pt x="21" y="43"/>
                  <a:pt x="21" y="43"/>
                  <a:pt x="21" y="43"/>
                </a:cubicBezTo>
                <a:cubicBezTo>
                  <a:pt x="6" y="51"/>
                  <a:pt x="6" y="51"/>
                  <a:pt x="6" y="51"/>
                </a:cubicBezTo>
                <a:cubicBezTo>
                  <a:pt x="0" y="51"/>
                  <a:pt x="0" y="51"/>
                  <a:pt x="0" y="51"/>
                </a:cubicBezTo>
                <a:cubicBezTo>
                  <a:pt x="0" y="60"/>
                  <a:pt x="0" y="60"/>
                  <a:pt x="0" y="60"/>
                </a:cubicBezTo>
                <a:lnTo>
                  <a:pt x="6" y="70"/>
                </a:lnTo>
                <a:close/>
              </a:path>
            </a:pathLst>
          </a:custGeom>
          <a:solidFill>
            <a:srgbClr val="0054A6"/>
          </a:solidFill>
          <a:ln w="3175">
            <a:solidFill>
              <a:schemeClr val="bg1">
                <a:lumMod val="75000"/>
              </a:schemeClr>
            </a:solidFill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34" name="Freeform 41"/>
          <p:cNvSpPr>
            <a:spLocks/>
          </p:cNvSpPr>
          <p:nvPr/>
        </p:nvSpPr>
        <p:spPr bwMode="auto">
          <a:xfrm>
            <a:off x="5254689" y="3003579"/>
            <a:ext cx="459282" cy="815915"/>
          </a:xfrm>
          <a:custGeom>
            <a:avLst/>
            <a:gdLst>
              <a:gd name="T0" fmla="*/ 39 w 156"/>
              <a:gd name="T1" fmla="*/ 7 h 262"/>
              <a:gd name="T2" fmla="*/ 51 w 156"/>
              <a:gd name="T3" fmla="*/ 19 h 262"/>
              <a:gd name="T4" fmla="*/ 39 w 156"/>
              <a:gd name="T5" fmla="*/ 40 h 262"/>
              <a:gd name="T6" fmla="*/ 29 w 156"/>
              <a:gd name="T7" fmla="*/ 52 h 262"/>
              <a:gd name="T8" fmla="*/ 20 w 156"/>
              <a:gd name="T9" fmla="*/ 69 h 262"/>
              <a:gd name="T10" fmla="*/ 15 w 156"/>
              <a:gd name="T11" fmla="*/ 90 h 262"/>
              <a:gd name="T12" fmla="*/ 0 w 156"/>
              <a:gd name="T13" fmla="*/ 109 h 262"/>
              <a:gd name="T14" fmla="*/ 0 w 156"/>
              <a:gd name="T15" fmla="*/ 109 h 262"/>
              <a:gd name="T16" fmla="*/ 0 w 156"/>
              <a:gd name="T17" fmla="*/ 144 h 262"/>
              <a:gd name="T18" fmla="*/ 15 w 156"/>
              <a:gd name="T19" fmla="*/ 154 h 262"/>
              <a:gd name="T20" fmla="*/ 32 w 156"/>
              <a:gd name="T21" fmla="*/ 165 h 262"/>
              <a:gd name="T22" fmla="*/ 49 w 156"/>
              <a:gd name="T23" fmla="*/ 182 h 262"/>
              <a:gd name="T24" fmla="*/ 46 w 156"/>
              <a:gd name="T25" fmla="*/ 198 h 262"/>
              <a:gd name="T26" fmla="*/ 51 w 156"/>
              <a:gd name="T27" fmla="*/ 215 h 262"/>
              <a:gd name="T28" fmla="*/ 71 w 156"/>
              <a:gd name="T29" fmla="*/ 225 h 262"/>
              <a:gd name="T30" fmla="*/ 78 w 156"/>
              <a:gd name="T31" fmla="*/ 238 h 262"/>
              <a:gd name="T32" fmla="*/ 80 w 156"/>
              <a:gd name="T33" fmla="*/ 246 h 262"/>
              <a:gd name="T34" fmla="*/ 92 w 156"/>
              <a:gd name="T35" fmla="*/ 262 h 262"/>
              <a:gd name="T36" fmla="*/ 92 w 156"/>
              <a:gd name="T37" fmla="*/ 262 h 262"/>
              <a:gd name="T38" fmla="*/ 92 w 156"/>
              <a:gd name="T39" fmla="*/ 262 h 262"/>
              <a:gd name="T40" fmla="*/ 102 w 156"/>
              <a:gd name="T41" fmla="*/ 262 h 262"/>
              <a:gd name="T42" fmla="*/ 106 w 156"/>
              <a:gd name="T43" fmla="*/ 257 h 262"/>
              <a:gd name="T44" fmla="*/ 113 w 156"/>
              <a:gd name="T45" fmla="*/ 252 h 262"/>
              <a:gd name="T46" fmla="*/ 120 w 156"/>
              <a:gd name="T47" fmla="*/ 250 h 262"/>
              <a:gd name="T48" fmla="*/ 121 w 156"/>
              <a:gd name="T49" fmla="*/ 249 h 262"/>
              <a:gd name="T50" fmla="*/ 122 w 156"/>
              <a:gd name="T51" fmla="*/ 249 h 262"/>
              <a:gd name="T52" fmla="*/ 122 w 156"/>
              <a:gd name="T53" fmla="*/ 249 h 262"/>
              <a:gd name="T54" fmla="*/ 123 w 156"/>
              <a:gd name="T55" fmla="*/ 249 h 262"/>
              <a:gd name="T56" fmla="*/ 123 w 156"/>
              <a:gd name="T57" fmla="*/ 247 h 262"/>
              <a:gd name="T58" fmla="*/ 125 w 156"/>
              <a:gd name="T59" fmla="*/ 243 h 262"/>
              <a:gd name="T60" fmla="*/ 126 w 156"/>
              <a:gd name="T61" fmla="*/ 241 h 262"/>
              <a:gd name="T62" fmla="*/ 130 w 156"/>
              <a:gd name="T63" fmla="*/ 235 h 262"/>
              <a:gd name="T64" fmla="*/ 136 w 156"/>
              <a:gd name="T65" fmla="*/ 229 h 262"/>
              <a:gd name="T66" fmla="*/ 140 w 156"/>
              <a:gd name="T67" fmla="*/ 222 h 262"/>
              <a:gd name="T68" fmla="*/ 144 w 156"/>
              <a:gd name="T69" fmla="*/ 218 h 262"/>
              <a:gd name="T70" fmla="*/ 144 w 156"/>
              <a:gd name="T71" fmla="*/ 211 h 262"/>
              <a:gd name="T72" fmla="*/ 151 w 156"/>
              <a:gd name="T73" fmla="*/ 207 h 262"/>
              <a:gd name="T74" fmla="*/ 156 w 156"/>
              <a:gd name="T75" fmla="*/ 200 h 262"/>
              <a:gd name="T76" fmla="*/ 156 w 156"/>
              <a:gd name="T77" fmla="*/ 58 h 262"/>
              <a:gd name="T78" fmla="*/ 156 w 156"/>
              <a:gd name="T79" fmla="*/ 57 h 262"/>
              <a:gd name="T80" fmla="*/ 152 w 156"/>
              <a:gd name="T81" fmla="*/ 47 h 262"/>
              <a:gd name="T82" fmla="*/ 149 w 156"/>
              <a:gd name="T83" fmla="*/ 0 h 262"/>
              <a:gd name="T84" fmla="*/ 33 w 156"/>
              <a:gd name="T85" fmla="*/ 0 h 262"/>
              <a:gd name="T86" fmla="*/ 39 w 156"/>
              <a:gd name="T87" fmla="*/ 7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56" h="262">
                <a:moveTo>
                  <a:pt x="39" y="7"/>
                </a:moveTo>
                <a:cubicBezTo>
                  <a:pt x="51" y="19"/>
                  <a:pt x="51" y="19"/>
                  <a:pt x="51" y="19"/>
                </a:cubicBezTo>
                <a:cubicBezTo>
                  <a:pt x="39" y="40"/>
                  <a:pt x="39" y="40"/>
                  <a:pt x="39" y="40"/>
                </a:cubicBezTo>
                <a:cubicBezTo>
                  <a:pt x="29" y="52"/>
                  <a:pt x="29" y="52"/>
                  <a:pt x="29" y="52"/>
                </a:cubicBezTo>
                <a:cubicBezTo>
                  <a:pt x="20" y="69"/>
                  <a:pt x="20" y="69"/>
                  <a:pt x="20" y="69"/>
                </a:cubicBezTo>
                <a:cubicBezTo>
                  <a:pt x="15" y="90"/>
                  <a:pt x="15" y="90"/>
                  <a:pt x="15" y="90"/>
                </a:cubicBezTo>
                <a:cubicBezTo>
                  <a:pt x="0" y="109"/>
                  <a:pt x="0" y="109"/>
                  <a:pt x="0" y="109"/>
                </a:cubicBezTo>
                <a:cubicBezTo>
                  <a:pt x="0" y="109"/>
                  <a:pt x="0" y="109"/>
                  <a:pt x="0" y="109"/>
                </a:cubicBezTo>
                <a:cubicBezTo>
                  <a:pt x="0" y="144"/>
                  <a:pt x="0" y="144"/>
                  <a:pt x="0" y="144"/>
                </a:cubicBezTo>
                <a:cubicBezTo>
                  <a:pt x="15" y="154"/>
                  <a:pt x="15" y="154"/>
                  <a:pt x="15" y="154"/>
                </a:cubicBezTo>
                <a:cubicBezTo>
                  <a:pt x="32" y="165"/>
                  <a:pt x="32" y="165"/>
                  <a:pt x="32" y="165"/>
                </a:cubicBezTo>
                <a:cubicBezTo>
                  <a:pt x="49" y="182"/>
                  <a:pt x="49" y="182"/>
                  <a:pt x="49" y="182"/>
                </a:cubicBezTo>
                <a:cubicBezTo>
                  <a:pt x="46" y="198"/>
                  <a:pt x="46" y="198"/>
                  <a:pt x="46" y="198"/>
                </a:cubicBezTo>
                <a:cubicBezTo>
                  <a:pt x="51" y="215"/>
                  <a:pt x="51" y="215"/>
                  <a:pt x="51" y="215"/>
                </a:cubicBezTo>
                <a:cubicBezTo>
                  <a:pt x="71" y="225"/>
                  <a:pt x="71" y="225"/>
                  <a:pt x="71" y="225"/>
                </a:cubicBezTo>
                <a:cubicBezTo>
                  <a:pt x="78" y="238"/>
                  <a:pt x="78" y="238"/>
                  <a:pt x="78" y="238"/>
                </a:cubicBezTo>
                <a:cubicBezTo>
                  <a:pt x="80" y="246"/>
                  <a:pt x="80" y="246"/>
                  <a:pt x="80" y="246"/>
                </a:cubicBezTo>
                <a:cubicBezTo>
                  <a:pt x="82" y="252"/>
                  <a:pt x="90" y="260"/>
                  <a:pt x="92" y="262"/>
                </a:cubicBezTo>
                <a:cubicBezTo>
                  <a:pt x="92" y="262"/>
                  <a:pt x="92" y="262"/>
                  <a:pt x="92" y="262"/>
                </a:cubicBezTo>
                <a:cubicBezTo>
                  <a:pt x="92" y="262"/>
                  <a:pt x="92" y="262"/>
                  <a:pt x="92" y="262"/>
                </a:cubicBezTo>
                <a:cubicBezTo>
                  <a:pt x="102" y="262"/>
                  <a:pt x="102" y="262"/>
                  <a:pt x="102" y="262"/>
                </a:cubicBezTo>
                <a:cubicBezTo>
                  <a:pt x="106" y="257"/>
                  <a:pt x="106" y="257"/>
                  <a:pt x="106" y="257"/>
                </a:cubicBezTo>
                <a:cubicBezTo>
                  <a:pt x="113" y="252"/>
                  <a:pt x="113" y="252"/>
                  <a:pt x="113" y="252"/>
                </a:cubicBezTo>
                <a:cubicBezTo>
                  <a:pt x="114" y="252"/>
                  <a:pt x="117" y="251"/>
                  <a:pt x="120" y="250"/>
                </a:cubicBezTo>
                <a:cubicBezTo>
                  <a:pt x="120" y="250"/>
                  <a:pt x="120" y="249"/>
                  <a:pt x="121" y="249"/>
                </a:cubicBezTo>
                <a:cubicBezTo>
                  <a:pt x="121" y="249"/>
                  <a:pt x="121" y="249"/>
                  <a:pt x="122" y="249"/>
                </a:cubicBezTo>
                <a:cubicBezTo>
                  <a:pt x="122" y="249"/>
                  <a:pt x="122" y="249"/>
                  <a:pt x="122" y="249"/>
                </a:cubicBezTo>
                <a:cubicBezTo>
                  <a:pt x="123" y="249"/>
                  <a:pt x="123" y="249"/>
                  <a:pt x="123" y="249"/>
                </a:cubicBezTo>
                <a:cubicBezTo>
                  <a:pt x="123" y="247"/>
                  <a:pt x="123" y="247"/>
                  <a:pt x="123" y="247"/>
                </a:cubicBezTo>
                <a:cubicBezTo>
                  <a:pt x="125" y="244"/>
                  <a:pt x="125" y="243"/>
                  <a:pt x="125" y="243"/>
                </a:cubicBezTo>
                <a:cubicBezTo>
                  <a:pt x="125" y="243"/>
                  <a:pt x="125" y="242"/>
                  <a:pt x="126" y="241"/>
                </a:cubicBezTo>
                <a:cubicBezTo>
                  <a:pt x="127" y="240"/>
                  <a:pt x="128" y="238"/>
                  <a:pt x="130" y="235"/>
                </a:cubicBezTo>
                <a:cubicBezTo>
                  <a:pt x="133" y="232"/>
                  <a:pt x="135" y="229"/>
                  <a:pt x="136" y="229"/>
                </a:cubicBezTo>
                <a:cubicBezTo>
                  <a:pt x="140" y="222"/>
                  <a:pt x="140" y="222"/>
                  <a:pt x="140" y="222"/>
                </a:cubicBezTo>
                <a:cubicBezTo>
                  <a:pt x="144" y="218"/>
                  <a:pt x="144" y="218"/>
                  <a:pt x="144" y="218"/>
                </a:cubicBezTo>
                <a:cubicBezTo>
                  <a:pt x="144" y="211"/>
                  <a:pt x="144" y="211"/>
                  <a:pt x="144" y="211"/>
                </a:cubicBezTo>
                <a:cubicBezTo>
                  <a:pt x="151" y="207"/>
                  <a:pt x="151" y="207"/>
                  <a:pt x="151" y="207"/>
                </a:cubicBezTo>
                <a:cubicBezTo>
                  <a:pt x="156" y="200"/>
                  <a:pt x="156" y="200"/>
                  <a:pt x="156" y="200"/>
                </a:cubicBezTo>
                <a:cubicBezTo>
                  <a:pt x="156" y="58"/>
                  <a:pt x="156" y="58"/>
                  <a:pt x="156" y="58"/>
                </a:cubicBezTo>
                <a:cubicBezTo>
                  <a:pt x="156" y="57"/>
                  <a:pt x="156" y="57"/>
                  <a:pt x="156" y="57"/>
                </a:cubicBezTo>
                <a:cubicBezTo>
                  <a:pt x="152" y="47"/>
                  <a:pt x="152" y="47"/>
                  <a:pt x="152" y="47"/>
                </a:cubicBezTo>
                <a:cubicBezTo>
                  <a:pt x="149" y="0"/>
                  <a:pt x="149" y="0"/>
                  <a:pt x="149" y="0"/>
                </a:cubicBezTo>
                <a:cubicBezTo>
                  <a:pt x="33" y="0"/>
                  <a:pt x="33" y="0"/>
                  <a:pt x="33" y="0"/>
                </a:cubicBezTo>
                <a:lnTo>
                  <a:pt x="39" y="7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35" name="Freeform 42"/>
          <p:cNvSpPr>
            <a:spLocks/>
          </p:cNvSpPr>
          <p:nvPr/>
        </p:nvSpPr>
        <p:spPr bwMode="auto">
          <a:xfrm>
            <a:off x="7384755" y="3034662"/>
            <a:ext cx="376847" cy="236226"/>
          </a:xfrm>
          <a:custGeom>
            <a:avLst/>
            <a:gdLst>
              <a:gd name="T0" fmla="*/ 64 w 128"/>
              <a:gd name="T1" fmla="*/ 9 h 76"/>
              <a:gd name="T2" fmla="*/ 64 w 128"/>
              <a:gd name="T3" fmla="*/ 1 h 76"/>
              <a:gd name="T4" fmla="*/ 26 w 128"/>
              <a:gd name="T5" fmla="*/ 1 h 76"/>
              <a:gd name="T6" fmla="*/ 25 w 128"/>
              <a:gd name="T7" fmla="*/ 1 h 76"/>
              <a:gd name="T8" fmla="*/ 25 w 128"/>
              <a:gd name="T9" fmla="*/ 1 h 76"/>
              <a:gd name="T10" fmla="*/ 6 w 128"/>
              <a:gd name="T11" fmla="*/ 1 h 76"/>
              <a:gd name="T12" fmla="*/ 5 w 128"/>
              <a:gd name="T13" fmla="*/ 5 h 76"/>
              <a:gd name="T14" fmla="*/ 2 w 128"/>
              <a:gd name="T15" fmla="*/ 28 h 76"/>
              <a:gd name="T16" fmla="*/ 3 w 128"/>
              <a:gd name="T17" fmla="*/ 51 h 76"/>
              <a:gd name="T18" fmla="*/ 52 w 128"/>
              <a:gd name="T19" fmla="*/ 51 h 76"/>
              <a:gd name="T20" fmla="*/ 52 w 128"/>
              <a:gd name="T21" fmla="*/ 51 h 76"/>
              <a:gd name="T22" fmla="*/ 52 w 128"/>
              <a:gd name="T23" fmla="*/ 52 h 76"/>
              <a:gd name="T24" fmla="*/ 68 w 128"/>
              <a:gd name="T25" fmla="*/ 52 h 76"/>
              <a:gd name="T26" fmla="*/ 74 w 128"/>
              <a:gd name="T27" fmla="*/ 59 h 76"/>
              <a:gd name="T28" fmla="*/ 74 w 128"/>
              <a:gd name="T29" fmla="*/ 61 h 76"/>
              <a:gd name="T30" fmla="*/ 76 w 128"/>
              <a:gd name="T31" fmla="*/ 67 h 76"/>
              <a:gd name="T32" fmla="*/ 77 w 128"/>
              <a:gd name="T33" fmla="*/ 68 h 76"/>
              <a:gd name="T34" fmla="*/ 77 w 128"/>
              <a:gd name="T35" fmla="*/ 76 h 76"/>
              <a:gd name="T36" fmla="*/ 81 w 128"/>
              <a:gd name="T37" fmla="*/ 76 h 76"/>
              <a:gd name="T38" fmla="*/ 85 w 128"/>
              <a:gd name="T39" fmla="*/ 72 h 76"/>
              <a:gd name="T40" fmla="*/ 97 w 128"/>
              <a:gd name="T41" fmla="*/ 68 h 76"/>
              <a:gd name="T42" fmla="*/ 101 w 128"/>
              <a:gd name="T43" fmla="*/ 68 h 76"/>
              <a:gd name="T44" fmla="*/ 101 w 128"/>
              <a:gd name="T45" fmla="*/ 72 h 76"/>
              <a:gd name="T46" fmla="*/ 105 w 128"/>
              <a:gd name="T47" fmla="*/ 72 h 76"/>
              <a:gd name="T48" fmla="*/ 112 w 128"/>
              <a:gd name="T49" fmla="*/ 72 h 76"/>
              <a:gd name="T50" fmla="*/ 116 w 128"/>
              <a:gd name="T51" fmla="*/ 72 h 76"/>
              <a:gd name="T52" fmla="*/ 124 w 128"/>
              <a:gd name="T53" fmla="*/ 68 h 76"/>
              <a:gd name="T54" fmla="*/ 128 w 128"/>
              <a:gd name="T55" fmla="*/ 64 h 76"/>
              <a:gd name="T56" fmla="*/ 124 w 128"/>
              <a:gd name="T57" fmla="*/ 53 h 76"/>
              <a:gd name="T58" fmla="*/ 124 w 128"/>
              <a:gd name="T59" fmla="*/ 61 h 76"/>
              <a:gd name="T60" fmla="*/ 124 w 128"/>
              <a:gd name="T61" fmla="*/ 64 h 76"/>
              <a:gd name="T62" fmla="*/ 116 w 128"/>
              <a:gd name="T63" fmla="*/ 64 h 76"/>
              <a:gd name="T64" fmla="*/ 105 w 128"/>
              <a:gd name="T65" fmla="*/ 61 h 76"/>
              <a:gd name="T66" fmla="*/ 101 w 128"/>
              <a:gd name="T67" fmla="*/ 53 h 76"/>
              <a:gd name="T68" fmla="*/ 97 w 128"/>
              <a:gd name="T69" fmla="*/ 49 h 76"/>
              <a:gd name="T70" fmla="*/ 97 w 128"/>
              <a:gd name="T71" fmla="*/ 45 h 76"/>
              <a:gd name="T72" fmla="*/ 93 w 128"/>
              <a:gd name="T73" fmla="*/ 41 h 76"/>
              <a:gd name="T74" fmla="*/ 85 w 128"/>
              <a:gd name="T75" fmla="*/ 37 h 76"/>
              <a:gd name="T76" fmla="*/ 85 w 128"/>
              <a:gd name="T77" fmla="*/ 29 h 76"/>
              <a:gd name="T78" fmla="*/ 89 w 128"/>
              <a:gd name="T79" fmla="*/ 29 h 76"/>
              <a:gd name="T80" fmla="*/ 93 w 128"/>
              <a:gd name="T81" fmla="*/ 22 h 76"/>
              <a:gd name="T82" fmla="*/ 97 w 128"/>
              <a:gd name="T83" fmla="*/ 22 h 76"/>
              <a:gd name="T84" fmla="*/ 89 w 128"/>
              <a:gd name="T85" fmla="*/ 6 h 76"/>
              <a:gd name="T86" fmla="*/ 90 w 128"/>
              <a:gd name="T87" fmla="*/ 2 h 76"/>
              <a:gd name="T88" fmla="*/ 91 w 128"/>
              <a:gd name="T89" fmla="*/ 0 h 76"/>
              <a:gd name="T90" fmla="*/ 80 w 128"/>
              <a:gd name="T91" fmla="*/ 9 h 76"/>
              <a:gd name="T92" fmla="*/ 64 w 128"/>
              <a:gd name="T93" fmla="*/ 9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28" h="76">
                <a:moveTo>
                  <a:pt x="64" y="9"/>
                </a:moveTo>
                <a:cubicBezTo>
                  <a:pt x="64" y="1"/>
                  <a:pt x="64" y="1"/>
                  <a:pt x="64" y="1"/>
                </a:cubicBezTo>
                <a:cubicBezTo>
                  <a:pt x="26" y="1"/>
                  <a:pt x="26" y="1"/>
                  <a:pt x="26" y="1"/>
                </a:cubicBezTo>
                <a:cubicBezTo>
                  <a:pt x="25" y="1"/>
                  <a:pt x="25" y="1"/>
                  <a:pt x="25" y="1"/>
                </a:cubicBezTo>
                <a:cubicBezTo>
                  <a:pt x="25" y="1"/>
                  <a:pt x="25" y="1"/>
                  <a:pt x="25" y="1"/>
                </a:cubicBezTo>
                <a:cubicBezTo>
                  <a:pt x="6" y="1"/>
                  <a:pt x="6" y="1"/>
                  <a:pt x="6" y="1"/>
                </a:cubicBezTo>
                <a:cubicBezTo>
                  <a:pt x="5" y="5"/>
                  <a:pt x="5" y="5"/>
                  <a:pt x="5" y="5"/>
                </a:cubicBezTo>
                <a:cubicBezTo>
                  <a:pt x="0" y="25"/>
                  <a:pt x="1" y="28"/>
                  <a:pt x="2" y="28"/>
                </a:cubicBezTo>
                <a:cubicBezTo>
                  <a:pt x="3" y="30"/>
                  <a:pt x="3" y="40"/>
                  <a:pt x="3" y="51"/>
                </a:cubicBezTo>
                <a:cubicBezTo>
                  <a:pt x="52" y="51"/>
                  <a:pt x="52" y="51"/>
                  <a:pt x="52" y="51"/>
                </a:cubicBezTo>
                <a:cubicBezTo>
                  <a:pt x="52" y="51"/>
                  <a:pt x="52" y="51"/>
                  <a:pt x="52" y="51"/>
                </a:cubicBezTo>
                <a:cubicBezTo>
                  <a:pt x="52" y="52"/>
                  <a:pt x="52" y="52"/>
                  <a:pt x="52" y="52"/>
                </a:cubicBezTo>
                <a:cubicBezTo>
                  <a:pt x="68" y="52"/>
                  <a:pt x="68" y="52"/>
                  <a:pt x="68" y="52"/>
                </a:cubicBezTo>
                <a:cubicBezTo>
                  <a:pt x="74" y="59"/>
                  <a:pt x="74" y="59"/>
                  <a:pt x="74" y="59"/>
                </a:cubicBezTo>
                <a:cubicBezTo>
                  <a:pt x="74" y="61"/>
                  <a:pt x="74" y="61"/>
                  <a:pt x="74" y="61"/>
                </a:cubicBezTo>
                <a:cubicBezTo>
                  <a:pt x="75" y="63"/>
                  <a:pt x="76" y="66"/>
                  <a:pt x="76" y="67"/>
                </a:cubicBezTo>
                <a:cubicBezTo>
                  <a:pt x="77" y="68"/>
                  <a:pt x="77" y="68"/>
                  <a:pt x="77" y="68"/>
                </a:cubicBezTo>
                <a:cubicBezTo>
                  <a:pt x="77" y="76"/>
                  <a:pt x="77" y="76"/>
                  <a:pt x="77" y="76"/>
                </a:cubicBezTo>
                <a:cubicBezTo>
                  <a:pt x="81" y="76"/>
                  <a:pt x="81" y="76"/>
                  <a:pt x="81" y="76"/>
                </a:cubicBezTo>
                <a:cubicBezTo>
                  <a:pt x="85" y="72"/>
                  <a:pt x="85" y="72"/>
                  <a:pt x="85" y="72"/>
                </a:cubicBezTo>
                <a:cubicBezTo>
                  <a:pt x="97" y="68"/>
                  <a:pt x="97" y="68"/>
                  <a:pt x="97" y="68"/>
                </a:cubicBezTo>
                <a:cubicBezTo>
                  <a:pt x="101" y="68"/>
                  <a:pt x="101" y="68"/>
                  <a:pt x="101" y="68"/>
                </a:cubicBezTo>
                <a:cubicBezTo>
                  <a:pt x="101" y="72"/>
                  <a:pt x="101" y="72"/>
                  <a:pt x="101" y="72"/>
                </a:cubicBezTo>
                <a:cubicBezTo>
                  <a:pt x="105" y="72"/>
                  <a:pt x="105" y="72"/>
                  <a:pt x="105" y="72"/>
                </a:cubicBezTo>
                <a:cubicBezTo>
                  <a:pt x="112" y="72"/>
                  <a:pt x="112" y="72"/>
                  <a:pt x="112" y="72"/>
                </a:cubicBezTo>
                <a:cubicBezTo>
                  <a:pt x="116" y="72"/>
                  <a:pt x="116" y="72"/>
                  <a:pt x="116" y="72"/>
                </a:cubicBezTo>
                <a:cubicBezTo>
                  <a:pt x="124" y="68"/>
                  <a:pt x="124" y="68"/>
                  <a:pt x="124" y="68"/>
                </a:cubicBezTo>
                <a:cubicBezTo>
                  <a:pt x="128" y="64"/>
                  <a:pt x="128" y="64"/>
                  <a:pt x="128" y="64"/>
                </a:cubicBezTo>
                <a:cubicBezTo>
                  <a:pt x="124" y="53"/>
                  <a:pt x="124" y="53"/>
                  <a:pt x="124" y="53"/>
                </a:cubicBezTo>
                <a:cubicBezTo>
                  <a:pt x="124" y="61"/>
                  <a:pt x="124" y="61"/>
                  <a:pt x="124" y="61"/>
                </a:cubicBezTo>
                <a:cubicBezTo>
                  <a:pt x="124" y="64"/>
                  <a:pt x="124" y="64"/>
                  <a:pt x="124" y="64"/>
                </a:cubicBezTo>
                <a:cubicBezTo>
                  <a:pt x="116" y="64"/>
                  <a:pt x="116" y="64"/>
                  <a:pt x="116" y="64"/>
                </a:cubicBezTo>
                <a:cubicBezTo>
                  <a:pt x="105" y="61"/>
                  <a:pt x="105" y="61"/>
                  <a:pt x="105" y="61"/>
                </a:cubicBezTo>
                <a:cubicBezTo>
                  <a:pt x="101" y="53"/>
                  <a:pt x="101" y="53"/>
                  <a:pt x="101" y="53"/>
                </a:cubicBezTo>
                <a:cubicBezTo>
                  <a:pt x="97" y="49"/>
                  <a:pt x="97" y="49"/>
                  <a:pt x="97" y="49"/>
                </a:cubicBezTo>
                <a:cubicBezTo>
                  <a:pt x="97" y="45"/>
                  <a:pt x="97" y="45"/>
                  <a:pt x="97" y="45"/>
                </a:cubicBezTo>
                <a:cubicBezTo>
                  <a:pt x="93" y="41"/>
                  <a:pt x="93" y="41"/>
                  <a:pt x="93" y="41"/>
                </a:cubicBezTo>
                <a:cubicBezTo>
                  <a:pt x="85" y="37"/>
                  <a:pt x="85" y="37"/>
                  <a:pt x="85" y="37"/>
                </a:cubicBezTo>
                <a:cubicBezTo>
                  <a:pt x="85" y="29"/>
                  <a:pt x="85" y="29"/>
                  <a:pt x="85" y="29"/>
                </a:cubicBezTo>
                <a:cubicBezTo>
                  <a:pt x="89" y="29"/>
                  <a:pt x="89" y="29"/>
                  <a:pt x="89" y="29"/>
                </a:cubicBezTo>
                <a:cubicBezTo>
                  <a:pt x="93" y="22"/>
                  <a:pt x="93" y="22"/>
                  <a:pt x="93" y="22"/>
                </a:cubicBezTo>
                <a:cubicBezTo>
                  <a:pt x="97" y="22"/>
                  <a:pt x="97" y="22"/>
                  <a:pt x="97" y="22"/>
                </a:cubicBezTo>
                <a:cubicBezTo>
                  <a:pt x="89" y="6"/>
                  <a:pt x="89" y="6"/>
                  <a:pt x="89" y="6"/>
                </a:cubicBezTo>
                <a:cubicBezTo>
                  <a:pt x="90" y="2"/>
                  <a:pt x="90" y="2"/>
                  <a:pt x="90" y="2"/>
                </a:cubicBezTo>
                <a:cubicBezTo>
                  <a:pt x="91" y="0"/>
                  <a:pt x="91" y="0"/>
                  <a:pt x="91" y="0"/>
                </a:cubicBezTo>
                <a:cubicBezTo>
                  <a:pt x="80" y="9"/>
                  <a:pt x="80" y="9"/>
                  <a:pt x="80" y="9"/>
                </a:cubicBezTo>
                <a:lnTo>
                  <a:pt x="64" y="9"/>
                </a:lnTo>
                <a:close/>
              </a:path>
            </a:pathLst>
          </a:custGeom>
          <a:solidFill>
            <a:srgbClr val="0054A6"/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36" name="Freeform 43"/>
          <p:cNvSpPr>
            <a:spLocks/>
          </p:cNvSpPr>
          <p:nvPr/>
        </p:nvSpPr>
        <p:spPr bwMode="auto">
          <a:xfrm>
            <a:off x="2359154" y="1996509"/>
            <a:ext cx="674202" cy="1050585"/>
          </a:xfrm>
          <a:custGeom>
            <a:avLst/>
            <a:gdLst>
              <a:gd name="T0" fmla="*/ 9 w 229"/>
              <a:gd name="T1" fmla="*/ 148 h 338"/>
              <a:gd name="T2" fmla="*/ 19 w 229"/>
              <a:gd name="T3" fmla="*/ 163 h 338"/>
              <a:gd name="T4" fmla="*/ 4 w 229"/>
              <a:gd name="T5" fmla="*/ 201 h 338"/>
              <a:gd name="T6" fmla="*/ 4 w 229"/>
              <a:gd name="T7" fmla="*/ 215 h 338"/>
              <a:gd name="T8" fmla="*/ 7 w 229"/>
              <a:gd name="T9" fmla="*/ 248 h 338"/>
              <a:gd name="T10" fmla="*/ 0 w 229"/>
              <a:gd name="T11" fmla="*/ 293 h 338"/>
              <a:gd name="T12" fmla="*/ 2 w 229"/>
              <a:gd name="T13" fmla="*/ 338 h 338"/>
              <a:gd name="T14" fmla="*/ 118 w 229"/>
              <a:gd name="T15" fmla="*/ 338 h 338"/>
              <a:gd name="T16" fmla="*/ 229 w 229"/>
              <a:gd name="T17" fmla="*/ 338 h 338"/>
              <a:gd name="T18" fmla="*/ 222 w 229"/>
              <a:gd name="T19" fmla="*/ 216 h 338"/>
              <a:gd name="T20" fmla="*/ 205 w 229"/>
              <a:gd name="T21" fmla="*/ 221 h 338"/>
              <a:gd name="T22" fmla="*/ 196 w 229"/>
              <a:gd name="T23" fmla="*/ 225 h 338"/>
              <a:gd name="T24" fmla="*/ 194 w 229"/>
              <a:gd name="T25" fmla="*/ 224 h 338"/>
              <a:gd name="T26" fmla="*/ 183 w 229"/>
              <a:gd name="T27" fmla="*/ 224 h 338"/>
              <a:gd name="T28" fmla="*/ 178 w 229"/>
              <a:gd name="T29" fmla="*/ 224 h 338"/>
              <a:gd name="T30" fmla="*/ 162 w 229"/>
              <a:gd name="T31" fmla="*/ 224 h 338"/>
              <a:gd name="T32" fmla="*/ 147 w 229"/>
              <a:gd name="T33" fmla="*/ 212 h 338"/>
              <a:gd name="T34" fmla="*/ 145 w 229"/>
              <a:gd name="T35" fmla="*/ 214 h 338"/>
              <a:gd name="T36" fmla="*/ 145 w 229"/>
              <a:gd name="T37" fmla="*/ 214 h 338"/>
              <a:gd name="T38" fmla="*/ 144 w 229"/>
              <a:gd name="T39" fmla="*/ 206 h 338"/>
              <a:gd name="T40" fmla="*/ 133 w 229"/>
              <a:gd name="T41" fmla="*/ 194 h 338"/>
              <a:gd name="T42" fmla="*/ 128 w 229"/>
              <a:gd name="T43" fmla="*/ 173 h 338"/>
              <a:gd name="T44" fmla="*/ 113 w 229"/>
              <a:gd name="T45" fmla="*/ 166 h 338"/>
              <a:gd name="T46" fmla="*/ 110 w 229"/>
              <a:gd name="T47" fmla="*/ 166 h 338"/>
              <a:gd name="T48" fmla="*/ 100 w 229"/>
              <a:gd name="T49" fmla="*/ 167 h 338"/>
              <a:gd name="T50" fmla="*/ 100 w 229"/>
              <a:gd name="T51" fmla="*/ 153 h 338"/>
              <a:gd name="T52" fmla="*/ 100 w 229"/>
              <a:gd name="T53" fmla="*/ 151 h 338"/>
              <a:gd name="T54" fmla="*/ 99 w 229"/>
              <a:gd name="T55" fmla="*/ 141 h 338"/>
              <a:gd name="T56" fmla="*/ 93 w 229"/>
              <a:gd name="T57" fmla="*/ 107 h 338"/>
              <a:gd name="T58" fmla="*/ 78 w 229"/>
              <a:gd name="T59" fmla="*/ 101 h 338"/>
              <a:gd name="T60" fmla="*/ 78 w 229"/>
              <a:gd name="T61" fmla="*/ 97 h 338"/>
              <a:gd name="T62" fmla="*/ 71 w 229"/>
              <a:gd name="T63" fmla="*/ 87 h 338"/>
              <a:gd name="T64" fmla="*/ 63 w 229"/>
              <a:gd name="T65" fmla="*/ 82 h 338"/>
              <a:gd name="T66" fmla="*/ 53 w 229"/>
              <a:gd name="T67" fmla="*/ 77 h 338"/>
              <a:gd name="T68" fmla="*/ 50 w 229"/>
              <a:gd name="T69" fmla="*/ 63 h 338"/>
              <a:gd name="T70" fmla="*/ 40 w 229"/>
              <a:gd name="T71" fmla="*/ 59 h 338"/>
              <a:gd name="T72" fmla="*/ 2 w 229"/>
              <a:gd name="T73" fmla="*/ 0 h 338"/>
              <a:gd name="T74" fmla="*/ 3 w 229"/>
              <a:gd name="T75" fmla="*/ 148 h 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29" h="338">
                <a:moveTo>
                  <a:pt x="3" y="148"/>
                </a:moveTo>
                <a:cubicBezTo>
                  <a:pt x="6" y="148"/>
                  <a:pt x="9" y="148"/>
                  <a:pt x="9" y="148"/>
                </a:cubicBezTo>
                <a:cubicBezTo>
                  <a:pt x="15" y="154"/>
                  <a:pt x="15" y="154"/>
                  <a:pt x="15" y="154"/>
                </a:cubicBezTo>
                <a:cubicBezTo>
                  <a:pt x="19" y="163"/>
                  <a:pt x="19" y="163"/>
                  <a:pt x="19" y="163"/>
                </a:cubicBezTo>
                <a:cubicBezTo>
                  <a:pt x="19" y="189"/>
                  <a:pt x="19" y="189"/>
                  <a:pt x="19" y="189"/>
                </a:cubicBezTo>
                <a:cubicBezTo>
                  <a:pt x="4" y="201"/>
                  <a:pt x="4" y="201"/>
                  <a:pt x="4" y="201"/>
                </a:cubicBezTo>
                <a:cubicBezTo>
                  <a:pt x="2" y="211"/>
                  <a:pt x="2" y="211"/>
                  <a:pt x="2" y="211"/>
                </a:cubicBezTo>
                <a:cubicBezTo>
                  <a:pt x="4" y="215"/>
                  <a:pt x="4" y="215"/>
                  <a:pt x="4" y="215"/>
                </a:cubicBezTo>
                <a:cubicBezTo>
                  <a:pt x="7" y="236"/>
                  <a:pt x="7" y="236"/>
                  <a:pt x="7" y="236"/>
                </a:cubicBezTo>
                <a:cubicBezTo>
                  <a:pt x="7" y="248"/>
                  <a:pt x="7" y="248"/>
                  <a:pt x="7" y="248"/>
                </a:cubicBezTo>
                <a:cubicBezTo>
                  <a:pt x="2" y="263"/>
                  <a:pt x="2" y="263"/>
                  <a:pt x="2" y="263"/>
                </a:cubicBezTo>
                <a:cubicBezTo>
                  <a:pt x="0" y="293"/>
                  <a:pt x="0" y="293"/>
                  <a:pt x="0" y="293"/>
                </a:cubicBezTo>
                <a:cubicBezTo>
                  <a:pt x="2" y="312"/>
                  <a:pt x="2" y="312"/>
                  <a:pt x="2" y="312"/>
                </a:cubicBezTo>
                <a:cubicBezTo>
                  <a:pt x="2" y="338"/>
                  <a:pt x="2" y="338"/>
                  <a:pt x="2" y="338"/>
                </a:cubicBezTo>
                <a:cubicBezTo>
                  <a:pt x="2" y="338"/>
                  <a:pt x="2" y="338"/>
                  <a:pt x="2" y="338"/>
                </a:cubicBezTo>
                <a:cubicBezTo>
                  <a:pt x="118" y="338"/>
                  <a:pt x="118" y="338"/>
                  <a:pt x="118" y="338"/>
                </a:cubicBezTo>
                <a:cubicBezTo>
                  <a:pt x="229" y="338"/>
                  <a:pt x="229" y="338"/>
                  <a:pt x="229" y="338"/>
                </a:cubicBezTo>
                <a:cubicBezTo>
                  <a:pt x="229" y="338"/>
                  <a:pt x="229" y="338"/>
                  <a:pt x="229" y="338"/>
                </a:cubicBezTo>
                <a:cubicBezTo>
                  <a:pt x="229" y="216"/>
                  <a:pt x="229" y="216"/>
                  <a:pt x="229" y="216"/>
                </a:cubicBezTo>
                <a:cubicBezTo>
                  <a:pt x="222" y="216"/>
                  <a:pt x="222" y="216"/>
                  <a:pt x="222" y="216"/>
                </a:cubicBezTo>
                <a:cubicBezTo>
                  <a:pt x="216" y="217"/>
                  <a:pt x="216" y="217"/>
                  <a:pt x="216" y="217"/>
                </a:cubicBezTo>
                <a:cubicBezTo>
                  <a:pt x="205" y="221"/>
                  <a:pt x="205" y="221"/>
                  <a:pt x="205" y="221"/>
                </a:cubicBezTo>
                <a:cubicBezTo>
                  <a:pt x="200" y="224"/>
                  <a:pt x="200" y="224"/>
                  <a:pt x="200" y="224"/>
                </a:cubicBezTo>
                <a:cubicBezTo>
                  <a:pt x="198" y="225"/>
                  <a:pt x="197" y="225"/>
                  <a:pt x="196" y="225"/>
                </a:cubicBezTo>
                <a:cubicBezTo>
                  <a:pt x="195" y="225"/>
                  <a:pt x="195" y="225"/>
                  <a:pt x="195" y="225"/>
                </a:cubicBezTo>
                <a:cubicBezTo>
                  <a:pt x="194" y="224"/>
                  <a:pt x="194" y="224"/>
                  <a:pt x="194" y="224"/>
                </a:cubicBezTo>
                <a:cubicBezTo>
                  <a:pt x="193" y="224"/>
                  <a:pt x="189" y="224"/>
                  <a:pt x="187" y="224"/>
                </a:cubicBezTo>
                <a:cubicBezTo>
                  <a:pt x="185" y="224"/>
                  <a:pt x="183" y="224"/>
                  <a:pt x="183" y="224"/>
                </a:cubicBezTo>
                <a:cubicBezTo>
                  <a:pt x="182" y="224"/>
                  <a:pt x="181" y="223"/>
                  <a:pt x="180" y="223"/>
                </a:cubicBezTo>
                <a:cubicBezTo>
                  <a:pt x="179" y="223"/>
                  <a:pt x="179" y="223"/>
                  <a:pt x="178" y="224"/>
                </a:cubicBezTo>
                <a:cubicBezTo>
                  <a:pt x="177" y="224"/>
                  <a:pt x="176" y="224"/>
                  <a:pt x="174" y="224"/>
                </a:cubicBezTo>
                <a:cubicBezTo>
                  <a:pt x="162" y="224"/>
                  <a:pt x="162" y="224"/>
                  <a:pt x="162" y="224"/>
                </a:cubicBezTo>
                <a:cubicBezTo>
                  <a:pt x="161" y="224"/>
                  <a:pt x="157" y="222"/>
                  <a:pt x="151" y="216"/>
                </a:cubicBezTo>
                <a:cubicBezTo>
                  <a:pt x="150" y="213"/>
                  <a:pt x="149" y="212"/>
                  <a:pt x="147" y="212"/>
                </a:cubicBezTo>
                <a:cubicBezTo>
                  <a:pt x="146" y="213"/>
                  <a:pt x="146" y="213"/>
                  <a:pt x="146" y="213"/>
                </a:cubicBezTo>
                <a:cubicBezTo>
                  <a:pt x="145" y="214"/>
                  <a:pt x="145" y="214"/>
                  <a:pt x="145" y="214"/>
                </a:cubicBezTo>
                <a:cubicBezTo>
                  <a:pt x="145" y="214"/>
                  <a:pt x="145" y="214"/>
                  <a:pt x="145" y="214"/>
                </a:cubicBezTo>
                <a:cubicBezTo>
                  <a:pt x="145" y="214"/>
                  <a:pt x="145" y="214"/>
                  <a:pt x="145" y="214"/>
                </a:cubicBezTo>
                <a:cubicBezTo>
                  <a:pt x="144" y="214"/>
                  <a:pt x="144" y="214"/>
                  <a:pt x="144" y="214"/>
                </a:cubicBezTo>
                <a:cubicBezTo>
                  <a:pt x="144" y="206"/>
                  <a:pt x="144" y="206"/>
                  <a:pt x="144" y="206"/>
                </a:cubicBezTo>
                <a:cubicBezTo>
                  <a:pt x="140" y="206"/>
                  <a:pt x="140" y="206"/>
                  <a:pt x="140" y="206"/>
                </a:cubicBezTo>
                <a:cubicBezTo>
                  <a:pt x="133" y="194"/>
                  <a:pt x="133" y="194"/>
                  <a:pt x="133" y="194"/>
                </a:cubicBezTo>
                <a:cubicBezTo>
                  <a:pt x="128" y="188"/>
                  <a:pt x="128" y="188"/>
                  <a:pt x="128" y="188"/>
                </a:cubicBezTo>
                <a:cubicBezTo>
                  <a:pt x="128" y="173"/>
                  <a:pt x="128" y="173"/>
                  <a:pt x="128" y="173"/>
                </a:cubicBezTo>
                <a:cubicBezTo>
                  <a:pt x="127" y="172"/>
                  <a:pt x="122" y="168"/>
                  <a:pt x="115" y="167"/>
                </a:cubicBezTo>
                <a:cubicBezTo>
                  <a:pt x="114" y="166"/>
                  <a:pt x="113" y="166"/>
                  <a:pt x="113" y="166"/>
                </a:cubicBezTo>
                <a:cubicBezTo>
                  <a:pt x="111" y="166"/>
                  <a:pt x="111" y="166"/>
                  <a:pt x="111" y="166"/>
                </a:cubicBezTo>
                <a:cubicBezTo>
                  <a:pt x="110" y="166"/>
                  <a:pt x="110" y="166"/>
                  <a:pt x="110" y="166"/>
                </a:cubicBezTo>
                <a:cubicBezTo>
                  <a:pt x="110" y="167"/>
                  <a:pt x="110" y="167"/>
                  <a:pt x="110" y="167"/>
                </a:cubicBezTo>
                <a:cubicBezTo>
                  <a:pt x="100" y="167"/>
                  <a:pt x="100" y="167"/>
                  <a:pt x="100" y="167"/>
                </a:cubicBezTo>
                <a:cubicBezTo>
                  <a:pt x="100" y="166"/>
                  <a:pt x="100" y="166"/>
                  <a:pt x="100" y="166"/>
                </a:cubicBezTo>
                <a:cubicBezTo>
                  <a:pt x="100" y="163"/>
                  <a:pt x="98" y="156"/>
                  <a:pt x="100" y="153"/>
                </a:cubicBezTo>
                <a:cubicBezTo>
                  <a:pt x="100" y="152"/>
                  <a:pt x="100" y="151"/>
                  <a:pt x="100" y="151"/>
                </a:cubicBezTo>
                <a:cubicBezTo>
                  <a:pt x="100" y="151"/>
                  <a:pt x="100" y="151"/>
                  <a:pt x="100" y="151"/>
                </a:cubicBezTo>
                <a:cubicBezTo>
                  <a:pt x="100" y="151"/>
                  <a:pt x="99" y="150"/>
                  <a:pt x="99" y="148"/>
                </a:cubicBezTo>
                <a:cubicBezTo>
                  <a:pt x="98" y="144"/>
                  <a:pt x="98" y="141"/>
                  <a:pt x="99" y="141"/>
                </a:cubicBezTo>
                <a:cubicBezTo>
                  <a:pt x="99" y="113"/>
                  <a:pt x="99" y="113"/>
                  <a:pt x="99" y="113"/>
                </a:cubicBezTo>
                <a:cubicBezTo>
                  <a:pt x="93" y="107"/>
                  <a:pt x="93" y="107"/>
                  <a:pt x="93" y="107"/>
                </a:cubicBezTo>
                <a:cubicBezTo>
                  <a:pt x="89" y="106"/>
                  <a:pt x="89" y="106"/>
                  <a:pt x="89" y="106"/>
                </a:cubicBezTo>
                <a:cubicBezTo>
                  <a:pt x="86" y="105"/>
                  <a:pt x="80" y="102"/>
                  <a:pt x="78" y="101"/>
                </a:cubicBezTo>
                <a:cubicBezTo>
                  <a:pt x="78" y="101"/>
                  <a:pt x="78" y="101"/>
                  <a:pt x="78" y="101"/>
                </a:cubicBezTo>
                <a:cubicBezTo>
                  <a:pt x="78" y="97"/>
                  <a:pt x="78" y="97"/>
                  <a:pt x="78" y="97"/>
                </a:cubicBezTo>
                <a:cubicBezTo>
                  <a:pt x="71" y="93"/>
                  <a:pt x="71" y="93"/>
                  <a:pt x="71" y="93"/>
                </a:cubicBezTo>
                <a:cubicBezTo>
                  <a:pt x="71" y="87"/>
                  <a:pt x="71" y="87"/>
                  <a:pt x="71" y="87"/>
                </a:cubicBezTo>
                <a:cubicBezTo>
                  <a:pt x="63" y="87"/>
                  <a:pt x="63" y="87"/>
                  <a:pt x="63" y="87"/>
                </a:cubicBezTo>
                <a:cubicBezTo>
                  <a:pt x="63" y="82"/>
                  <a:pt x="63" y="82"/>
                  <a:pt x="63" y="82"/>
                </a:cubicBezTo>
                <a:cubicBezTo>
                  <a:pt x="59" y="77"/>
                  <a:pt x="59" y="77"/>
                  <a:pt x="59" y="77"/>
                </a:cubicBezTo>
                <a:cubicBezTo>
                  <a:pt x="53" y="77"/>
                  <a:pt x="53" y="77"/>
                  <a:pt x="53" y="77"/>
                </a:cubicBezTo>
                <a:cubicBezTo>
                  <a:pt x="53" y="69"/>
                  <a:pt x="53" y="69"/>
                  <a:pt x="53" y="69"/>
                </a:cubicBezTo>
                <a:cubicBezTo>
                  <a:pt x="50" y="63"/>
                  <a:pt x="50" y="63"/>
                  <a:pt x="50" y="63"/>
                </a:cubicBezTo>
                <a:cubicBezTo>
                  <a:pt x="50" y="59"/>
                  <a:pt x="50" y="59"/>
                  <a:pt x="50" y="59"/>
                </a:cubicBezTo>
                <a:cubicBezTo>
                  <a:pt x="40" y="59"/>
                  <a:pt x="40" y="59"/>
                  <a:pt x="40" y="59"/>
                </a:cubicBezTo>
                <a:cubicBezTo>
                  <a:pt x="40" y="0"/>
                  <a:pt x="40" y="0"/>
                  <a:pt x="40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149"/>
                  <a:pt x="2" y="149"/>
                  <a:pt x="2" y="149"/>
                </a:cubicBezTo>
                <a:lnTo>
                  <a:pt x="3" y="148"/>
                </a:lnTo>
                <a:close/>
              </a:path>
            </a:pathLst>
          </a:custGeom>
          <a:solidFill>
            <a:srgbClr val="0054A6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37" name="Freeform 44"/>
          <p:cNvSpPr>
            <a:spLocks/>
          </p:cNvSpPr>
          <p:nvPr/>
        </p:nvSpPr>
        <p:spPr bwMode="auto">
          <a:xfrm>
            <a:off x="2476918" y="1996509"/>
            <a:ext cx="1361653" cy="699354"/>
          </a:xfrm>
          <a:custGeom>
            <a:avLst/>
            <a:gdLst>
              <a:gd name="T0" fmla="*/ 10 w 462"/>
              <a:gd name="T1" fmla="*/ 63 h 225"/>
              <a:gd name="T2" fmla="*/ 13 w 462"/>
              <a:gd name="T3" fmla="*/ 77 h 225"/>
              <a:gd name="T4" fmla="*/ 23 w 462"/>
              <a:gd name="T5" fmla="*/ 82 h 225"/>
              <a:gd name="T6" fmla="*/ 31 w 462"/>
              <a:gd name="T7" fmla="*/ 87 h 225"/>
              <a:gd name="T8" fmla="*/ 38 w 462"/>
              <a:gd name="T9" fmla="*/ 97 h 225"/>
              <a:gd name="T10" fmla="*/ 38 w 462"/>
              <a:gd name="T11" fmla="*/ 101 h 225"/>
              <a:gd name="T12" fmla="*/ 53 w 462"/>
              <a:gd name="T13" fmla="*/ 107 h 225"/>
              <a:gd name="T14" fmla="*/ 59 w 462"/>
              <a:gd name="T15" fmla="*/ 141 h 225"/>
              <a:gd name="T16" fmla="*/ 60 w 462"/>
              <a:gd name="T17" fmla="*/ 151 h 225"/>
              <a:gd name="T18" fmla="*/ 60 w 462"/>
              <a:gd name="T19" fmla="*/ 153 h 225"/>
              <a:gd name="T20" fmla="*/ 60 w 462"/>
              <a:gd name="T21" fmla="*/ 167 h 225"/>
              <a:gd name="T22" fmla="*/ 70 w 462"/>
              <a:gd name="T23" fmla="*/ 166 h 225"/>
              <a:gd name="T24" fmla="*/ 71 w 462"/>
              <a:gd name="T25" fmla="*/ 166 h 225"/>
              <a:gd name="T26" fmla="*/ 75 w 462"/>
              <a:gd name="T27" fmla="*/ 167 h 225"/>
              <a:gd name="T28" fmla="*/ 88 w 462"/>
              <a:gd name="T29" fmla="*/ 188 h 225"/>
              <a:gd name="T30" fmla="*/ 100 w 462"/>
              <a:gd name="T31" fmla="*/ 206 h 225"/>
              <a:gd name="T32" fmla="*/ 104 w 462"/>
              <a:gd name="T33" fmla="*/ 214 h 225"/>
              <a:gd name="T34" fmla="*/ 105 w 462"/>
              <a:gd name="T35" fmla="*/ 214 h 225"/>
              <a:gd name="T36" fmla="*/ 107 w 462"/>
              <a:gd name="T37" fmla="*/ 212 h 225"/>
              <a:gd name="T38" fmla="*/ 122 w 462"/>
              <a:gd name="T39" fmla="*/ 224 h 225"/>
              <a:gd name="T40" fmla="*/ 138 w 462"/>
              <a:gd name="T41" fmla="*/ 224 h 225"/>
              <a:gd name="T42" fmla="*/ 143 w 462"/>
              <a:gd name="T43" fmla="*/ 224 h 225"/>
              <a:gd name="T44" fmla="*/ 154 w 462"/>
              <a:gd name="T45" fmla="*/ 224 h 225"/>
              <a:gd name="T46" fmla="*/ 156 w 462"/>
              <a:gd name="T47" fmla="*/ 225 h 225"/>
              <a:gd name="T48" fmla="*/ 165 w 462"/>
              <a:gd name="T49" fmla="*/ 221 h 225"/>
              <a:gd name="T50" fmla="*/ 182 w 462"/>
              <a:gd name="T51" fmla="*/ 216 h 225"/>
              <a:gd name="T52" fmla="*/ 189 w 462"/>
              <a:gd name="T53" fmla="*/ 215 h 225"/>
              <a:gd name="T54" fmla="*/ 461 w 462"/>
              <a:gd name="T55" fmla="*/ 204 h 225"/>
              <a:gd name="T56" fmla="*/ 462 w 462"/>
              <a:gd name="T57" fmla="*/ 203 h 225"/>
              <a:gd name="T58" fmla="*/ 461 w 462"/>
              <a:gd name="T59" fmla="*/ 154 h 225"/>
              <a:gd name="T60" fmla="*/ 461 w 462"/>
              <a:gd name="T61" fmla="*/ 0 h 225"/>
              <a:gd name="T62" fmla="*/ 0 w 462"/>
              <a:gd name="T63" fmla="*/ 59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62" h="225">
                <a:moveTo>
                  <a:pt x="10" y="59"/>
                </a:moveTo>
                <a:cubicBezTo>
                  <a:pt x="10" y="63"/>
                  <a:pt x="10" y="63"/>
                  <a:pt x="10" y="63"/>
                </a:cubicBezTo>
                <a:cubicBezTo>
                  <a:pt x="13" y="69"/>
                  <a:pt x="13" y="69"/>
                  <a:pt x="13" y="69"/>
                </a:cubicBezTo>
                <a:cubicBezTo>
                  <a:pt x="13" y="77"/>
                  <a:pt x="13" y="77"/>
                  <a:pt x="13" y="77"/>
                </a:cubicBezTo>
                <a:cubicBezTo>
                  <a:pt x="19" y="77"/>
                  <a:pt x="19" y="77"/>
                  <a:pt x="19" y="77"/>
                </a:cubicBezTo>
                <a:cubicBezTo>
                  <a:pt x="23" y="82"/>
                  <a:pt x="23" y="82"/>
                  <a:pt x="23" y="82"/>
                </a:cubicBezTo>
                <a:cubicBezTo>
                  <a:pt x="23" y="87"/>
                  <a:pt x="23" y="87"/>
                  <a:pt x="23" y="87"/>
                </a:cubicBezTo>
                <a:cubicBezTo>
                  <a:pt x="31" y="87"/>
                  <a:pt x="31" y="87"/>
                  <a:pt x="31" y="87"/>
                </a:cubicBezTo>
                <a:cubicBezTo>
                  <a:pt x="31" y="93"/>
                  <a:pt x="31" y="93"/>
                  <a:pt x="31" y="93"/>
                </a:cubicBezTo>
                <a:cubicBezTo>
                  <a:pt x="38" y="97"/>
                  <a:pt x="38" y="97"/>
                  <a:pt x="38" y="97"/>
                </a:cubicBezTo>
                <a:cubicBezTo>
                  <a:pt x="38" y="101"/>
                  <a:pt x="38" y="101"/>
                  <a:pt x="38" y="101"/>
                </a:cubicBezTo>
                <a:cubicBezTo>
                  <a:pt x="38" y="101"/>
                  <a:pt x="38" y="101"/>
                  <a:pt x="38" y="101"/>
                </a:cubicBezTo>
                <a:cubicBezTo>
                  <a:pt x="40" y="102"/>
                  <a:pt x="46" y="105"/>
                  <a:pt x="49" y="106"/>
                </a:cubicBezTo>
                <a:cubicBezTo>
                  <a:pt x="53" y="107"/>
                  <a:pt x="53" y="107"/>
                  <a:pt x="53" y="107"/>
                </a:cubicBezTo>
                <a:cubicBezTo>
                  <a:pt x="59" y="113"/>
                  <a:pt x="59" y="113"/>
                  <a:pt x="59" y="113"/>
                </a:cubicBezTo>
                <a:cubicBezTo>
                  <a:pt x="59" y="141"/>
                  <a:pt x="59" y="141"/>
                  <a:pt x="59" y="141"/>
                </a:cubicBezTo>
                <a:cubicBezTo>
                  <a:pt x="58" y="141"/>
                  <a:pt x="58" y="144"/>
                  <a:pt x="59" y="148"/>
                </a:cubicBezTo>
                <a:cubicBezTo>
                  <a:pt x="59" y="150"/>
                  <a:pt x="60" y="151"/>
                  <a:pt x="60" y="151"/>
                </a:cubicBezTo>
                <a:cubicBezTo>
                  <a:pt x="60" y="151"/>
                  <a:pt x="60" y="151"/>
                  <a:pt x="60" y="151"/>
                </a:cubicBezTo>
                <a:cubicBezTo>
                  <a:pt x="60" y="151"/>
                  <a:pt x="60" y="152"/>
                  <a:pt x="60" y="153"/>
                </a:cubicBezTo>
                <a:cubicBezTo>
                  <a:pt x="58" y="156"/>
                  <a:pt x="60" y="163"/>
                  <a:pt x="60" y="166"/>
                </a:cubicBezTo>
                <a:cubicBezTo>
                  <a:pt x="60" y="167"/>
                  <a:pt x="60" y="167"/>
                  <a:pt x="60" y="167"/>
                </a:cubicBezTo>
                <a:cubicBezTo>
                  <a:pt x="70" y="167"/>
                  <a:pt x="70" y="167"/>
                  <a:pt x="70" y="167"/>
                </a:cubicBezTo>
                <a:cubicBezTo>
                  <a:pt x="70" y="166"/>
                  <a:pt x="70" y="166"/>
                  <a:pt x="70" y="166"/>
                </a:cubicBezTo>
                <a:cubicBezTo>
                  <a:pt x="70" y="166"/>
                  <a:pt x="70" y="166"/>
                  <a:pt x="70" y="166"/>
                </a:cubicBezTo>
                <a:cubicBezTo>
                  <a:pt x="71" y="166"/>
                  <a:pt x="71" y="166"/>
                  <a:pt x="71" y="166"/>
                </a:cubicBezTo>
                <a:cubicBezTo>
                  <a:pt x="71" y="166"/>
                  <a:pt x="72" y="166"/>
                  <a:pt x="73" y="166"/>
                </a:cubicBezTo>
                <a:cubicBezTo>
                  <a:pt x="73" y="166"/>
                  <a:pt x="74" y="166"/>
                  <a:pt x="75" y="167"/>
                </a:cubicBezTo>
                <a:cubicBezTo>
                  <a:pt x="82" y="168"/>
                  <a:pt x="87" y="172"/>
                  <a:pt x="88" y="173"/>
                </a:cubicBezTo>
                <a:cubicBezTo>
                  <a:pt x="88" y="188"/>
                  <a:pt x="88" y="188"/>
                  <a:pt x="88" y="188"/>
                </a:cubicBezTo>
                <a:cubicBezTo>
                  <a:pt x="93" y="194"/>
                  <a:pt x="93" y="194"/>
                  <a:pt x="93" y="194"/>
                </a:cubicBezTo>
                <a:cubicBezTo>
                  <a:pt x="100" y="206"/>
                  <a:pt x="100" y="206"/>
                  <a:pt x="100" y="206"/>
                </a:cubicBezTo>
                <a:cubicBezTo>
                  <a:pt x="104" y="206"/>
                  <a:pt x="104" y="206"/>
                  <a:pt x="104" y="206"/>
                </a:cubicBezTo>
                <a:cubicBezTo>
                  <a:pt x="104" y="214"/>
                  <a:pt x="104" y="214"/>
                  <a:pt x="104" y="214"/>
                </a:cubicBezTo>
                <a:cubicBezTo>
                  <a:pt x="105" y="214"/>
                  <a:pt x="105" y="214"/>
                  <a:pt x="105" y="214"/>
                </a:cubicBezTo>
                <a:cubicBezTo>
                  <a:pt x="105" y="214"/>
                  <a:pt x="105" y="214"/>
                  <a:pt x="105" y="214"/>
                </a:cubicBezTo>
                <a:cubicBezTo>
                  <a:pt x="106" y="213"/>
                  <a:pt x="106" y="213"/>
                  <a:pt x="106" y="213"/>
                </a:cubicBezTo>
                <a:cubicBezTo>
                  <a:pt x="107" y="212"/>
                  <a:pt x="107" y="212"/>
                  <a:pt x="107" y="212"/>
                </a:cubicBezTo>
                <a:cubicBezTo>
                  <a:pt x="109" y="212"/>
                  <a:pt x="110" y="213"/>
                  <a:pt x="111" y="216"/>
                </a:cubicBezTo>
                <a:cubicBezTo>
                  <a:pt x="117" y="222"/>
                  <a:pt x="121" y="224"/>
                  <a:pt x="122" y="224"/>
                </a:cubicBezTo>
                <a:cubicBezTo>
                  <a:pt x="134" y="224"/>
                  <a:pt x="134" y="224"/>
                  <a:pt x="134" y="224"/>
                </a:cubicBezTo>
                <a:cubicBezTo>
                  <a:pt x="136" y="224"/>
                  <a:pt x="137" y="224"/>
                  <a:pt x="138" y="224"/>
                </a:cubicBezTo>
                <a:cubicBezTo>
                  <a:pt x="139" y="223"/>
                  <a:pt x="139" y="223"/>
                  <a:pt x="140" y="223"/>
                </a:cubicBezTo>
                <a:cubicBezTo>
                  <a:pt x="141" y="223"/>
                  <a:pt x="142" y="224"/>
                  <a:pt x="143" y="224"/>
                </a:cubicBezTo>
                <a:cubicBezTo>
                  <a:pt x="143" y="224"/>
                  <a:pt x="145" y="224"/>
                  <a:pt x="147" y="224"/>
                </a:cubicBezTo>
                <a:cubicBezTo>
                  <a:pt x="149" y="224"/>
                  <a:pt x="153" y="224"/>
                  <a:pt x="154" y="224"/>
                </a:cubicBezTo>
                <a:cubicBezTo>
                  <a:pt x="155" y="225"/>
                  <a:pt x="155" y="225"/>
                  <a:pt x="155" y="225"/>
                </a:cubicBezTo>
                <a:cubicBezTo>
                  <a:pt x="156" y="225"/>
                  <a:pt x="156" y="225"/>
                  <a:pt x="156" y="225"/>
                </a:cubicBezTo>
                <a:cubicBezTo>
                  <a:pt x="157" y="225"/>
                  <a:pt x="158" y="225"/>
                  <a:pt x="160" y="224"/>
                </a:cubicBezTo>
                <a:cubicBezTo>
                  <a:pt x="165" y="221"/>
                  <a:pt x="165" y="221"/>
                  <a:pt x="165" y="221"/>
                </a:cubicBezTo>
                <a:cubicBezTo>
                  <a:pt x="176" y="217"/>
                  <a:pt x="176" y="217"/>
                  <a:pt x="176" y="217"/>
                </a:cubicBezTo>
                <a:cubicBezTo>
                  <a:pt x="182" y="216"/>
                  <a:pt x="182" y="216"/>
                  <a:pt x="182" y="216"/>
                </a:cubicBezTo>
                <a:cubicBezTo>
                  <a:pt x="189" y="216"/>
                  <a:pt x="189" y="216"/>
                  <a:pt x="189" y="216"/>
                </a:cubicBezTo>
                <a:cubicBezTo>
                  <a:pt x="189" y="215"/>
                  <a:pt x="189" y="215"/>
                  <a:pt x="189" y="215"/>
                </a:cubicBezTo>
                <a:cubicBezTo>
                  <a:pt x="189" y="204"/>
                  <a:pt x="189" y="204"/>
                  <a:pt x="189" y="204"/>
                </a:cubicBezTo>
                <a:cubicBezTo>
                  <a:pt x="461" y="204"/>
                  <a:pt x="461" y="204"/>
                  <a:pt x="461" y="204"/>
                </a:cubicBezTo>
                <a:cubicBezTo>
                  <a:pt x="462" y="204"/>
                  <a:pt x="462" y="204"/>
                  <a:pt x="462" y="204"/>
                </a:cubicBezTo>
                <a:cubicBezTo>
                  <a:pt x="462" y="203"/>
                  <a:pt x="462" y="203"/>
                  <a:pt x="462" y="203"/>
                </a:cubicBezTo>
                <a:cubicBezTo>
                  <a:pt x="462" y="154"/>
                  <a:pt x="462" y="154"/>
                  <a:pt x="462" y="154"/>
                </a:cubicBezTo>
                <a:cubicBezTo>
                  <a:pt x="461" y="154"/>
                  <a:pt x="461" y="154"/>
                  <a:pt x="461" y="154"/>
                </a:cubicBezTo>
                <a:cubicBezTo>
                  <a:pt x="461" y="154"/>
                  <a:pt x="461" y="154"/>
                  <a:pt x="461" y="154"/>
                </a:cubicBezTo>
                <a:cubicBezTo>
                  <a:pt x="461" y="0"/>
                  <a:pt x="461" y="0"/>
                  <a:pt x="46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59"/>
                  <a:pt x="0" y="59"/>
                  <a:pt x="0" y="59"/>
                </a:cubicBezTo>
                <a:lnTo>
                  <a:pt x="10" y="59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bg1">
                <a:lumMod val="75000"/>
              </a:schemeClr>
            </a:solidFill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38" name="Freeform 45"/>
          <p:cNvSpPr>
            <a:spLocks/>
          </p:cNvSpPr>
          <p:nvPr/>
        </p:nvSpPr>
        <p:spPr bwMode="auto">
          <a:xfrm>
            <a:off x="1484752" y="1996509"/>
            <a:ext cx="880290" cy="506644"/>
          </a:xfrm>
          <a:custGeom>
            <a:avLst/>
            <a:gdLst>
              <a:gd name="T0" fmla="*/ 79 w 299"/>
              <a:gd name="T1" fmla="*/ 152 h 163"/>
              <a:gd name="T2" fmla="*/ 79 w 299"/>
              <a:gd name="T3" fmla="*/ 163 h 163"/>
              <a:gd name="T4" fmla="*/ 205 w 299"/>
              <a:gd name="T5" fmla="*/ 163 h 163"/>
              <a:gd name="T6" fmla="*/ 222 w 299"/>
              <a:gd name="T7" fmla="*/ 148 h 163"/>
              <a:gd name="T8" fmla="*/ 261 w 299"/>
              <a:gd name="T9" fmla="*/ 148 h 163"/>
              <a:gd name="T10" fmla="*/ 272 w 299"/>
              <a:gd name="T11" fmla="*/ 148 h 163"/>
              <a:gd name="T12" fmla="*/ 282 w 299"/>
              <a:gd name="T13" fmla="*/ 148 h 163"/>
              <a:gd name="T14" fmla="*/ 293 w 299"/>
              <a:gd name="T15" fmla="*/ 149 h 163"/>
              <a:gd name="T16" fmla="*/ 298 w 299"/>
              <a:gd name="T17" fmla="*/ 149 h 163"/>
              <a:gd name="T18" fmla="*/ 299 w 299"/>
              <a:gd name="T19" fmla="*/ 149 h 163"/>
              <a:gd name="T20" fmla="*/ 299 w 299"/>
              <a:gd name="T21" fmla="*/ 149 h 163"/>
              <a:gd name="T22" fmla="*/ 299 w 299"/>
              <a:gd name="T23" fmla="*/ 149 h 163"/>
              <a:gd name="T24" fmla="*/ 299 w 299"/>
              <a:gd name="T25" fmla="*/ 0 h 163"/>
              <a:gd name="T26" fmla="*/ 74 w 299"/>
              <a:gd name="T27" fmla="*/ 0 h 163"/>
              <a:gd name="T28" fmla="*/ 78 w 299"/>
              <a:gd name="T29" fmla="*/ 4 h 163"/>
              <a:gd name="T30" fmla="*/ 82 w 299"/>
              <a:gd name="T31" fmla="*/ 12 h 163"/>
              <a:gd name="T32" fmla="*/ 86 w 299"/>
              <a:gd name="T33" fmla="*/ 12 h 163"/>
              <a:gd name="T34" fmla="*/ 94 w 299"/>
              <a:gd name="T35" fmla="*/ 12 h 163"/>
              <a:gd name="T36" fmla="*/ 94 w 299"/>
              <a:gd name="T37" fmla="*/ 16 h 163"/>
              <a:gd name="T38" fmla="*/ 90 w 299"/>
              <a:gd name="T39" fmla="*/ 16 h 163"/>
              <a:gd name="T40" fmla="*/ 90 w 299"/>
              <a:gd name="T41" fmla="*/ 24 h 163"/>
              <a:gd name="T42" fmla="*/ 86 w 299"/>
              <a:gd name="T43" fmla="*/ 28 h 163"/>
              <a:gd name="T44" fmla="*/ 82 w 299"/>
              <a:gd name="T45" fmla="*/ 28 h 163"/>
              <a:gd name="T46" fmla="*/ 86 w 299"/>
              <a:gd name="T47" fmla="*/ 32 h 163"/>
              <a:gd name="T48" fmla="*/ 90 w 299"/>
              <a:gd name="T49" fmla="*/ 35 h 163"/>
              <a:gd name="T50" fmla="*/ 94 w 299"/>
              <a:gd name="T51" fmla="*/ 47 h 163"/>
              <a:gd name="T52" fmla="*/ 94 w 299"/>
              <a:gd name="T53" fmla="*/ 71 h 163"/>
              <a:gd name="T54" fmla="*/ 90 w 299"/>
              <a:gd name="T55" fmla="*/ 63 h 163"/>
              <a:gd name="T56" fmla="*/ 86 w 299"/>
              <a:gd name="T57" fmla="*/ 67 h 163"/>
              <a:gd name="T58" fmla="*/ 78 w 299"/>
              <a:gd name="T59" fmla="*/ 75 h 163"/>
              <a:gd name="T60" fmla="*/ 70 w 299"/>
              <a:gd name="T61" fmla="*/ 82 h 163"/>
              <a:gd name="T62" fmla="*/ 70 w 299"/>
              <a:gd name="T63" fmla="*/ 86 h 163"/>
              <a:gd name="T64" fmla="*/ 70 w 299"/>
              <a:gd name="T65" fmla="*/ 90 h 163"/>
              <a:gd name="T66" fmla="*/ 66 w 299"/>
              <a:gd name="T67" fmla="*/ 90 h 163"/>
              <a:gd name="T68" fmla="*/ 66 w 299"/>
              <a:gd name="T69" fmla="*/ 82 h 163"/>
              <a:gd name="T70" fmla="*/ 74 w 299"/>
              <a:gd name="T71" fmla="*/ 67 h 163"/>
              <a:gd name="T72" fmla="*/ 78 w 299"/>
              <a:gd name="T73" fmla="*/ 63 h 163"/>
              <a:gd name="T74" fmla="*/ 82 w 299"/>
              <a:gd name="T75" fmla="*/ 55 h 163"/>
              <a:gd name="T76" fmla="*/ 78 w 299"/>
              <a:gd name="T77" fmla="*/ 51 h 163"/>
              <a:gd name="T78" fmla="*/ 70 w 299"/>
              <a:gd name="T79" fmla="*/ 51 h 163"/>
              <a:gd name="T80" fmla="*/ 58 w 299"/>
              <a:gd name="T81" fmla="*/ 47 h 163"/>
              <a:gd name="T82" fmla="*/ 35 w 299"/>
              <a:gd name="T83" fmla="*/ 43 h 163"/>
              <a:gd name="T84" fmla="*/ 8 w 299"/>
              <a:gd name="T85" fmla="*/ 32 h 163"/>
              <a:gd name="T86" fmla="*/ 4 w 299"/>
              <a:gd name="T87" fmla="*/ 35 h 163"/>
              <a:gd name="T88" fmla="*/ 0 w 299"/>
              <a:gd name="T89" fmla="*/ 43 h 163"/>
              <a:gd name="T90" fmla="*/ 0 w 299"/>
              <a:gd name="T91" fmla="*/ 51 h 163"/>
              <a:gd name="T92" fmla="*/ 8 w 299"/>
              <a:gd name="T93" fmla="*/ 59 h 163"/>
              <a:gd name="T94" fmla="*/ 12 w 299"/>
              <a:gd name="T95" fmla="*/ 67 h 163"/>
              <a:gd name="T96" fmla="*/ 23 w 299"/>
              <a:gd name="T97" fmla="*/ 114 h 163"/>
              <a:gd name="T98" fmla="*/ 27 w 299"/>
              <a:gd name="T99" fmla="*/ 110 h 163"/>
              <a:gd name="T100" fmla="*/ 31 w 299"/>
              <a:gd name="T101" fmla="*/ 114 h 163"/>
              <a:gd name="T102" fmla="*/ 31 w 299"/>
              <a:gd name="T103" fmla="*/ 117 h 163"/>
              <a:gd name="T104" fmla="*/ 27 w 299"/>
              <a:gd name="T105" fmla="*/ 121 h 163"/>
              <a:gd name="T106" fmla="*/ 27 w 299"/>
              <a:gd name="T107" fmla="*/ 125 h 163"/>
              <a:gd name="T108" fmla="*/ 27 w 299"/>
              <a:gd name="T109" fmla="*/ 129 h 163"/>
              <a:gd name="T110" fmla="*/ 31 w 299"/>
              <a:gd name="T111" fmla="*/ 129 h 163"/>
              <a:gd name="T112" fmla="*/ 35 w 299"/>
              <a:gd name="T113" fmla="*/ 129 h 163"/>
              <a:gd name="T114" fmla="*/ 35 w 299"/>
              <a:gd name="T115" fmla="*/ 133 h 163"/>
              <a:gd name="T116" fmla="*/ 68 w 299"/>
              <a:gd name="T117" fmla="*/ 133 h 163"/>
              <a:gd name="T118" fmla="*/ 79 w 299"/>
              <a:gd name="T119" fmla="*/ 15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99" h="163">
                <a:moveTo>
                  <a:pt x="79" y="152"/>
                </a:moveTo>
                <a:cubicBezTo>
                  <a:pt x="79" y="163"/>
                  <a:pt x="79" y="163"/>
                  <a:pt x="79" y="163"/>
                </a:cubicBezTo>
                <a:cubicBezTo>
                  <a:pt x="205" y="163"/>
                  <a:pt x="205" y="163"/>
                  <a:pt x="205" y="163"/>
                </a:cubicBezTo>
                <a:cubicBezTo>
                  <a:pt x="222" y="148"/>
                  <a:pt x="222" y="148"/>
                  <a:pt x="222" y="148"/>
                </a:cubicBezTo>
                <a:cubicBezTo>
                  <a:pt x="261" y="148"/>
                  <a:pt x="261" y="148"/>
                  <a:pt x="261" y="148"/>
                </a:cubicBezTo>
                <a:cubicBezTo>
                  <a:pt x="261" y="148"/>
                  <a:pt x="266" y="148"/>
                  <a:pt x="272" y="148"/>
                </a:cubicBezTo>
                <a:cubicBezTo>
                  <a:pt x="276" y="148"/>
                  <a:pt x="279" y="148"/>
                  <a:pt x="282" y="148"/>
                </a:cubicBezTo>
                <a:cubicBezTo>
                  <a:pt x="285" y="148"/>
                  <a:pt x="289" y="149"/>
                  <a:pt x="293" y="149"/>
                </a:cubicBezTo>
                <a:cubicBezTo>
                  <a:pt x="295" y="149"/>
                  <a:pt x="297" y="149"/>
                  <a:pt x="298" y="149"/>
                </a:cubicBezTo>
                <a:cubicBezTo>
                  <a:pt x="299" y="149"/>
                  <a:pt x="299" y="149"/>
                  <a:pt x="299" y="149"/>
                </a:cubicBezTo>
                <a:cubicBezTo>
                  <a:pt x="299" y="149"/>
                  <a:pt x="299" y="149"/>
                  <a:pt x="299" y="149"/>
                </a:cubicBezTo>
                <a:cubicBezTo>
                  <a:pt x="299" y="149"/>
                  <a:pt x="299" y="149"/>
                  <a:pt x="299" y="149"/>
                </a:cubicBezTo>
                <a:cubicBezTo>
                  <a:pt x="299" y="0"/>
                  <a:pt x="299" y="0"/>
                  <a:pt x="299" y="0"/>
                </a:cubicBezTo>
                <a:cubicBezTo>
                  <a:pt x="74" y="0"/>
                  <a:pt x="74" y="0"/>
                  <a:pt x="74" y="0"/>
                </a:cubicBezTo>
                <a:cubicBezTo>
                  <a:pt x="78" y="4"/>
                  <a:pt x="78" y="4"/>
                  <a:pt x="78" y="4"/>
                </a:cubicBezTo>
                <a:cubicBezTo>
                  <a:pt x="82" y="12"/>
                  <a:pt x="82" y="12"/>
                  <a:pt x="82" y="12"/>
                </a:cubicBezTo>
                <a:cubicBezTo>
                  <a:pt x="86" y="12"/>
                  <a:pt x="86" y="12"/>
                  <a:pt x="86" y="12"/>
                </a:cubicBezTo>
                <a:cubicBezTo>
                  <a:pt x="94" y="12"/>
                  <a:pt x="94" y="12"/>
                  <a:pt x="94" y="12"/>
                </a:cubicBezTo>
                <a:cubicBezTo>
                  <a:pt x="94" y="16"/>
                  <a:pt x="94" y="16"/>
                  <a:pt x="94" y="16"/>
                </a:cubicBezTo>
                <a:cubicBezTo>
                  <a:pt x="90" y="16"/>
                  <a:pt x="90" y="16"/>
                  <a:pt x="90" y="16"/>
                </a:cubicBezTo>
                <a:cubicBezTo>
                  <a:pt x="90" y="24"/>
                  <a:pt x="90" y="24"/>
                  <a:pt x="90" y="24"/>
                </a:cubicBezTo>
                <a:cubicBezTo>
                  <a:pt x="86" y="28"/>
                  <a:pt x="86" y="28"/>
                  <a:pt x="86" y="28"/>
                </a:cubicBezTo>
                <a:cubicBezTo>
                  <a:pt x="82" y="28"/>
                  <a:pt x="82" y="28"/>
                  <a:pt x="82" y="28"/>
                </a:cubicBezTo>
                <a:cubicBezTo>
                  <a:pt x="86" y="32"/>
                  <a:pt x="86" y="32"/>
                  <a:pt x="86" y="32"/>
                </a:cubicBezTo>
                <a:cubicBezTo>
                  <a:pt x="90" y="35"/>
                  <a:pt x="90" y="35"/>
                  <a:pt x="90" y="35"/>
                </a:cubicBezTo>
                <a:cubicBezTo>
                  <a:pt x="94" y="47"/>
                  <a:pt x="94" y="47"/>
                  <a:pt x="94" y="47"/>
                </a:cubicBezTo>
                <a:cubicBezTo>
                  <a:pt x="94" y="71"/>
                  <a:pt x="94" y="71"/>
                  <a:pt x="94" y="71"/>
                </a:cubicBezTo>
                <a:cubicBezTo>
                  <a:pt x="90" y="63"/>
                  <a:pt x="90" y="63"/>
                  <a:pt x="90" y="63"/>
                </a:cubicBezTo>
                <a:cubicBezTo>
                  <a:pt x="86" y="67"/>
                  <a:pt x="86" y="67"/>
                  <a:pt x="86" y="67"/>
                </a:cubicBezTo>
                <a:cubicBezTo>
                  <a:pt x="78" y="75"/>
                  <a:pt x="78" y="75"/>
                  <a:pt x="78" y="75"/>
                </a:cubicBezTo>
                <a:cubicBezTo>
                  <a:pt x="70" y="82"/>
                  <a:pt x="70" y="82"/>
                  <a:pt x="70" y="82"/>
                </a:cubicBezTo>
                <a:cubicBezTo>
                  <a:pt x="70" y="86"/>
                  <a:pt x="70" y="86"/>
                  <a:pt x="70" y="86"/>
                </a:cubicBezTo>
                <a:cubicBezTo>
                  <a:pt x="70" y="90"/>
                  <a:pt x="70" y="90"/>
                  <a:pt x="70" y="90"/>
                </a:cubicBezTo>
                <a:cubicBezTo>
                  <a:pt x="66" y="90"/>
                  <a:pt x="66" y="90"/>
                  <a:pt x="66" y="90"/>
                </a:cubicBezTo>
                <a:cubicBezTo>
                  <a:pt x="66" y="82"/>
                  <a:pt x="66" y="82"/>
                  <a:pt x="66" y="82"/>
                </a:cubicBezTo>
                <a:cubicBezTo>
                  <a:pt x="74" y="67"/>
                  <a:pt x="74" y="67"/>
                  <a:pt x="74" y="67"/>
                </a:cubicBezTo>
                <a:cubicBezTo>
                  <a:pt x="78" y="63"/>
                  <a:pt x="78" y="63"/>
                  <a:pt x="78" y="63"/>
                </a:cubicBezTo>
                <a:cubicBezTo>
                  <a:pt x="82" y="55"/>
                  <a:pt x="82" y="55"/>
                  <a:pt x="82" y="55"/>
                </a:cubicBezTo>
                <a:cubicBezTo>
                  <a:pt x="78" y="51"/>
                  <a:pt x="78" y="51"/>
                  <a:pt x="78" y="51"/>
                </a:cubicBezTo>
                <a:cubicBezTo>
                  <a:pt x="70" y="51"/>
                  <a:pt x="70" y="51"/>
                  <a:pt x="70" y="51"/>
                </a:cubicBezTo>
                <a:cubicBezTo>
                  <a:pt x="58" y="47"/>
                  <a:pt x="58" y="47"/>
                  <a:pt x="58" y="47"/>
                </a:cubicBezTo>
                <a:cubicBezTo>
                  <a:pt x="35" y="43"/>
                  <a:pt x="35" y="43"/>
                  <a:pt x="35" y="43"/>
                </a:cubicBezTo>
                <a:cubicBezTo>
                  <a:pt x="8" y="32"/>
                  <a:pt x="8" y="32"/>
                  <a:pt x="8" y="32"/>
                </a:cubicBezTo>
                <a:cubicBezTo>
                  <a:pt x="4" y="35"/>
                  <a:pt x="4" y="35"/>
                  <a:pt x="4" y="35"/>
                </a:cubicBezTo>
                <a:cubicBezTo>
                  <a:pt x="0" y="43"/>
                  <a:pt x="0" y="43"/>
                  <a:pt x="0" y="43"/>
                </a:cubicBezTo>
                <a:cubicBezTo>
                  <a:pt x="0" y="51"/>
                  <a:pt x="0" y="51"/>
                  <a:pt x="0" y="51"/>
                </a:cubicBezTo>
                <a:cubicBezTo>
                  <a:pt x="8" y="59"/>
                  <a:pt x="8" y="59"/>
                  <a:pt x="8" y="59"/>
                </a:cubicBezTo>
                <a:cubicBezTo>
                  <a:pt x="12" y="67"/>
                  <a:pt x="12" y="67"/>
                  <a:pt x="12" y="67"/>
                </a:cubicBezTo>
                <a:cubicBezTo>
                  <a:pt x="23" y="114"/>
                  <a:pt x="23" y="114"/>
                  <a:pt x="23" y="114"/>
                </a:cubicBezTo>
                <a:cubicBezTo>
                  <a:pt x="27" y="110"/>
                  <a:pt x="27" y="110"/>
                  <a:pt x="27" y="110"/>
                </a:cubicBezTo>
                <a:cubicBezTo>
                  <a:pt x="31" y="114"/>
                  <a:pt x="31" y="114"/>
                  <a:pt x="31" y="114"/>
                </a:cubicBezTo>
                <a:cubicBezTo>
                  <a:pt x="31" y="117"/>
                  <a:pt x="31" y="117"/>
                  <a:pt x="31" y="117"/>
                </a:cubicBezTo>
                <a:cubicBezTo>
                  <a:pt x="27" y="121"/>
                  <a:pt x="27" y="121"/>
                  <a:pt x="27" y="121"/>
                </a:cubicBezTo>
                <a:cubicBezTo>
                  <a:pt x="27" y="125"/>
                  <a:pt x="27" y="125"/>
                  <a:pt x="27" y="125"/>
                </a:cubicBezTo>
                <a:cubicBezTo>
                  <a:pt x="27" y="129"/>
                  <a:pt x="27" y="129"/>
                  <a:pt x="27" y="129"/>
                </a:cubicBezTo>
                <a:cubicBezTo>
                  <a:pt x="31" y="129"/>
                  <a:pt x="31" y="129"/>
                  <a:pt x="31" y="129"/>
                </a:cubicBezTo>
                <a:cubicBezTo>
                  <a:pt x="35" y="129"/>
                  <a:pt x="35" y="129"/>
                  <a:pt x="35" y="129"/>
                </a:cubicBezTo>
                <a:cubicBezTo>
                  <a:pt x="35" y="133"/>
                  <a:pt x="35" y="133"/>
                  <a:pt x="35" y="133"/>
                </a:cubicBezTo>
                <a:cubicBezTo>
                  <a:pt x="68" y="133"/>
                  <a:pt x="68" y="133"/>
                  <a:pt x="68" y="133"/>
                </a:cubicBezTo>
                <a:lnTo>
                  <a:pt x="79" y="152"/>
                </a:lnTo>
                <a:close/>
              </a:path>
            </a:pathLst>
          </a:custGeom>
          <a:solidFill>
            <a:srgbClr val="0054A6"/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39" name="Freeform 46"/>
          <p:cNvSpPr>
            <a:spLocks/>
          </p:cNvSpPr>
          <p:nvPr/>
        </p:nvSpPr>
        <p:spPr bwMode="auto">
          <a:xfrm>
            <a:off x="3835627" y="1996509"/>
            <a:ext cx="844961" cy="478668"/>
          </a:xfrm>
          <a:custGeom>
            <a:avLst/>
            <a:gdLst>
              <a:gd name="T0" fmla="*/ 0 w 574"/>
              <a:gd name="T1" fmla="*/ 308 h 308"/>
              <a:gd name="T2" fmla="*/ 2 w 574"/>
              <a:gd name="T3" fmla="*/ 308 h 308"/>
              <a:gd name="T4" fmla="*/ 574 w 574"/>
              <a:gd name="T5" fmla="*/ 308 h 308"/>
              <a:gd name="T6" fmla="*/ 574 w 574"/>
              <a:gd name="T7" fmla="*/ 306 h 308"/>
              <a:gd name="T8" fmla="*/ 574 w 574"/>
              <a:gd name="T9" fmla="*/ 306 h 308"/>
              <a:gd name="T10" fmla="*/ 570 w 574"/>
              <a:gd name="T11" fmla="*/ 270 h 308"/>
              <a:gd name="T12" fmla="*/ 570 w 574"/>
              <a:gd name="T13" fmla="*/ 246 h 308"/>
              <a:gd name="T14" fmla="*/ 546 w 574"/>
              <a:gd name="T15" fmla="*/ 204 h 308"/>
              <a:gd name="T16" fmla="*/ 546 w 574"/>
              <a:gd name="T17" fmla="*/ 138 h 308"/>
              <a:gd name="T18" fmla="*/ 526 w 574"/>
              <a:gd name="T19" fmla="*/ 100 h 308"/>
              <a:gd name="T20" fmla="*/ 526 w 574"/>
              <a:gd name="T21" fmla="*/ 0 h 308"/>
              <a:gd name="T22" fmla="*/ 0 w 574"/>
              <a:gd name="T23" fmla="*/ 0 h 308"/>
              <a:gd name="T24" fmla="*/ 0 w 574"/>
              <a:gd name="T25" fmla="*/ 308 h 308"/>
              <a:gd name="T26" fmla="*/ 0 w 574"/>
              <a:gd name="T27" fmla="*/ 308 h 308"/>
              <a:gd name="T28" fmla="*/ 0 w 574"/>
              <a:gd name="T29" fmla="*/ 308 h 3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74" h="308">
                <a:moveTo>
                  <a:pt x="0" y="308"/>
                </a:moveTo>
                <a:lnTo>
                  <a:pt x="2" y="308"/>
                </a:lnTo>
                <a:lnTo>
                  <a:pt x="574" y="308"/>
                </a:lnTo>
                <a:lnTo>
                  <a:pt x="574" y="306"/>
                </a:lnTo>
                <a:lnTo>
                  <a:pt x="574" y="306"/>
                </a:lnTo>
                <a:lnTo>
                  <a:pt x="570" y="270"/>
                </a:lnTo>
                <a:lnTo>
                  <a:pt x="570" y="246"/>
                </a:lnTo>
                <a:lnTo>
                  <a:pt x="546" y="204"/>
                </a:lnTo>
                <a:lnTo>
                  <a:pt x="546" y="138"/>
                </a:lnTo>
                <a:lnTo>
                  <a:pt x="526" y="100"/>
                </a:lnTo>
                <a:lnTo>
                  <a:pt x="526" y="0"/>
                </a:lnTo>
                <a:lnTo>
                  <a:pt x="0" y="0"/>
                </a:lnTo>
                <a:lnTo>
                  <a:pt x="0" y="308"/>
                </a:lnTo>
                <a:lnTo>
                  <a:pt x="0" y="308"/>
                </a:lnTo>
                <a:lnTo>
                  <a:pt x="0" y="308"/>
                </a:lnTo>
                <a:close/>
              </a:path>
            </a:pathLst>
          </a:custGeom>
          <a:solidFill>
            <a:srgbClr val="0054A6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40" name="Freeform 47"/>
          <p:cNvSpPr>
            <a:spLocks/>
          </p:cNvSpPr>
          <p:nvPr/>
        </p:nvSpPr>
        <p:spPr bwMode="auto">
          <a:xfrm>
            <a:off x="5116316" y="2360173"/>
            <a:ext cx="668313" cy="643406"/>
          </a:xfrm>
          <a:custGeom>
            <a:avLst/>
            <a:gdLst>
              <a:gd name="T0" fmla="*/ 18 w 227"/>
              <a:gd name="T1" fmla="*/ 20 h 207"/>
              <a:gd name="T2" fmla="*/ 0 w 227"/>
              <a:gd name="T3" fmla="*/ 49 h 207"/>
              <a:gd name="T4" fmla="*/ 2 w 227"/>
              <a:gd name="T5" fmla="*/ 70 h 207"/>
              <a:gd name="T6" fmla="*/ 4 w 227"/>
              <a:gd name="T7" fmla="*/ 93 h 207"/>
              <a:gd name="T8" fmla="*/ 43 w 227"/>
              <a:gd name="T9" fmla="*/ 129 h 207"/>
              <a:gd name="T10" fmla="*/ 56 w 227"/>
              <a:gd name="T11" fmla="*/ 145 h 207"/>
              <a:gd name="T12" fmla="*/ 56 w 227"/>
              <a:gd name="T13" fmla="*/ 146 h 207"/>
              <a:gd name="T14" fmla="*/ 55 w 227"/>
              <a:gd name="T15" fmla="*/ 156 h 207"/>
              <a:gd name="T16" fmla="*/ 55 w 227"/>
              <a:gd name="T17" fmla="*/ 158 h 207"/>
              <a:gd name="T18" fmla="*/ 57 w 227"/>
              <a:gd name="T19" fmla="*/ 172 h 207"/>
              <a:gd name="T20" fmla="*/ 76 w 227"/>
              <a:gd name="T21" fmla="*/ 202 h 207"/>
              <a:gd name="T22" fmla="*/ 80 w 227"/>
              <a:gd name="T23" fmla="*/ 207 h 207"/>
              <a:gd name="T24" fmla="*/ 195 w 227"/>
              <a:gd name="T25" fmla="*/ 203 h 207"/>
              <a:gd name="T26" fmla="*/ 227 w 227"/>
              <a:gd name="T27" fmla="*/ 94 h 207"/>
              <a:gd name="T28" fmla="*/ 215 w 227"/>
              <a:gd name="T29" fmla="*/ 118 h 207"/>
              <a:gd name="T30" fmla="*/ 192 w 227"/>
              <a:gd name="T31" fmla="*/ 133 h 207"/>
              <a:gd name="T32" fmla="*/ 198 w 227"/>
              <a:gd name="T33" fmla="*/ 119 h 207"/>
              <a:gd name="T34" fmla="*/ 197 w 227"/>
              <a:gd name="T35" fmla="*/ 112 h 207"/>
              <a:gd name="T36" fmla="*/ 196 w 227"/>
              <a:gd name="T37" fmla="*/ 91 h 207"/>
              <a:gd name="T38" fmla="*/ 197 w 227"/>
              <a:gd name="T39" fmla="*/ 89 h 207"/>
              <a:gd name="T40" fmla="*/ 193 w 227"/>
              <a:gd name="T41" fmla="*/ 82 h 207"/>
              <a:gd name="T42" fmla="*/ 180 w 227"/>
              <a:gd name="T43" fmla="*/ 68 h 207"/>
              <a:gd name="T44" fmla="*/ 179 w 227"/>
              <a:gd name="T45" fmla="*/ 61 h 207"/>
              <a:gd name="T46" fmla="*/ 148 w 227"/>
              <a:gd name="T47" fmla="*/ 50 h 207"/>
              <a:gd name="T48" fmla="*/ 141 w 227"/>
              <a:gd name="T49" fmla="*/ 45 h 207"/>
              <a:gd name="T50" fmla="*/ 140 w 227"/>
              <a:gd name="T51" fmla="*/ 45 h 207"/>
              <a:gd name="T52" fmla="*/ 140 w 227"/>
              <a:gd name="T53" fmla="*/ 45 h 207"/>
              <a:gd name="T54" fmla="*/ 138 w 227"/>
              <a:gd name="T55" fmla="*/ 44 h 207"/>
              <a:gd name="T56" fmla="*/ 123 w 227"/>
              <a:gd name="T57" fmla="*/ 44 h 207"/>
              <a:gd name="T58" fmla="*/ 109 w 227"/>
              <a:gd name="T59" fmla="*/ 39 h 207"/>
              <a:gd name="T60" fmla="*/ 100 w 227"/>
              <a:gd name="T61" fmla="*/ 29 h 207"/>
              <a:gd name="T62" fmla="*/ 82 w 227"/>
              <a:gd name="T63" fmla="*/ 20 h 207"/>
              <a:gd name="T64" fmla="*/ 78 w 227"/>
              <a:gd name="T65" fmla="*/ 20 h 207"/>
              <a:gd name="T66" fmla="*/ 82 w 227"/>
              <a:gd name="T67" fmla="*/ 4 h 207"/>
              <a:gd name="T68" fmla="*/ 51 w 227"/>
              <a:gd name="T69" fmla="*/ 20 h 207"/>
              <a:gd name="T70" fmla="*/ 35 w 227"/>
              <a:gd name="T71" fmla="*/ 20 h 207"/>
              <a:gd name="T72" fmla="*/ 24 w 227"/>
              <a:gd name="T73" fmla="*/ 15 h 2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27" h="207">
                <a:moveTo>
                  <a:pt x="21" y="15"/>
                </a:moveTo>
                <a:cubicBezTo>
                  <a:pt x="20" y="16"/>
                  <a:pt x="18" y="18"/>
                  <a:pt x="18" y="20"/>
                </a:cubicBezTo>
                <a:cubicBezTo>
                  <a:pt x="16" y="29"/>
                  <a:pt x="10" y="30"/>
                  <a:pt x="9" y="30"/>
                </a:cubicBezTo>
                <a:cubicBezTo>
                  <a:pt x="0" y="49"/>
                  <a:pt x="0" y="49"/>
                  <a:pt x="0" y="49"/>
                </a:cubicBezTo>
                <a:cubicBezTo>
                  <a:pt x="0" y="61"/>
                  <a:pt x="0" y="61"/>
                  <a:pt x="0" y="61"/>
                </a:cubicBezTo>
                <a:cubicBezTo>
                  <a:pt x="2" y="70"/>
                  <a:pt x="2" y="70"/>
                  <a:pt x="2" y="70"/>
                </a:cubicBezTo>
                <a:cubicBezTo>
                  <a:pt x="4" y="78"/>
                  <a:pt x="1" y="81"/>
                  <a:pt x="0" y="82"/>
                </a:cubicBezTo>
                <a:cubicBezTo>
                  <a:pt x="4" y="93"/>
                  <a:pt x="4" y="93"/>
                  <a:pt x="4" y="93"/>
                </a:cubicBezTo>
                <a:cubicBezTo>
                  <a:pt x="21" y="105"/>
                  <a:pt x="21" y="105"/>
                  <a:pt x="21" y="105"/>
                </a:cubicBezTo>
                <a:cubicBezTo>
                  <a:pt x="43" y="129"/>
                  <a:pt x="43" y="129"/>
                  <a:pt x="43" y="129"/>
                </a:cubicBezTo>
                <a:cubicBezTo>
                  <a:pt x="44" y="129"/>
                  <a:pt x="46" y="132"/>
                  <a:pt x="55" y="143"/>
                </a:cubicBezTo>
                <a:cubicBezTo>
                  <a:pt x="56" y="144"/>
                  <a:pt x="56" y="144"/>
                  <a:pt x="56" y="145"/>
                </a:cubicBezTo>
                <a:cubicBezTo>
                  <a:pt x="57" y="145"/>
                  <a:pt x="57" y="145"/>
                  <a:pt x="57" y="145"/>
                </a:cubicBezTo>
                <a:cubicBezTo>
                  <a:pt x="56" y="146"/>
                  <a:pt x="56" y="146"/>
                  <a:pt x="56" y="146"/>
                </a:cubicBezTo>
                <a:cubicBezTo>
                  <a:pt x="56" y="146"/>
                  <a:pt x="55" y="147"/>
                  <a:pt x="55" y="150"/>
                </a:cubicBezTo>
                <a:cubicBezTo>
                  <a:pt x="55" y="152"/>
                  <a:pt x="55" y="154"/>
                  <a:pt x="55" y="156"/>
                </a:cubicBezTo>
                <a:cubicBezTo>
                  <a:pt x="56" y="158"/>
                  <a:pt x="56" y="158"/>
                  <a:pt x="56" y="158"/>
                </a:cubicBezTo>
                <a:cubicBezTo>
                  <a:pt x="55" y="158"/>
                  <a:pt x="55" y="158"/>
                  <a:pt x="55" y="158"/>
                </a:cubicBezTo>
                <a:cubicBezTo>
                  <a:pt x="56" y="164"/>
                  <a:pt x="57" y="170"/>
                  <a:pt x="57" y="172"/>
                </a:cubicBezTo>
                <a:cubicBezTo>
                  <a:pt x="57" y="172"/>
                  <a:pt x="57" y="172"/>
                  <a:pt x="57" y="172"/>
                </a:cubicBezTo>
                <a:cubicBezTo>
                  <a:pt x="64" y="183"/>
                  <a:pt x="64" y="183"/>
                  <a:pt x="64" y="183"/>
                </a:cubicBezTo>
                <a:cubicBezTo>
                  <a:pt x="76" y="202"/>
                  <a:pt x="76" y="202"/>
                  <a:pt x="76" y="202"/>
                </a:cubicBezTo>
                <a:cubicBezTo>
                  <a:pt x="80" y="207"/>
                  <a:pt x="80" y="207"/>
                  <a:pt x="80" y="207"/>
                </a:cubicBezTo>
                <a:cubicBezTo>
                  <a:pt x="80" y="207"/>
                  <a:pt x="80" y="207"/>
                  <a:pt x="80" y="207"/>
                </a:cubicBezTo>
                <a:cubicBezTo>
                  <a:pt x="196" y="207"/>
                  <a:pt x="196" y="207"/>
                  <a:pt x="196" y="207"/>
                </a:cubicBezTo>
                <a:cubicBezTo>
                  <a:pt x="195" y="203"/>
                  <a:pt x="195" y="203"/>
                  <a:pt x="195" y="203"/>
                </a:cubicBezTo>
                <a:cubicBezTo>
                  <a:pt x="227" y="102"/>
                  <a:pt x="227" y="102"/>
                  <a:pt x="227" y="102"/>
                </a:cubicBezTo>
                <a:cubicBezTo>
                  <a:pt x="227" y="94"/>
                  <a:pt x="227" y="94"/>
                  <a:pt x="227" y="94"/>
                </a:cubicBezTo>
                <a:cubicBezTo>
                  <a:pt x="215" y="106"/>
                  <a:pt x="215" y="106"/>
                  <a:pt x="215" y="106"/>
                </a:cubicBezTo>
                <a:cubicBezTo>
                  <a:pt x="215" y="118"/>
                  <a:pt x="215" y="118"/>
                  <a:pt x="215" y="118"/>
                </a:cubicBezTo>
                <a:cubicBezTo>
                  <a:pt x="207" y="118"/>
                  <a:pt x="207" y="118"/>
                  <a:pt x="207" y="118"/>
                </a:cubicBezTo>
                <a:cubicBezTo>
                  <a:pt x="192" y="133"/>
                  <a:pt x="192" y="133"/>
                  <a:pt x="192" y="133"/>
                </a:cubicBezTo>
                <a:cubicBezTo>
                  <a:pt x="192" y="129"/>
                  <a:pt x="192" y="129"/>
                  <a:pt x="192" y="129"/>
                </a:cubicBezTo>
                <a:cubicBezTo>
                  <a:pt x="198" y="119"/>
                  <a:pt x="198" y="119"/>
                  <a:pt x="198" y="119"/>
                </a:cubicBezTo>
                <a:cubicBezTo>
                  <a:pt x="198" y="118"/>
                  <a:pt x="198" y="118"/>
                  <a:pt x="198" y="118"/>
                </a:cubicBezTo>
                <a:cubicBezTo>
                  <a:pt x="198" y="116"/>
                  <a:pt x="198" y="114"/>
                  <a:pt x="197" y="112"/>
                </a:cubicBezTo>
                <a:cubicBezTo>
                  <a:pt x="196" y="109"/>
                  <a:pt x="196" y="106"/>
                  <a:pt x="196" y="104"/>
                </a:cubicBezTo>
                <a:cubicBezTo>
                  <a:pt x="197" y="100"/>
                  <a:pt x="197" y="95"/>
                  <a:pt x="196" y="91"/>
                </a:cubicBezTo>
                <a:cubicBezTo>
                  <a:pt x="196" y="90"/>
                  <a:pt x="196" y="90"/>
                  <a:pt x="196" y="90"/>
                </a:cubicBezTo>
                <a:cubicBezTo>
                  <a:pt x="197" y="89"/>
                  <a:pt x="197" y="89"/>
                  <a:pt x="197" y="89"/>
                </a:cubicBezTo>
                <a:cubicBezTo>
                  <a:pt x="195" y="87"/>
                  <a:pt x="195" y="87"/>
                  <a:pt x="195" y="87"/>
                </a:cubicBezTo>
                <a:cubicBezTo>
                  <a:pt x="193" y="83"/>
                  <a:pt x="193" y="83"/>
                  <a:pt x="193" y="82"/>
                </a:cubicBezTo>
                <a:cubicBezTo>
                  <a:pt x="192" y="82"/>
                  <a:pt x="192" y="81"/>
                  <a:pt x="191" y="80"/>
                </a:cubicBezTo>
                <a:cubicBezTo>
                  <a:pt x="187" y="76"/>
                  <a:pt x="181" y="69"/>
                  <a:pt x="180" y="68"/>
                </a:cubicBezTo>
                <a:cubicBezTo>
                  <a:pt x="180" y="67"/>
                  <a:pt x="183" y="64"/>
                  <a:pt x="183" y="63"/>
                </a:cubicBezTo>
                <a:cubicBezTo>
                  <a:pt x="182" y="62"/>
                  <a:pt x="181" y="61"/>
                  <a:pt x="179" y="61"/>
                </a:cubicBezTo>
                <a:cubicBezTo>
                  <a:pt x="148" y="61"/>
                  <a:pt x="148" y="61"/>
                  <a:pt x="148" y="61"/>
                </a:cubicBezTo>
                <a:cubicBezTo>
                  <a:pt x="148" y="50"/>
                  <a:pt x="148" y="50"/>
                  <a:pt x="148" y="50"/>
                </a:cubicBezTo>
                <a:cubicBezTo>
                  <a:pt x="149" y="49"/>
                  <a:pt x="148" y="47"/>
                  <a:pt x="144" y="46"/>
                </a:cubicBezTo>
                <a:cubicBezTo>
                  <a:pt x="142" y="45"/>
                  <a:pt x="141" y="45"/>
                  <a:pt x="141" y="45"/>
                </a:cubicBezTo>
                <a:cubicBezTo>
                  <a:pt x="140" y="45"/>
                  <a:pt x="140" y="45"/>
                  <a:pt x="140" y="45"/>
                </a:cubicBezTo>
                <a:cubicBezTo>
                  <a:pt x="140" y="45"/>
                  <a:pt x="140" y="45"/>
                  <a:pt x="140" y="45"/>
                </a:cubicBezTo>
                <a:cubicBezTo>
                  <a:pt x="140" y="45"/>
                  <a:pt x="140" y="45"/>
                  <a:pt x="140" y="45"/>
                </a:cubicBezTo>
                <a:cubicBezTo>
                  <a:pt x="140" y="45"/>
                  <a:pt x="140" y="45"/>
                  <a:pt x="140" y="45"/>
                </a:cubicBezTo>
                <a:cubicBezTo>
                  <a:pt x="140" y="44"/>
                  <a:pt x="140" y="44"/>
                  <a:pt x="140" y="44"/>
                </a:cubicBezTo>
                <a:cubicBezTo>
                  <a:pt x="139" y="44"/>
                  <a:pt x="139" y="44"/>
                  <a:pt x="138" y="44"/>
                </a:cubicBezTo>
                <a:cubicBezTo>
                  <a:pt x="137" y="43"/>
                  <a:pt x="135" y="43"/>
                  <a:pt x="132" y="43"/>
                </a:cubicBezTo>
                <a:cubicBezTo>
                  <a:pt x="127" y="43"/>
                  <a:pt x="123" y="44"/>
                  <a:pt x="123" y="44"/>
                </a:cubicBezTo>
                <a:cubicBezTo>
                  <a:pt x="117" y="43"/>
                  <a:pt x="117" y="43"/>
                  <a:pt x="117" y="43"/>
                </a:cubicBezTo>
                <a:cubicBezTo>
                  <a:pt x="109" y="39"/>
                  <a:pt x="109" y="39"/>
                  <a:pt x="109" y="39"/>
                </a:cubicBezTo>
                <a:cubicBezTo>
                  <a:pt x="106" y="39"/>
                  <a:pt x="106" y="39"/>
                  <a:pt x="106" y="39"/>
                </a:cubicBezTo>
                <a:cubicBezTo>
                  <a:pt x="100" y="29"/>
                  <a:pt x="100" y="29"/>
                  <a:pt x="100" y="29"/>
                </a:cubicBezTo>
                <a:cubicBezTo>
                  <a:pt x="100" y="20"/>
                  <a:pt x="100" y="20"/>
                  <a:pt x="100" y="20"/>
                </a:cubicBezTo>
                <a:cubicBezTo>
                  <a:pt x="82" y="20"/>
                  <a:pt x="82" y="20"/>
                  <a:pt x="82" y="20"/>
                </a:cubicBezTo>
                <a:cubicBezTo>
                  <a:pt x="82" y="24"/>
                  <a:pt x="82" y="24"/>
                  <a:pt x="82" y="24"/>
                </a:cubicBezTo>
                <a:cubicBezTo>
                  <a:pt x="78" y="20"/>
                  <a:pt x="78" y="20"/>
                  <a:pt x="78" y="20"/>
                </a:cubicBezTo>
                <a:cubicBezTo>
                  <a:pt x="82" y="12"/>
                  <a:pt x="82" y="12"/>
                  <a:pt x="82" y="12"/>
                </a:cubicBezTo>
                <a:cubicBezTo>
                  <a:pt x="82" y="4"/>
                  <a:pt x="82" y="4"/>
                  <a:pt x="82" y="4"/>
                </a:cubicBezTo>
                <a:cubicBezTo>
                  <a:pt x="78" y="0"/>
                  <a:pt x="78" y="0"/>
                  <a:pt x="78" y="0"/>
                </a:cubicBezTo>
                <a:cubicBezTo>
                  <a:pt x="51" y="20"/>
                  <a:pt x="51" y="20"/>
                  <a:pt x="51" y="20"/>
                </a:cubicBezTo>
                <a:cubicBezTo>
                  <a:pt x="43" y="20"/>
                  <a:pt x="43" y="20"/>
                  <a:pt x="43" y="20"/>
                </a:cubicBezTo>
                <a:cubicBezTo>
                  <a:pt x="35" y="20"/>
                  <a:pt x="35" y="20"/>
                  <a:pt x="35" y="20"/>
                </a:cubicBezTo>
                <a:cubicBezTo>
                  <a:pt x="32" y="16"/>
                  <a:pt x="32" y="16"/>
                  <a:pt x="32" y="16"/>
                </a:cubicBezTo>
                <a:cubicBezTo>
                  <a:pt x="30" y="16"/>
                  <a:pt x="27" y="15"/>
                  <a:pt x="24" y="15"/>
                </a:cubicBezTo>
                <a:cubicBezTo>
                  <a:pt x="23" y="15"/>
                  <a:pt x="22" y="15"/>
                  <a:pt x="21" y="15"/>
                </a:cubicBezTo>
                <a:close/>
              </a:path>
            </a:pathLst>
          </a:custGeom>
          <a:solidFill>
            <a:srgbClr val="0054A6"/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41" name="Freeform 48"/>
          <p:cNvSpPr>
            <a:spLocks/>
          </p:cNvSpPr>
          <p:nvPr/>
        </p:nvSpPr>
        <p:spPr bwMode="auto">
          <a:xfrm>
            <a:off x="4609929" y="1911031"/>
            <a:ext cx="874401" cy="940243"/>
          </a:xfrm>
          <a:custGeom>
            <a:avLst/>
            <a:gdLst>
              <a:gd name="T0" fmla="*/ 10 w 297"/>
              <a:gd name="T1" fmla="*/ 129 h 302"/>
              <a:gd name="T2" fmla="*/ 22 w 297"/>
              <a:gd name="T3" fmla="*/ 162 h 302"/>
              <a:gd name="T4" fmla="*/ 24 w 297"/>
              <a:gd name="T5" fmla="*/ 180 h 302"/>
              <a:gd name="T6" fmla="*/ 24 w 297"/>
              <a:gd name="T7" fmla="*/ 219 h 302"/>
              <a:gd name="T8" fmla="*/ 36 w 297"/>
              <a:gd name="T9" fmla="*/ 301 h 302"/>
              <a:gd name="T10" fmla="*/ 37 w 297"/>
              <a:gd name="T11" fmla="*/ 302 h 302"/>
              <a:gd name="T12" fmla="*/ 228 w 297"/>
              <a:gd name="T13" fmla="*/ 302 h 302"/>
              <a:gd name="T14" fmla="*/ 227 w 297"/>
              <a:gd name="T15" fmla="*/ 294 h 302"/>
              <a:gd name="T16" fmla="*/ 229 w 297"/>
              <a:gd name="T17" fmla="*/ 289 h 302"/>
              <a:gd name="T18" fmla="*/ 227 w 297"/>
              <a:gd name="T19" fmla="*/ 287 h 302"/>
              <a:gd name="T20" fmla="*/ 193 w 297"/>
              <a:gd name="T21" fmla="*/ 249 h 302"/>
              <a:gd name="T22" fmla="*/ 172 w 297"/>
              <a:gd name="T23" fmla="*/ 226 h 302"/>
              <a:gd name="T24" fmla="*/ 172 w 297"/>
              <a:gd name="T25" fmla="*/ 205 h 302"/>
              <a:gd name="T26" fmla="*/ 181 w 297"/>
              <a:gd name="T27" fmla="*/ 174 h 302"/>
              <a:gd name="T28" fmla="*/ 193 w 297"/>
              <a:gd name="T29" fmla="*/ 159 h 302"/>
              <a:gd name="T30" fmla="*/ 204 w 297"/>
              <a:gd name="T31" fmla="*/ 160 h 302"/>
              <a:gd name="T32" fmla="*/ 266 w 297"/>
              <a:gd name="T33" fmla="*/ 105 h 302"/>
              <a:gd name="T34" fmla="*/ 285 w 297"/>
              <a:gd name="T35" fmla="*/ 94 h 302"/>
              <a:gd name="T36" fmla="*/ 293 w 297"/>
              <a:gd name="T37" fmla="*/ 86 h 302"/>
              <a:gd name="T38" fmla="*/ 266 w 297"/>
              <a:gd name="T39" fmla="*/ 78 h 302"/>
              <a:gd name="T40" fmla="*/ 246 w 297"/>
              <a:gd name="T41" fmla="*/ 78 h 302"/>
              <a:gd name="T42" fmla="*/ 231 w 297"/>
              <a:gd name="T43" fmla="*/ 82 h 302"/>
              <a:gd name="T44" fmla="*/ 219 w 297"/>
              <a:gd name="T45" fmla="*/ 70 h 302"/>
              <a:gd name="T46" fmla="*/ 192 w 297"/>
              <a:gd name="T47" fmla="*/ 55 h 302"/>
              <a:gd name="T48" fmla="*/ 161 w 297"/>
              <a:gd name="T49" fmla="*/ 47 h 302"/>
              <a:gd name="T50" fmla="*/ 145 w 297"/>
              <a:gd name="T51" fmla="*/ 51 h 302"/>
              <a:gd name="T52" fmla="*/ 141 w 297"/>
              <a:gd name="T53" fmla="*/ 47 h 302"/>
              <a:gd name="T54" fmla="*/ 118 w 297"/>
              <a:gd name="T55" fmla="*/ 43 h 302"/>
              <a:gd name="T56" fmla="*/ 110 w 297"/>
              <a:gd name="T57" fmla="*/ 43 h 302"/>
              <a:gd name="T58" fmla="*/ 102 w 297"/>
              <a:gd name="T59" fmla="*/ 23 h 302"/>
              <a:gd name="T60" fmla="*/ 86 w 297"/>
              <a:gd name="T61" fmla="*/ 0 h 302"/>
              <a:gd name="T62" fmla="*/ 0 w 297"/>
              <a:gd name="T63" fmla="*/ 27 h 302"/>
              <a:gd name="T64" fmla="*/ 10 w 297"/>
              <a:gd name="T65" fmla="*/ 96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97" h="302">
                <a:moveTo>
                  <a:pt x="10" y="96"/>
                </a:moveTo>
                <a:cubicBezTo>
                  <a:pt x="10" y="129"/>
                  <a:pt x="10" y="129"/>
                  <a:pt x="10" y="129"/>
                </a:cubicBezTo>
                <a:cubicBezTo>
                  <a:pt x="22" y="150"/>
                  <a:pt x="22" y="150"/>
                  <a:pt x="22" y="150"/>
                </a:cubicBezTo>
                <a:cubicBezTo>
                  <a:pt x="22" y="162"/>
                  <a:pt x="22" y="162"/>
                  <a:pt x="22" y="162"/>
                </a:cubicBezTo>
                <a:cubicBezTo>
                  <a:pt x="24" y="180"/>
                  <a:pt x="24" y="180"/>
                  <a:pt x="24" y="180"/>
                </a:cubicBezTo>
                <a:cubicBezTo>
                  <a:pt x="24" y="180"/>
                  <a:pt x="24" y="180"/>
                  <a:pt x="24" y="180"/>
                </a:cubicBezTo>
                <a:cubicBezTo>
                  <a:pt x="24" y="181"/>
                  <a:pt x="24" y="181"/>
                  <a:pt x="24" y="181"/>
                </a:cubicBezTo>
                <a:cubicBezTo>
                  <a:pt x="24" y="219"/>
                  <a:pt x="24" y="219"/>
                  <a:pt x="24" y="219"/>
                </a:cubicBezTo>
                <a:cubicBezTo>
                  <a:pt x="36" y="233"/>
                  <a:pt x="36" y="233"/>
                  <a:pt x="36" y="233"/>
                </a:cubicBezTo>
                <a:cubicBezTo>
                  <a:pt x="36" y="301"/>
                  <a:pt x="36" y="301"/>
                  <a:pt x="36" y="301"/>
                </a:cubicBezTo>
                <a:cubicBezTo>
                  <a:pt x="36" y="302"/>
                  <a:pt x="36" y="302"/>
                  <a:pt x="36" y="302"/>
                </a:cubicBezTo>
                <a:cubicBezTo>
                  <a:pt x="37" y="302"/>
                  <a:pt x="37" y="302"/>
                  <a:pt x="37" y="302"/>
                </a:cubicBezTo>
                <a:cubicBezTo>
                  <a:pt x="227" y="302"/>
                  <a:pt x="227" y="302"/>
                  <a:pt x="227" y="302"/>
                </a:cubicBezTo>
                <a:cubicBezTo>
                  <a:pt x="228" y="302"/>
                  <a:pt x="228" y="302"/>
                  <a:pt x="228" y="302"/>
                </a:cubicBezTo>
                <a:cubicBezTo>
                  <a:pt x="227" y="300"/>
                  <a:pt x="227" y="300"/>
                  <a:pt x="227" y="300"/>
                </a:cubicBezTo>
                <a:cubicBezTo>
                  <a:pt x="227" y="298"/>
                  <a:pt x="227" y="296"/>
                  <a:pt x="227" y="294"/>
                </a:cubicBezTo>
                <a:cubicBezTo>
                  <a:pt x="227" y="291"/>
                  <a:pt x="228" y="290"/>
                  <a:pt x="228" y="290"/>
                </a:cubicBezTo>
                <a:cubicBezTo>
                  <a:pt x="229" y="289"/>
                  <a:pt x="229" y="289"/>
                  <a:pt x="229" y="289"/>
                </a:cubicBezTo>
                <a:cubicBezTo>
                  <a:pt x="228" y="289"/>
                  <a:pt x="228" y="289"/>
                  <a:pt x="228" y="289"/>
                </a:cubicBezTo>
                <a:cubicBezTo>
                  <a:pt x="228" y="288"/>
                  <a:pt x="228" y="288"/>
                  <a:pt x="227" y="287"/>
                </a:cubicBezTo>
                <a:cubicBezTo>
                  <a:pt x="218" y="276"/>
                  <a:pt x="216" y="273"/>
                  <a:pt x="215" y="273"/>
                </a:cubicBezTo>
                <a:cubicBezTo>
                  <a:pt x="193" y="249"/>
                  <a:pt x="193" y="249"/>
                  <a:pt x="193" y="249"/>
                </a:cubicBezTo>
                <a:cubicBezTo>
                  <a:pt x="176" y="237"/>
                  <a:pt x="176" y="237"/>
                  <a:pt x="176" y="237"/>
                </a:cubicBezTo>
                <a:cubicBezTo>
                  <a:pt x="172" y="226"/>
                  <a:pt x="172" y="226"/>
                  <a:pt x="172" y="226"/>
                </a:cubicBezTo>
                <a:cubicBezTo>
                  <a:pt x="173" y="225"/>
                  <a:pt x="176" y="222"/>
                  <a:pt x="174" y="214"/>
                </a:cubicBezTo>
                <a:cubicBezTo>
                  <a:pt x="172" y="205"/>
                  <a:pt x="172" y="205"/>
                  <a:pt x="172" y="205"/>
                </a:cubicBezTo>
                <a:cubicBezTo>
                  <a:pt x="172" y="193"/>
                  <a:pt x="172" y="193"/>
                  <a:pt x="172" y="193"/>
                </a:cubicBezTo>
                <a:cubicBezTo>
                  <a:pt x="181" y="174"/>
                  <a:pt x="181" y="174"/>
                  <a:pt x="181" y="174"/>
                </a:cubicBezTo>
                <a:cubicBezTo>
                  <a:pt x="182" y="174"/>
                  <a:pt x="188" y="173"/>
                  <a:pt x="190" y="164"/>
                </a:cubicBezTo>
                <a:cubicBezTo>
                  <a:pt x="190" y="162"/>
                  <a:pt x="192" y="160"/>
                  <a:pt x="193" y="159"/>
                </a:cubicBezTo>
                <a:cubicBezTo>
                  <a:pt x="194" y="159"/>
                  <a:pt x="195" y="159"/>
                  <a:pt x="196" y="159"/>
                </a:cubicBezTo>
                <a:cubicBezTo>
                  <a:pt x="199" y="159"/>
                  <a:pt x="202" y="160"/>
                  <a:pt x="204" y="160"/>
                </a:cubicBezTo>
                <a:cubicBezTo>
                  <a:pt x="204" y="160"/>
                  <a:pt x="204" y="160"/>
                  <a:pt x="204" y="160"/>
                </a:cubicBezTo>
                <a:cubicBezTo>
                  <a:pt x="266" y="105"/>
                  <a:pt x="266" y="105"/>
                  <a:pt x="266" y="105"/>
                </a:cubicBezTo>
                <a:cubicBezTo>
                  <a:pt x="282" y="102"/>
                  <a:pt x="282" y="102"/>
                  <a:pt x="282" y="102"/>
                </a:cubicBezTo>
                <a:cubicBezTo>
                  <a:pt x="285" y="94"/>
                  <a:pt x="285" y="94"/>
                  <a:pt x="285" y="94"/>
                </a:cubicBezTo>
                <a:cubicBezTo>
                  <a:pt x="297" y="86"/>
                  <a:pt x="297" y="86"/>
                  <a:pt x="297" y="86"/>
                </a:cubicBezTo>
                <a:cubicBezTo>
                  <a:pt x="293" y="86"/>
                  <a:pt x="293" y="86"/>
                  <a:pt x="293" y="86"/>
                </a:cubicBezTo>
                <a:cubicBezTo>
                  <a:pt x="282" y="82"/>
                  <a:pt x="282" y="82"/>
                  <a:pt x="282" y="82"/>
                </a:cubicBezTo>
                <a:cubicBezTo>
                  <a:pt x="266" y="78"/>
                  <a:pt x="266" y="78"/>
                  <a:pt x="266" y="78"/>
                </a:cubicBezTo>
                <a:cubicBezTo>
                  <a:pt x="254" y="74"/>
                  <a:pt x="254" y="74"/>
                  <a:pt x="254" y="74"/>
                </a:cubicBezTo>
                <a:cubicBezTo>
                  <a:pt x="246" y="78"/>
                  <a:pt x="246" y="78"/>
                  <a:pt x="246" y="78"/>
                </a:cubicBezTo>
                <a:cubicBezTo>
                  <a:pt x="239" y="82"/>
                  <a:pt x="239" y="82"/>
                  <a:pt x="239" y="82"/>
                </a:cubicBezTo>
                <a:cubicBezTo>
                  <a:pt x="231" y="82"/>
                  <a:pt x="231" y="82"/>
                  <a:pt x="231" y="82"/>
                </a:cubicBezTo>
                <a:cubicBezTo>
                  <a:pt x="223" y="78"/>
                  <a:pt x="223" y="78"/>
                  <a:pt x="223" y="78"/>
                </a:cubicBezTo>
                <a:cubicBezTo>
                  <a:pt x="219" y="70"/>
                  <a:pt x="219" y="70"/>
                  <a:pt x="219" y="70"/>
                </a:cubicBezTo>
                <a:cubicBezTo>
                  <a:pt x="196" y="59"/>
                  <a:pt x="196" y="59"/>
                  <a:pt x="196" y="59"/>
                </a:cubicBezTo>
                <a:cubicBezTo>
                  <a:pt x="192" y="55"/>
                  <a:pt x="192" y="55"/>
                  <a:pt x="192" y="55"/>
                </a:cubicBezTo>
                <a:cubicBezTo>
                  <a:pt x="176" y="47"/>
                  <a:pt x="176" y="47"/>
                  <a:pt x="176" y="47"/>
                </a:cubicBezTo>
                <a:cubicBezTo>
                  <a:pt x="161" y="47"/>
                  <a:pt x="161" y="47"/>
                  <a:pt x="161" y="47"/>
                </a:cubicBezTo>
                <a:cubicBezTo>
                  <a:pt x="153" y="51"/>
                  <a:pt x="153" y="51"/>
                  <a:pt x="153" y="51"/>
                </a:cubicBezTo>
                <a:cubicBezTo>
                  <a:pt x="145" y="51"/>
                  <a:pt x="145" y="51"/>
                  <a:pt x="145" y="51"/>
                </a:cubicBezTo>
                <a:cubicBezTo>
                  <a:pt x="141" y="51"/>
                  <a:pt x="141" y="51"/>
                  <a:pt x="141" y="51"/>
                </a:cubicBezTo>
                <a:cubicBezTo>
                  <a:pt x="141" y="47"/>
                  <a:pt x="141" y="47"/>
                  <a:pt x="141" y="47"/>
                </a:cubicBezTo>
                <a:cubicBezTo>
                  <a:pt x="125" y="43"/>
                  <a:pt x="125" y="43"/>
                  <a:pt x="125" y="43"/>
                </a:cubicBezTo>
                <a:cubicBezTo>
                  <a:pt x="118" y="43"/>
                  <a:pt x="118" y="43"/>
                  <a:pt x="118" y="43"/>
                </a:cubicBezTo>
                <a:cubicBezTo>
                  <a:pt x="114" y="43"/>
                  <a:pt x="114" y="43"/>
                  <a:pt x="114" y="43"/>
                </a:cubicBezTo>
                <a:cubicBezTo>
                  <a:pt x="110" y="43"/>
                  <a:pt x="110" y="43"/>
                  <a:pt x="110" y="43"/>
                </a:cubicBezTo>
                <a:cubicBezTo>
                  <a:pt x="102" y="27"/>
                  <a:pt x="102" y="27"/>
                  <a:pt x="102" y="27"/>
                </a:cubicBezTo>
                <a:cubicBezTo>
                  <a:pt x="102" y="23"/>
                  <a:pt x="102" y="23"/>
                  <a:pt x="102" y="23"/>
                </a:cubicBezTo>
                <a:cubicBezTo>
                  <a:pt x="94" y="4"/>
                  <a:pt x="94" y="4"/>
                  <a:pt x="94" y="4"/>
                </a:cubicBezTo>
                <a:cubicBezTo>
                  <a:pt x="86" y="0"/>
                  <a:pt x="86" y="0"/>
                  <a:pt x="86" y="0"/>
                </a:cubicBezTo>
                <a:cubicBezTo>
                  <a:pt x="86" y="27"/>
                  <a:pt x="86" y="27"/>
                  <a:pt x="86" y="27"/>
                </a:cubicBezTo>
                <a:cubicBezTo>
                  <a:pt x="0" y="27"/>
                  <a:pt x="0" y="27"/>
                  <a:pt x="0" y="27"/>
                </a:cubicBezTo>
                <a:cubicBezTo>
                  <a:pt x="0" y="77"/>
                  <a:pt x="0" y="77"/>
                  <a:pt x="0" y="77"/>
                </a:cubicBezTo>
                <a:lnTo>
                  <a:pt x="10" y="96"/>
                </a:lnTo>
                <a:close/>
              </a:path>
            </a:pathLst>
          </a:custGeom>
          <a:solidFill>
            <a:srgbClr val="0054A6"/>
          </a:solidFill>
          <a:ln w="3175">
            <a:solidFill>
              <a:schemeClr val="bg1">
                <a:lumMod val="75000"/>
              </a:schemeClr>
            </a:solidFill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42" name="Freeform 49"/>
          <p:cNvSpPr>
            <a:spLocks/>
          </p:cNvSpPr>
          <p:nvPr/>
        </p:nvSpPr>
        <p:spPr bwMode="auto">
          <a:xfrm>
            <a:off x="7649726" y="2276251"/>
            <a:ext cx="444560" cy="702463"/>
          </a:xfrm>
          <a:custGeom>
            <a:avLst/>
            <a:gdLst>
              <a:gd name="T0" fmla="*/ 147 w 151"/>
              <a:gd name="T1" fmla="*/ 137 h 226"/>
              <a:gd name="T2" fmla="*/ 143 w 151"/>
              <a:gd name="T3" fmla="*/ 129 h 226"/>
              <a:gd name="T4" fmla="*/ 136 w 151"/>
              <a:gd name="T5" fmla="*/ 125 h 226"/>
              <a:gd name="T6" fmla="*/ 128 w 151"/>
              <a:gd name="T7" fmla="*/ 113 h 226"/>
              <a:gd name="T8" fmla="*/ 128 w 151"/>
              <a:gd name="T9" fmla="*/ 102 h 226"/>
              <a:gd name="T10" fmla="*/ 120 w 151"/>
              <a:gd name="T11" fmla="*/ 24 h 226"/>
              <a:gd name="T12" fmla="*/ 93 w 151"/>
              <a:gd name="T13" fmla="*/ 4 h 226"/>
              <a:gd name="T14" fmla="*/ 77 w 151"/>
              <a:gd name="T15" fmla="*/ 16 h 226"/>
              <a:gd name="T16" fmla="*/ 65 w 151"/>
              <a:gd name="T17" fmla="*/ 4 h 226"/>
              <a:gd name="T18" fmla="*/ 54 w 151"/>
              <a:gd name="T19" fmla="*/ 0 h 226"/>
              <a:gd name="T20" fmla="*/ 18 w 151"/>
              <a:gd name="T21" fmla="*/ 74 h 226"/>
              <a:gd name="T22" fmla="*/ 7 w 151"/>
              <a:gd name="T23" fmla="*/ 109 h 226"/>
              <a:gd name="T24" fmla="*/ 7 w 151"/>
              <a:gd name="T25" fmla="*/ 117 h 226"/>
              <a:gd name="T26" fmla="*/ 3 w 151"/>
              <a:gd name="T27" fmla="*/ 121 h 226"/>
              <a:gd name="T28" fmla="*/ 1 w 151"/>
              <a:gd name="T29" fmla="*/ 123 h 226"/>
              <a:gd name="T30" fmla="*/ 1 w 151"/>
              <a:gd name="T31" fmla="*/ 153 h 226"/>
              <a:gd name="T32" fmla="*/ 2 w 151"/>
              <a:gd name="T33" fmla="*/ 165 h 226"/>
              <a:gd name="T34" fmla="*/ 9 w 151"/>
              <a:gd name="T35" fmla="*/ 218 h 226"/>
              <a:gd name="T36" fmla="*/ 14 w 151"/>
              <a:gd name="T37" fmla="*/ 226 h 226"/>
              <a:gd name="T38" fmla="*/ 26 w 151"/>
              <a:gd name="T39" fmla="*/ 207 h 226"/>
              <a:gd name="T40" fmla="*/ 38 w 151"/>
              <a:gd name="T41" fmla="*/ 199 h 226"/>
              <a:gd name="T42" fmla="*/ 46 w 151"/>
              <a:gd name="T43" fmla="*/ 199 h 226"/>
              <a:gd name="T44" fmla="*/ 50 w 151"/>
              <a:gd name="T45" fmla="*/ 195 h 226"/>
              <a:gd name="T46" fmla="*/ 54 w 151"/>
              <a:gd name="T47" fmla="*/ 199 h 226"/>
              <a:gd name="T48" fmla="*/ 57 w 151"/>
              <a:gd name="T49" fmla="*/ 191 h 226"/>
              <a:gd name="T50" fmla="*/ 65 w 151"/>
              <a:gd name="T51" fmla="*/ 191 h 226"/>
              <a:gd name="T52" fmla="*/ 69 w 151"/>
              <a:gd name="T53" fmla="*/ 180 h 226"/>
              <a:gd name="T54" fmla="*/ 73 w 151"/>
              <a:gd name="T55" fmla="*/ 168 h 226"/>
              <a:gd name="T56" fmla="*/ 81 w 151"/>
              <a:gd name="T57" fmla="*/ 164 h 226"/>
              <a:gd name="T58" fmla="*/ 85 w 151"/>
              <a:gd name="T59" fmla="*/ 172 h 226"/>
              <a:gd name="T60" fmla="*/ 93 w 151"/>
              <a:gd name="T61" fmla="*/ 172 h 226"/>
              <a:gd name="T62" fmla="*/ 100 w 151"/>
              <a:gd name="T63" fmla="*/ 176 h 226"/>
              <a:gd name="T64" fmla="*/ 108 w 151"/>
              <a:gd name="T65" fmla="*/ 168 h 226"/>
              <a:gd name="T66" fmla="*/ 116 w 151"/>
              <a:gd name="T67" fmla="*/ 164 h 226"/>
              <a:gd name="T68" fmla="*/ 132 w 151"/>
              <a:gd name="T69" fmla="*/ 160 h 226"/>
              <a:gd name="T70" fmla="*/ 139 w 151"/>
              <a:gd name="T71" fmla="*/ 156 h 226"/>
              <a:gd name="T72" fmla="*/ 147 w 151"/>
              <a:gd name="T73" fmla="*/ 152 h 226"/>
              <a:gd name="T74" fmla="*/ 151 w 151"/>
              <a:gd name="T75" fmla="*/ 145 h 226"/>
              <a:gd name="T76" fmla="*/ 147 w 151"/>
              <a:gd name="T77" fmla="*/ 141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51" h="226">
                <a:moveTo>
                  <a:pt x="147" y="141"/>
                </a:moveTo>
                <a:cubicBezTo>
                  <a:pt x="147" y="137"/>
                  <a:pt x="147" y="137"/>
                  <a:pt x="147" y="137"/>
                </a:cubicBezTo>
                <a:cubicBezTo>
                  <a:pt x="147" y="129"/>
                  <a:pt x="147" y="129"/>
                  <a:pt x="147" y="129"/>
                </a:cubicBezTo>
                <a:cubicBezTo>
                  <a:pt x="143" y="129"/>
                  <a:pt x="143" y="129"/>
                  <a:pt x="143" y="129"/>
                </a:cubicBezTo>
                <a:cubicBezTo>
                  <a:pt x="136" y="129"/>
                  <a:pt x="136" y="129"/>
                  <a:pt x="136" y="129"/>
                </a:cubicBezTo>
                <a:cubicBezTo>
                  <a:pt x="136" y="125"/>
                  <a:pt x="136" y="125"/>
                  <a:pt x="136" y="125"/>
                </a:cubicBezTo>
                <a:cubicBezTo>
                  <a:pt x="132" y="121"/>
                  <a:pt x="132" y="121"/>
                  <a:pt x="132" y="121"/>
                </a:cubicBezTo>
                <a:cubicBezTo>
                  <a:pt x="128" y="113"/>
                  <a:pt x="128" y="113"/>
                  <a:pt x="128" y="113"/>
                </a:cubicBezTo>
                <a:cubicBezTo>
                  <a:pt x="128" y="106"/>
                  <a:pt x="128" y="106"/>
                  <a:pt x="128" y="106"/>
                </a:cubicBezTo>
                <a:cubicBezTo>
                  <a:pt x="128" y="102"/>
                  <a:pt x="128" y="102"/>
                  <a:pt x="128" y="102"/>
                </a:cubicBezTo>
                <a:cubicBezTo>
                  <a:pt x="120" y="98"/>
                  <a:pt x="120" y="98"/>
                  <a:pt x="120" y="98"/>
                </a:cubicBezTo>
                <a:cubicBezTo>
                  <a:pt x="120" y="24"/>
                  <a:pt x="120" y="24"/>
                  <a:pt x="120" y="24"/>
                </a:cubicBezTo>
                <a:cubicBezTo>
                  <a:pt x="97" y="4"/>
                  <a:pt x="97" y="4"/>
                  <a:pt x="97" y="4"/>
                </a:cubicBezTo>
                <a:cubicBezTo>
                  <a:pt x="93" y="4"/>
                  <a:pt x="93" y="4"/>
                  <a:pt x="93" y="4"/>
                </a:cubicBezTo>
                <a:cubicBezTo>
                  <a:pt x="89" y="12"/>
                  <a:pt x="89" y="12"/>
                  <a:pt x="89" y="12"/>
                </a:cubicBezTo>
                <a:cubicBezTo>
                  <a:pt x="77" y="16"/>
                  <a:pt x="77" y="16"/>
                  <a:pt x="77" y="16"/>
                </a:cubicBezTo>
                <a:cubicBezTo>
                  <a:pt x="69" y="12"/>
                  <a:pt x="69" y="12"/>
                  <a:pt x="69" y="12"/>
                </a:cubicBezTo>
                <a:cubicBezTo>
                  <a:pt x="65" y="4"/>
                  <a:pt x="65" y="4"/>
                  <a:pt x="65" y="4"/>
                </a:cubicBezTo>
                <a:cubicBezTo>
                  <a:pt x="57" y="0"/>
                  <a:pt x="57" y="0"/>
                  <a:pt x="57" y="0"/>
                </a:cubicBezTo>
                <a:cubicBezTo>
                  <a:pt x="54" y="0"/>
                  <a:pt x="54" y="0"/>
                  <a:pt x="54" y="0"/>
                </a:cubicBezTo>
                <a:cubicBezTo>
                  <a:pt x="50" y="4"/>
                  <a:pt x="50" y="4"/>
                  <a:pt x="50" y="4"/>
                </a:cubicBezTo>
                <a:cubicBezTo>
                  <a:pt x="18" y="74"/>
                  <a:pt x="18" y="74"/>
                  <a:pt x="18" y="74"/>
                </a:cubicBezTo>
                <a:cubicBezTo>
                  <a:pt x="18" y="102"/>
                  <a:pt x="18" y="102"/>
                  <a:pt x="18" y="102"/>
                </a:cubicBezTo>
                <a:cubicBezTo>
                  <a:pt x="7" y="109"/>
                  <a:pt x="7" y="109"/>
                  <a:pt x="7" y="109"/>
                </a:cubicBezTo>
                <a:cubicBezTo>
                  <a:pt x="7" y="113"/>
                  <a:pt x="7" y="113"/>
                  <a:pt x="7" y="113"/>
                </a:cubicBezTo>
                <a:cubicBezTo>
                  <a:pt x="7" y="117"/>
                  <a:pt x="7" y="117"/>
                  <a:pt x="7" y="117"/>
                </a:cubicBezTo>
                <a:cubicBezTo>
                  <a:pt x="3" y="117"/>
                  <a:pt x="3" y="117"/>
                  <a:pt x="3" y="117"/>
                </a:cubicBezTo>
                <a:cubicBezTo>
                  <a:pt x="3" y="121"/>
                  <a:pt x="3" y="121"/>
                  <a:pt x="3" y="121"/>
                </a:cubicBezTo>
                <a:cubicBezTo>
                  <a:pt x="1" y="120"/>
                  <a:pt x="1" y="120"/>
                  <a:pt x="1" y="120"/>
                </a:cubicBezTo>
                <a:cubicBezTo>
                  <a:pt x="1" y="123"/>
                  <a:pt x="1" y="123"/>
                  <a:pt x="1" y="123"/>
                </a:cubicBezTo>
                <a:cubicBezTo>
                  <a:pt x="1" y="124"/>
                  <a:pt x="0" y="131"/>
                  <a:pt x="1" y="134"/>
                </a:cubicBezTo>
                <a:cubicBezTo>
                  <a:pt x="2" y="137"/>
                  <a:pt x="1" y="151"/>
                  <a:pt x="1" y="153"/>
                </a:cubicBezTo>
                <a:cubicBezTo>
                  <a:pt x="2" y="159"/>
                  <a:pt x="2" y="159"/>
                  <a:pt x="2" y="159"/>
                </a:cubicBezTo>
                <a:cubicBezTo>
                  <a:pt x="2" y="165"/>
                  <a:pt x="2" y="165"/>
                  <a:pt x="2" y="165"/>
                </a:cubicBezTo>
                <a:cubicBezTo>
                  <a:pt x="9" y="192"/>
                  <a:pt x="9" y="192"/>
                  <a:pt x="9" y="192"/>
                </a:cubicBezTo>
                <a:cubicBezTo>
                  <a:pt x="9" y="218"/>
                  <a:pt x="9" y="218"/>
                  <a:pt x="9" y="218"/>
                </a:cubicBezTo>
                <a:cubicBezTo>
                  <a:pt x="13" y="225"/>
                  <a:pt x="13" y="225"/>
                  <a:pt x="13" y="225"/>
                </a:cubicBezTo>
                <a:cubicBezTo>
                  <a:pt x="14" y="226"/>
                  <a:pt x="14" y="226"/>
                  <a:pt x="14" y="226"/>
                </a:cubicBezTo>
                <a:cubicBezTo>
                  <a:pt x="22" y="215"/>
                  <a:pt x="22" y="215"/>
                  <a:pt x="22" y="215"/>
                </a:cubicBezTo>
                <a:cubicBezTo>
                  <a:pt x="26" y="207"/>
                  <a:pt x="26" y="207"/>
                  <a:pt x="26" y="207"/>
                </a:cubicBezTo>
                <a:cubicBezTo>
                  <a:pt x="30" y="199"/>
                  <a:pt x="30" y="199"/>
                  <a:pt x="30" y="199"/>
                </a:cubicBezTo>
                <a:cubicBezTo>
                  <a:pt x="38" y="199"/>
                  <a:pt x="38" y="199"/>
                  <a:pt x="38" y="199"/>
                </a:cubicBezTo>
                <a:cubicBezTo>
                  <a:pt x="42" y="203"/>
                  <a:pt x="42" y="203"/>
                  <a:pt x="42" y="203"/>
                </a:cubicBezTo>
                <a:cubicBezTo>
                  <a:pt x="46" y="199"/>
                  <a:pt x="46" y="199"/>
                  <a:pt x="46" y="199"/>
                </a:cubicBezTo>
                <a:cubicBezTo>
                  <a:pt x="46" y="195"/>
                  <a:pt x="46" y="195"/>
                  <a:pt x="46" y="195"/>
                </a:cubicBezTo>
                <a:cubicBezTo>
                  <a:pt x="50" y="195"/>
                  <a:pt x="50" y="195"/>
                  <a:pt x="50" y="195"/>
                </a:cubicBezTo>
                <a:cubicBezTo>
                  <a:pt x="50" y="199"/>
                  <a:pt x="50" y="199"/>
                  <a:pt x="50" y="199"/>
                </a:cubicBezTo>
                <a:cubicBezTo>
                  <a:pt x="54" y="199"/>
                  <a:pt x="54" y="199"/>
                  <a:pt x="54" y="199"/>
                </a:cubicBezTo>
                <a:cubicBezTo>
                  <a:pt x="57" y="195"/>
                  <a:pt x="57" y="195"/>
                  <a:pt x="57" y="195"/>
                </a:cubicBezTo>
                <a:cubicBezTo>
                  <a:pt x="57" y="191"/>
                  <a:pt x="57" y="191"/>
                  <a:pt x="57" y="191"/>
                </a:cubicBezTo>
                <a:cubicBezTo>
                  <a:pt x="61" y="187"/>
                  <a:pt x="61" y="187"/>
                  <a:pt x="61" y="187"/>
                </a:cubicBezTo>
                <a:cubicBezTo>
                  <a:pt x="65" y="191"/>
                  <a:pt x="65" y="191"/>
                  <a:pt x="65" y="191"/>
                </a:cubicBezTo>
                <a:cubicBezTo>
                  <a:pt x="69" y="184"/>
                  <a:pt x="69" y="184"/>
                  <a:pt x="69" y="184"/>
                </a:cubicBezTo>
                <a:cubicBezTo>
                  <a:pt x="69" y="180"/>
                  <a:pt x="69" y="180"/>
                  <a:pt x="69" y="180"/>
                </a:cubicBezTo>
                <a:cubicBezTo>
                  <a:pt x="73" y="172"/>
                  <a:pt x="73" y="172"/>
                  <a:pt x="73" y="172"/>
                </a:cubicBezTo>
                <a:cubicBezTo>
                  <a:pt x="73" y="168"/>
                  <a:pt x="73" y="168"/>
                  <a:pt x="73" y="168"/>
                </a:cubicBezTo>
                <a:cubicBezTo>
                  <a:pt x="77" y="164"/>
                  <a:pt x="77" y="164"/>
                  <a:pt x="77" y="164"/>
                </a:cubicBezTo>
                <a:cubicBezTo>
                  <a:pt x="81" y="164"/>
                  <a:pt x="81" y="164"/>
                  <a:pt x="81" y="164"/>
                </a:cubicBezTo>
                <a:cubicBezTo>
                  <a:pt x="85" y="168"/>
                  <a:pt x="85" y="168"/>
                  <a:pt x="85" y="168"/>
                </a:cubicBezTo>
                <a:cubicBezTo>
                  <a:pt x="85" y="172"/>
                  <a:pt x="85" y="172"/>
                  <a:pt x="85" y="172"/>
                </a:cubicBezTo>
                <a:cubicBezTo>
                  <a:pt x="89" y="172"/>
                  <a:pt x="89" y="172"/>
                  <a:pt x="89" y="172"/>
                </a:cubicBezTo>
                <a:cubicBezTo>
                  <a:pt x="93" y="172"/>
                  <a:pt x="93" y="172"/>
                  <a:pt x="93" y="172"/>
                </a:cubicBezTo>
                <a:cubicBezTo>
                  <a:pt x="97" y="176"/>
                  <a:pt x="97" y="176"/>
                  <a:pt x="97" y="176"/>
                </a:cubicBezTo>
                <a:cubicBezTo>
                  <a:pt x="100" y="176"/>
                  <a:pt x="100" y="176"/>
                  <a:pt x="100" y="176"/>
                </a:cubicBezTo>
                <a:cubicBezTo>
                  <a:pt x="104" y="172"/>
                  <a:pt x="104" y="172"/>
                  <a:pt x="104" y="172"/>
                </a:cubicBezTo>
                <a:cubicBezTo>
                  <a:pt x="108" y="168"/>
                  <a:pt x="108" y="168"/>
                  <a:pt x="108" y="168"/>
                </a:cubicBezTo>
                <a:cubicBezTo>
                  <a:pt x="112" y="168"/>
                  <a:pt x="112" y="168"/>
                  <a:pt x="112" y="168"/>
                </a:cubicBezTo>
                <a:cubicBezTo>
                  <a:pt x="116" y="164"/>
                  <a:pt x="116" y="164"/>
                  <a:pt x="116" y="164"/>
                </a:cubicBezTo>
                <a:cubicBezTo>
                  <a:pt x="120" y="160"/>
                  <a:pt x="120" y="160"/>
                  <a:pt x="120" y="160"/>
                </a:cubicBezTo>
                <a:cubicBezTo>
                  <a:pt x="132" y="160"/>
                  <a:pt x="132" y="160"/>
                  <a:pt x="132" y="160"/>
                </a:cubicBezTo>
                <a:cubicBezTo>
                  <a:pt x="132" y="156"/>
                  <a:pt x="132" y="156"/>
                  <a:pt x="132" y="156"/>
                </a:cubicBezTo>
                <a:cubicBezTo>
                  <a:pt x="139" y="156"/>
                  <a:pt x="139" y="156"/>
                  <a:pt x="139" y="156"/>
                </a:cubicBezTo>
                <a:cubicBezTo>
                  <a:pt x="139" y="152"/>
                  <a:pt x="139" y="152"/>
                  <a:pt x="139" y="152"/>
                </a:cubicBezTo>
                <a:cubicBezTo>
                  <a:pt x="147" y="152"/>
                  <a:pt x="147" y="152"/>
                  <a:pt x="147" y="152"/>
                </a:cubicBezTo>
                <a:cubicBezTo>
                  <a:pt x="151" y="148"/>
                  <a:pt x="151" y="148"/>
                  <a:pt x="151" y="148"/>
                </a:cubicBezTo>
                <a:cubicBezTo>
                  <a:pt x="151" y="145"/>
                  <a:pt x="151" y="145"/>
                  <a:pt x="151" y="145"/>
                </a:cubicBezTo>
                <a:cubicBezTo>
                  <a:pt x="147" y="145"/>
                  <a:pt x="147" y="145"/>
                  <a:pt x="147" y="145"/>
                </a:cubicBezTo>
                <a:lnTo>
                  <a:pt x="147" y="141"/>
                </a:lnTo>
                <a:close/>
              </a:path>
            </a:pathLst>
          </a:custGeom>
          <a:solidFill>
            <a:srgbClr val="0054A6"/>
          </a:solidFill>
          <a:ln w="9525">
            <a:solidFill>
              <a:schemeClr val="bg1">
                <a:lumMod val="75000"/>
              </a:schemeClr>
            </a:solidFill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43" name="Freeform 50"/>
          <p:cNvSpPr>
            <a:spLocks/>
          </p:cNvSpPr>
          <p:nvPr/>
        </p:nvSpPr>
        <p:spPr bwMode="auto">
          <a:xfrm>
            <a:off x="7458358" y="2639915"/>
            <a:ext cx="232585" cy="422721"/>
          </a:xfrm>
          <a:custGeom>
            <a:avLst/>
            <a:gdLst>
              <a:gd name="T0" fmla="*/ 74 w 79"/>
              <a:gd name="T1" fmla="*/ 101 h 136"/>
              <a:gd name="T2" fmla="*/ 74 w 79"/>
              <a:gd name="T3" fmla="*/ 75 h 136"/>
              <a:gd name="T4" fmla="*/ 67 w 79"/>
              <a:gd name="T5" fmla="*/ 48 h 136"/>
              <a:gd name="T6" fmla="*/ 67 w 79"/>
              <a:gd name="T7" fmla="*/ 42 h 136"/>
              <a:gd name="T8" fmla="*/ 66 w 79"/>
              <a:gd name="T9" fmla="*/ 36 h 136"/>
              <a:gd name="T10" fmla="*/ 66 w 79"/>
              <a:gd name="T11" fmla="*/ 17 h 136"/>
              <a:gd name="T12" fmla="*/ 66 w 79"/>
              <a:gd name="T13" fmla="*/ 6 h 136"/>
              <a:gd name="T14" fmla="*/ 66 w 79"/>
              <a:gd name="T15" fmla="*/ 3 h 136"/>
              <a:gd name="T16" fmla="*/ 60 w 79"/>
              <a:gd name="T17" fmla="*/ 0 h 136"/>
              <a:gd name="T18" fmla="*/ 52 w 79"/>
              <a:gd name="T19" fmla="*/ 4 h 136"/>
              <a:gd name="T20" fmla="*/ 44 w 79"/>
              <a:gd name="T21" fmla="*/ 4 h 136"/>
              <a:gd name="T22" fmla="*/ 41 w 79"/>
              <a:gd name="T23" fmla="*/ 8 h 136"/>
              <a:gd name="T24" fmla="*/ 39 w 79"/>
              <a:gd name="T25" fmla="*/ 12 h 136"/>
              <a:gd name="T26" fmla="*/ 38 w 79"/>
              <a:gd name="T27" fmla="*/ 16 h 136"/>
              <a:gd name="T28" fmla="*/ 38 w 79"/>
              <a:gd name="T29" fmla="*/ 18 h 136"/>
              <a:gd name="T30" fmla="*/ 38 w 79"/>
              <a:gd name="T31" fmla="*/ 30 h 136"/>
              <a:gd name="T32" fmla="*/ 32 w 79"/>
              <a:gd name="T33" fmla="*/ 36 h 136"/>
              <a:gd name="T34" fmla="*/ 31 w 79"/>
              <a:gd name="T35" fmla="*/ 36 h 136"/>
              <a:gd name="T36" fmla="*/ 31 w 79"/>
              <a:gd name="T37" fmla="*/ 42 h 136"/>
              <a:gd name="T38" fmla="*/ 26 w 79"/>
              <a:gd name="T39" fmla="*/ 48 h 136"/>
              <a:gd name="T40" fmla="*/ 26 w 79"/>
              <a:gd name="T41" fmla="*/ 49 h 136"/>
              <a:gd name="T42" fmla="*/ 21 w 79"/>
              <a:gd name="T43" fmla="*/ 56 h 136"/>
              <a:gd name="T44" fmla="*/ 19 w 79"/>
              <a:gd name="T45" fmla="*/ 60 h 136"/>
              <a:gd name="T46" fmla="*/ 21 w 79"/>
              <a:gd name="T47" fmla="*/ 61 h 136"/>
              <a:gd name="T48" fmla="*/ 15 w 79"/>
              <a:gd name="T49" fmla="*/ 72 h 136"/>
              <a:gd name="T50" fmla="*/ 15 w 79"/>
              <a:gd name="T51" fmla="*/ 73 h 136"/>
              <a:gd name="T52" fmla="*/ 10 w 79"/>
              <a:gd name="T53" fmla="*/ 81 h 136"/>
              <a:gd name="T54" fmla="*/ 7 w 79"/>
              <a:gd name="T55" fmla="*/ 85 h 136"/>
              <a:gd name="T56" fmla="*/ 7 w 79"/>
              <a:gd name="T57" fmla="*/ 85 h 136"/>
              <a:gd name="T58" fmla="*/ 8 w 79"/>
              <a:gd name="T59" fmla="*/ 85 h 136"/>
              <a:gd name="T60" fmla="*/ 10 w 79"/>
              <a:gd name="T61" fmla="*/ 86 h 136"/>
              <a:gd name="T62" fmla="*/ 10 w 79"/>
              <a:gd name="T63" fmla="*/ 99 h 136"/>
              <a:gd name="T64" fmla="*/ 10 w 79"/>
              <a:gd name="T65" fmla="*/ 102 h 136"/>
              <a:gd name="T66" fmla="*/ 10 w 79"/>
              <a:gd name="T67" fmla="*/ 102 h 136"/>
              <a:gd name="T68" fmla="*/ 10 w 79"/>
              <a:gd name="T69" fmla="*/ 102 h 136"/>
              <a:gd name="T70" fmla="*/ 10 w 79"/>
              <a:gd name="T71" fmla="*/ 103 h 136"/>
              <a:gd name="T72" fmla="*/ 10 w 79"/>
              <a:gd name="T73" fmla="*/ 103 h 136"/>
              <a:gd name="T74" fmla="*/ 9 w 79"/>
              <a:gd name="T75" fmla="*/ 108 h 136"/>
              <a:gd name="T76" fmla="*/ 8 w 79"/>
              <a:gd name="T77" fmla="*/ 111 h 136"/>
              <a:gd name="T78" fmla="*/ 8 w 79"/>
              <a:gd name="T79" fmla="*/ 112 h 136"/>
              <a:gd name="T80" fmla="*/ 8 w 79"/>
              <a:gd name="T81" fmla="*/ 112 h 136"/>
              <a:gd name="T82" fmla="*/ 7 w 79"/>
              <a:gd name="T83" fmla="*/ 112 h 136"/>
              <a:gd name="T84" fmla="*/ 7 w 79"/>
              <a:gd name="T85" fmla="*/ 112 h 136"/>
              <a:gd name="T86" fmla="*/ 7 w 79"/>
              <a:gd name="T87" fmla="*/ 113 h 136"/>
              <a:gd name="T88" fmla="*/ 1 w 79"/>
              <a:gd name="T89" fmla="*/ 120 h 136"/>
              <a:gd name="T90" fmla="*/ 0 w 79"/>
              <a:gd name="T91" fmla="*/ 120 h 136"/>
              <a:gd name="T92" fmla="*/ 0 w 79"/>
              <a:gd name="T93" fmla="*/ 128 h 136"/>
              <a:gd name="T94" fmla="*/ 0 w 79"/>
              <a:gd name="T95" fmla="*/ 128 h 136"/>
              <a:gd name="T96" fmla="*/ 1 w 79"/>
              <a:gd name="T97" fmla="*/ 128 h 136"/>
              <a:gd name="T98" fmla="*/ 39 w 79"/>
              <a:gd name="T99" fmla="*/ 128 h 136"/>
              <a:gd name="T100" fmla="*/ 39 w 79"/>
              <a:gd name="T101" fmla="*/ 136 h 136"/>
              <a:gd name="T102" fmla="*/ 55 w 79"/>
              <a:gd name="T103" fmla="*/ 136 h 136"/>
              <a:gd name="T104" fmla="*/ 66 w 79"/>
              <a:gd name="T105" fmla="*/ 127 h 136"/>
              <a:gd name="T106" fmla="*/ 67 w 79"/>
              <a:gd name="T107" fmla="*/ 125 h 136"/>
              <a:gd name="T108" fmla="*/ 68 w 79"/>
              <a:gd name="T109" fmla="*/ 121 h 136"/>
              <a:gd name="T110" fmla="*/ 76 w 79"/>
              <a:gd name="T111" fmla="*/ 113 h 136"/>
              <a:gd name="T112" fmla="*/ 79 w 79"/>
              <a:gd name="T113" fmla="*/ 109 h 136"/>
              <a:gd name="T114" fmla="*/ 78 w 79"/>
              <a:gd name="T115" fmla="*/ 108 h 136"/>
              <a:gd name="T116" fmla="*/ 74 w 79"/>
              <a:gd name="T117" fmla="*/ 101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79" h="136">
                <a:moveTo>
                  <a:pt x="74" y="101"/>
                </a:moveTo>
                <a:cubicBezTo>
                  <a:pt x="74" y="75"/>
                  <a:pt x="74" y="75"/>
                  <a:pt x="74" y="75"/>
                </a:cubicBezTo>
                <a:cubicBezTo>
                  <a:pt x="67" y="48"/>
                  <a:pt x="67" y="48"/>
                  <a:pt x="67" y="48"/>
                </a:cubicBezTo>
                <a:cubicBezTo>
                  <a:pt x="67" y="42"/>
                  <a:pt x="67" y="42"/>
                  <a:pt x="67" y="42"/>
                </a:cubicBezTo>
                <a:cubicBezTo>
                  <a:pt x="66" y="36"/>
                  <a:pt x="66" y="36"/>
                  <a:pt x="66" y="36"/>
                </a:cubicBezTo>
                <a:cubicBezTo>
                  <a:pt x="66" y="34"/>
                  <a:pt x="67" y="20"/>
                  <a:pt x="66" y="17"/>
                </a:cubicBezTo>
                <a:cubicBezTo>
                  <a:pt x="65" y="14"/>
                  <a:pt x="66" y="7"/>
                  <a:pt x="66" y="6"/>
                </a:cubicBezTo>
                <a:cubicBezTo>
                  <a:pt x="66" y="3"/>
                  <a:pt x="66" y="3"/>
                  <a:pt x="66" y="3"/>
                </a:cubicBezTo>
                <a:cubicBezTo>
                  <a:pt x="60" y="0"/>
                  <a:pt x="60" y="0"/>
                  <a:pt x="60" y="0"/>
                </a:cubicBezTo>
                <a:cubicBezTo>
                  <a:pt x="52" y="4"/>
                  <a:pt x="52" y="4"/>
                  <a:pt x="52" y="4"/>
                </a:cubicBezTo>
                <a:cubicBezTo>
                  <a:pt x="44" y="4"/>
                  <a:pt x="44" y="4"/>
                  <a:pt x="44" y="4"/>
                </a:cubicBezTo>
                <a:cubicBezTo>
                  <a:pt x="41" y="8"/>
                  <a:pt x="41" y="8"/>
                  <a:pt x="41" y="8"/>
                </a:cubicBezTo>
                <a:cubicBezTo>
                  <a:pt x="39" y="12"/>
                  <a:pt x="39" y="12"/>
                  <a:pt x="39" y="12"/>
                </a:cubicBezTo>
                <a:cubicBezTo>
                  <a:pt x="38" y="16"/>
                  <a:pt x="38" y="16"/>
                  <a:pt x="38" y="16"/>
                </a:cubicBezTo>
                <a:cubicBezTo>
                  <a:pt x="38" y="18"/>
                  <a:pt x="38" y="18"/>
                  <a:pt x="38" y="18"/>
                </a:cubicBezTo>
                <a:cubicBezTo>
                  <a:pt x="38" y="30"/>
                  <a:pt x="38" y="30"/>
                  <a:pt x="38" y="30"/>
                </a:cubicBezTo>
                <a:cubicBezTo>
                  <a:pt x="38" y="32"/>
                  <a:pt x="35" y="34"/>
                  <a:pt x="32" y="36"/>
                </a:cubicBezTo>
                <a:cubicBezTo>
                  <a:pt x="31" y="36"/>
                  <a:pt x="31" y="36"/>
                  <a:pt x="31" y="36"/>
                </a:cubicBezTo>
                <a:cubicBezTo>
                  <a:pt x="31" y="42"/>
                  <a:pt x="31" y="42"/>
                  <a:pt x="31" y="42"/>
                </a:cubicBezTo>
                <a:cubicBezTo>
                  <a:pt x="26" y="48"/>
                  <a:pt x="26" y="48"/>
                  <a:pt x="26" y="48"/>
                </a:cubicBezTo>
                <a:cubicBezTo>
                  <a:pt x="26" y="49"/>
                  <a:pt x="26" y="49"/>
                  <a:pt x="26" y="49"/>
                </a:cubicBezTo>
                <a:cubicBezTo>
                  <a:pt x="26" y="50"/>
                  <a:pt x="24" y="53"/>
                  <a:pt x="21" y="56"/>
                </a:cubicBezTo>
                <a:cubicBezTo>
                  <a:pt x="19" y="58"/>
                  <a:pt x="19" y="59"/>
                  <a:pt x="19" y="60"/>
                </a:cubicBezTo>
                <a:cubicBezTo>
                  <a:pt x="19" y="61"/>
                  <a:pt x="20" y="61"/>
                  <a:pt x="21" y="61"/>
                </a:cubicBezTo>
                <a:cubicBezTo>
                  <a:pt x="15" y="72"/>
                  <a:pt x="15" y="72"/>
                  <a:pt x="15" y="72"/>
                </a:cubicBezTo>
                <a:cubicBezTo>
                  <a:pt x="15" y="73"/>
                  <a:pt x="15" y="73"/>
                  <a:pt x="15" y="73"/>
                </a:cubicBezTo>
                <a:cubicBezTo>
                  <a:pt x="15" y="73"/>
                  <a:pt x="15" y="77"/>
                  <a:pt x="10" y="81"/>
                </a:cubicBezTo>
                <a:cubicBezTo>
                  <a:pt x="8" y="83"/>
                  <a:pt x="7" y="84"/>
                  <a:pt x="7" y="85"/>
                </a:cubicBezTo>
                <a:cubicBezTo>
                  <a:pt x="7" y="85"/>
                  <a:pt x="7" y="85"/>
                  <a:pt x="7" y="85"/>
                </a:cubicBezTo>
                <a:cubicBezTo>
                  <a:pt x="8" y="85"/>
                  <a:pt x="8" y="85"/>
                  <a:pt x="8" y="85"/>
                </a:cubicBezTo>
                <a:cubicBezTo>
                  <a:pt x="8" y="86"/>
                  <a:pt x="9" y="86"/>
                  <a:pt x="10" y="86"/>
                </a:cubicBezTo>
                <a:cubicBezTo>
                  <a:pt x="10" y="99"/>
                  <a:pt x="10" y="99"/>
                  <a:pt x="10" y="99"/>
                </a:cubicBezTo>
                <a:cubicBezTo>
                  <a:pt x="10" y="100"/>
                  <a:pt x="10" y="101"/>
                  <a:pt x="10" y="102"/>
                </a:cubicBezTo>
                <a:cubicBezTo>
                  <a:pt x="10" y="102"/>
                  <a:pt x="10" y="102"/>
                  <a:pt x="10" y="102"/>
                </a:cubicBezTo>
                <a:cubicBezTo>
                  <a:pt x="10" y="102"/>
                  <a:pt x="10" y="102"/>
                  <a:pt x="10" y="102"/>
                </a:cubicBezTo>
                <a:cubicBezTo>
                  <a:pt x="10" y="103"/>
                  <a:pt x="10" y="103"/>
                  <a:pt x="10" y="103"/>
                </a:cubicBezTo>
                <a:cubicBezTo>
                  <a:pt x="10" y="103"/>
                  <a:pt x="10" y="103"/>
                  <a:pt x="10" y="103"/>
                </a:cubicBezTo>
                <a:cubicBezTo>
                  <a:pt x="9" y="104"/>
                  <a:pt x="9" y="105"/>
                  <a:pt x="9" y="108"/>
                </a:cubicBezTo>
                <a:cubicBezTo>
                  <a:pt x="9" y="109"/>
                  <a:pt x="8" y="111"/>
                  <a:pt x="8" y="111"/>
                </a:cubicBezTo>
                <a:cubicBezTo>
                  <a:pt x="8" y="112"/>
                  <a:pt x="8" y="112"/>
                  <a:pt x="8" y="112"/>
                </a:cubicBezTo>
                <a:cubicBezTo>
                  <a:pt x="8" y="112"/>
                  <a:pt x="8" y="112"/>
                  <a:pt x="8" y="112"/>
                </a:cubicBezTo>
                <a:cubicBezTo>
                  <a:pt x="7" y="112"/>
                  <a:pt x="7" y="112"/>
                  <a:pt x="7" y="112"/>
                </a:cubicBezTo>
                <a:cubicBezTo>
                  <a:pt x="7" y="112"/>
                  <a:pt x="7" y="112"/>
                  <a:pt x="7" y="112"/>
                </a:cubicBezTo>
                <a:cubicBezTo>
                  <a:pt x="7" y="113"/>
                  <a:pt x="7" y="113"/>
                  <a:pt x="7" y="113"/>
                </a:cubicBezTo>
                <a:cubicBezTo>
                  <a:pt x="5" y="117"/>
                  <a:pt x="2" y="119"/>
                  <a:pt x="1" y="120"/>
                </a:cubicBezTo>
                <a:cubicBezTo>
                  <a:pt x="0" y="120"/>
                  <a:pt x="0" y="120"/>
                  <a:pt x="0" y="120"/>
                </a:cubicBezTo>
                <a:cubicBezTo>
                  <a:pt x="0" y="128"/>
                  <a:pt x="0" y="128"/>
                  <a:pt x="0" y="128"/>
                </a:cubicBezTo>
                <a:cubicBezTo>
                  <a:pt x="0" y="128"/>
                  <a:pt x="0" y="128"/>
                  <a:pt x="0" y="128"/>
                </a:cubicBezTo>
                <a:cubicBezTo>
                  <a:pt x="1" y="128"/>
                  <a:pt x="1" y="128"/>
                  <a:pt x="1" y="128"/>
                </a:cubicBezTo>
                <a:cubicBezTo>
                  <a:pt x="39" y="128"/>
                  <a:pt x="39" y="128"/>
                  <a:pt x="39" y="128"/>
                </a:cubicBezTo>
                <a:cubicBezTo>
                  <a:pt x="39" y="136"/>
                  <a:pt x="39" y="136"/>
                  <a:pt x="39" y="136"/>
                </a:cubicBezTo>
                <a:cubicBezTo>
                  <a:pt x="55" y="136"/>
                  <a:pt x="55" y="136"/>
                  <a:pt x="55" y="136"/>
                </a:cubicBezTo>
                <a:cubicBezTo>
                  <a:pt x="66" y="127"/>
                  <a:pt x="66" y="127"/>
                  <a:pt x="66" y="127"/>
                </a:cubicBezTo>
                <a:cubicBezTo>
                  <a:pt x="67" y="125"/>
                  <a:pt x="67" y="125"/>
                  <a:pt x="67" y="125"/>
                </a:cubicBezTo>
                <a:cubicBezTo>
                  <a:pt x="68" y="121"/>
                  <a:pt x="68" y="121"/>
                  <a:pt x="68" y="121"/>
                </a:cubicBezTo>
                <a:cubicBezTo>
                  <a:pt x="76" y="113"/>
                  <a:pt x="76" y="113"/>
                  <a:pt x="76" y="113"/>
                </a:cubicBezTo>
                <a:cubicBezTo>
                  <a:pt x="79" y="109"/>
                  <a:pt x="79" y="109"/>
                  <a:pt x="79" y="109"/>
                </a:cubicBezTo>
                <a:cubicBezTo>
                  <a:pt x="78" y="108"/>
                  <a:pt x="78" y="108"/>
                  <a:pt x="78" y="108"/>
                </a:cubicBezTo>
                <a:lnTo>
                  <a:pt x="74" y="101"/>
                </a:lnTo>
                <a:close/>
              </a:path>
            </a:pathLst>
          </a:custGeom>
          <a:solidFill>
            <a:srgbClr val="0054A6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44" name="Freeform 51"/>
          <p:cNvSpPr>
            <a:spLocks/>
          </p:cNvSpPr>
          <p:nvPr/>
        </p:nvSpPr>
        <p:spPr bwMode="auto">
          <a:xfrm>
            <a:off x="7370035" y="3193182"/>
            <a:ext cx="167814" cy="146087"/>
          </a:xfrm>
          <a:custGeom>
            <a:avLst/>
            <a:gdLst>
              <a:gd name="T0" fmla="*/ 57 w 57"/>
              <a:gd name="T1" fmla="*/ 0 h 47"/>
              <a:gd name="T2" fmla="*/ 57 w 57"/>
              <a:gd name="T3" fmla="*/ 0 h 47"/>
              <a:gd name="T4" fmla="*/ 8 w 57"/>
              <a:gd name="T5" fmla="*/ 0 h 47"/>
              <a:gd name="T6" fmla="*/ 7 w 57"/>
              <a:gd name="T7" fmla="*/ 31 h 47"/>
              <a:gd name="T8" fmla="*/ 7 w 57"/>
              <a:gd name="T9" fmla="*/ 32 h 47"/>
              <a:gd name="T10" fmla="*/ 0 w 57"/>
              <a:gd name="T11" fmla="*/ 37 h 47"/>
              <a:gd name="T12" fmla="*/ 0 w 57"/>
              <a:gd name="T13" fmla="*/ 47 h 47"/>
              <a:gd name="T14" fmla="*/ 8 w 57"/>
              <a:gd name="T15" fmla="*/ 45 h 47"/>
              <a:gd name="T16" fmla="*/ 12 w 57"/>
              <a:gd name="T17" fmla="*/ 41 h 47"/>
              <a:gd name="T18" fmla="*/ 16 w 57"/>
              <a:gd name="T19" fmla="*/ 37 h 47"/>
              <a:gd name="T20" fmla="*/ 28 w 57"/>
              <a:gd name="T21" fmla="*/ 41 h 47"/>
              <a:gd name="T22" fmla="*/ 56 w 57"/>
              <a:gd name="T23" fmla="*/ 36 h 47"/>
              <a:gd name="T24" fmla="*/ 57 w 57"/>
              <a:gd name="T25" fmla="*/ 35 h 47"/>
              <a:gd name="T26" fmla="*/ 57 w 57"/>
              <a:gd name="T27" fmla="*/ 1 h 47"/>
              <a:gd name="T28" fmla="*/ 57 w 57"/>
              <a:gd name="T29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7" h="47">
                <a:moveTo>
                  <a:pt x="57" y="0"/>
                </a:moveTo>
                <a:cubicBezTo>
                  <a:pt x="57" y="0"/>
                  <a:pt x="57" y="0"/>
                  <a:pt x="57" y="0"/>
                </a:cubicBezTo>
                <a:cubicBezTo>
                  <a:pt x="8" y="0"/>
                  <a:pt x="8" y="0"/>
                  <a:pt x="8" y="0"/>
                </a:cubicBezTo>
                <a:cubicBezTo>
                  <a:pt x="8" y="14"/>
                  <a:pt x="7" y="28"/>
                  <a:pt x="7" y="31"/>
                </a:cubicBezTo>
                <a:cubicBezTo>
                  <a:pt x="7" y="32"/>
                  <a:pt x="7" y="32"/>
                  <a:pt x="7" y="32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47"/>
                  <a:pt x="0" y="47"/>
                  <a:pt x="0" y="47"/>
                </a:cubicBezTo>
                <a:cubicBezTo>
                  <a:pt x="8" y="45"/>
                  <a:pt x="8" y="45"/>
                  <a:pt x="8" y="45"/>
                </a:cubicBezTo>
                <a:cubicBezTo>
                  <a:pt x="12" y="41"/>
                  <a:pt x="12" y="41"/>
                  <a:pt x="12" y="41"/>
                </a:cubicBezTo>
                <a:cubicBezTo>
                  <a:pt x="16" y="37"/>
                  <a:pt x="16" y="37"/>
                  <a:pt x="16" y="37"/>
                </a:cubicBezTo>
                <a:cubicBezTo>
                  <a:pt x="28" y="41"/>
                  <a:pt x="28" y="41"/>
                  <a:pt x="28" y="41"/>
                </a:cubicBezTo>
                <a:cubicBezTo>
                  <a:pt x="56" y="36"/>
                  <a:pt x="56" y="36"/>
                  <a:pt x="56" y="36"/>
                </a:cubicBezTo>
                <a:cubicBezTo>
                  <a:pt x="57" y="35"/>
                  <a:pt x="57" y="35"/>
                  <a:pt x="57" y="35"/>
                </a:cubicBezTo>
                <a:cubicBezTo>
                  <a:pt x="57" y="1"/>
                  <a:pt x="57" y="1"/>
                  <a:pt x="57" y="1"/>
                </a:cubicBezTo>
                <a:lnTo>
                  <a:pt x="57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45" name="Freeform 52"/>
          <p:cNvSpPr>
            <a:spLocks/>
          </p:cNvSpPr>
          <p:nvPr/>
        </p:nvSpPr>
        <p:spPr bwMode="auto">
          <a:xfrm>
            <a:off x="6028991" y="3193182"/>
            <a:ext cx="494611" cy="523739"/>
          </a:xfrm>
          <a:custGeom>
            <a:avLst/>
            <a:gdLst>
              <a:gd name="T0" fmla="*/ 0 w 168"/>
              <a:gd name="T1" fmla="*/ 13 h 168"/>
              <a:gd name="T2" fmla="*/ 0 w 168"/>
              <a:gd name="T3" fmla="*/ 138 h 168"/>
              <a:gd name="T4" fmla="*/ 0 w 168"/>
              <a:gd name="T5" fmla="*/ 138 h 168"/>
              <a:gd name="T6" fmla="*/ 10 w 168"/>
              <a:gd name="T7" fmla="*/ 138 h 168"/>
              <a:gd name="T8" fmla="*/ 15 w 168"/>
              <a:gd name="T9" fmla="*/ 144 h 168"/>
              <a:gd name="T10" fmla="*/ 20 w 168"/>
              <a:gd name="T11" fmla="*/ 150 h 168"/>
              <a:gd name="T12" fmla="*/ 44 w 168"/>
              <a:gd name="T13" fmla="*/ 150 h 168"/>
              <a:gd name="T14" fmla="*/ 49 w 168"/>
              <a:gd name="T15" fmla="*/ 156 h 168"/>
              <a:gd name="T16" fmla="*/ 52 w 168"/>
              <a:gd name="T17" fmla="*/ 156 h 168"/>
              <a:gd name="T18" fmla="*/ 57 w 168"/>
              <a:gd name="T19" fmla="*/ 155 h 168"/>
              <a:gd name="T20" fmla="*/ 60 w 168"/>
              <a:gd name="T21" fmla="*/ 156 h 168"/>
              <a:gd name="T22" fmla="*/ 69 w 168"/>
              <a:gd name="T23" fmla="*/ 159 h 168"/>
              <a:gd name="T24" fmla="*/ 82 w 168"/>
              <a:gd name="T25" fmla="*/ 159 h 168"/>
              <a:gd name="T26" fmla="*/ 89 w 168"/>
              <a:gd name="T27" fmla="*/ 166 h 168"/>
              <a:gd name="T28" fmla="*/ 91 w 168"/>
              <a:gd name="T29" fmla="*/ 168 h 168"/>
              <a:gd name="T30" fmla="*/ 91 w 168"/>
              <a:gd name="T31" fmla="*/ 167 h 168"/>
              <a:gd name="T32" fmla="*/ 91 w 168"/>
              <a:gd name="T33" fmla="*/ 165 h 168"/>
              <a:gd name="T34" fmla="*/ 105 w 168"/>
              <a:gd name="T35" fmla="*/ 157 h 168"/>
              <a:gd name="T36" fmla="*/ 107 w 168"/>
              <a:gd name="T37" fmla="*/ 152 h 168"/>
              <a:gd name="T38" fmla="*/ 110 w 168"/>
              <a:gd name="T39" fmla="*/ 150 h 168"/>
              <a:gd name="T40" fmla="*/ 123 w 168"/>
              <a:gd name="T41" fmla="*/ 145 h 168"/>
              <a:gd name="T42" fmla="*/ 130 w 168"/>
              <a:gd name="T43" fmla="*/ 139 h 168"/>
              <a:gd name="T44" fmla="*/ 131 w 168"/>
              <a:gd name="T45" fmla="*/ 140 h 168"/>
              <a:gd name="T46" fmla="*/ 134 w 168"/>
              <a:gd name="T47" fmla="*/ 139 h 168"/>
              <a:gd name="T48" fmla="*/ 136 w 168"/>
              <a:gd name="T49" fmla="*/ 136 h 168"/>
              <a:gd name="T50" fmla="*/ 141 w 168"/>
              <a:gd name="T51" fmla="*/ 129 h 168"/>
              <a:gd name="T52" fmla="*/ 146 w 168"/>
              <a:gd name="T53" fmla="*/ 129 h 168"/>
              <a:gd name="T54" fmla="*/ 152 w 168"/>
              <a:gd name="T55" fmla="*/ 122 h 168"/>
              <a:gd name="T56" fmla="*/ 156 w 168"/>
              <a:gd name="T57" fmla="*/ 118 h 168"/>
              <a:gd name="T58" fmla="*/ 156 w 168"/>
              <a:gd name="T59" fmla="*/ 106 h 168"/>
              <a:gd name="T60" fmla="*/ 161 w 168"/>
              <a:gd name="T61" fmla="*/ 106 h 168"/>
              <a:gd name="T62" fmla="*/ 161 w 168"/>
              <a:gd name="T63" fmla="*/ 98 h 168"/>
              <a:gd name="T64" fmla="*/ 161 w 168"/>
              <a:gd name="T65" fmla="*/ 94 h 168"/>
              <a:gd name="T66" fmla="*/ 161 w 168"/>
              <a:gd name="T67" fmla="*/ 89 h 168"/>
              <a:gd name="T68" fmla="*/ 161 w 168"/>
              <a:gd name="T69" fmla="*/ 82 h 168"/>
              <a:gd name="T70" fmla="*/ 161 w 168"/>
              <a:gd name="T71" fmla="*/ 78 h 168"/>
              <a:gd name="T72" fmla="*/ 166 w 168"/>
              <a:gd name="T73" fmla="*/ 65 h 168"/>
              <a:gd name="T74" fmla="*/ 168 w 168"/>
              <a:gd name="T75" fmla="*/ 61 h 168"/>
              <a:gd name="T76" fmla="*/ 168 w 168"/>
              <a:gd name="T77" fmla="*/ 2 h 168"/>
              <a:gd name="T78" fmla="*/ 168 w 168"/>
              <a:gd name="T79" fmla="*/ 0 h 168"/>
              <a:gd name="T80" fmla="*/ 124 w 168"/>
              <a:gd name="T81" fmla="*/ 25 h 168"/>
              <a:gd name="T82" fmla="*/ 112 w 168"/>
              <a:gd name="T83" fmla="*/ 25 h 168"/>
              <a:gd name="T84" fmla="*/ 100 w 168"/>
              <a:gd name="T85" fmla="*/ 29 h 168"/>
              <a:gd name="T86" fmla="*/ 84 w 168"/>
              <a:gd name="T87" fmla="*/ 25 h 168"/>
              <a:gd name="T88" fmla="*/ 77 w 168"/>
              <a:gd name="T89" fmla="*/ 25 h 168"/>
              <a:gd name="T90" fmla="*/ 69 w 168"/>
              <a:gd name="T91" fmla="*/ 17 h 168"/>
              <a:gd name="T92" fmla="*/ 61 w 168"/>
              <a:gd name="T93" fmla="*/ 13 h 168"/>
              <a:gd name="T94" fmla="*/ 62 w 168"/>
              <a:gd name="T95" fmla="*/ 13 h 168"/>
              <a:gd name="T96" fmla="*/ 1 w 168"/>
              <a:gd name="T97" fmla="*/ 13 h 168"/>
              <a:gd name="T98" fmla="*/ 0 w 168"/>
              <a:gd name="T99" fmla="*/ 13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68" h="168">
                <a:moveTo>
                  <a:pt x="0" y="13"/>
                </a:moveTo>
                <a:cubicBezTo>
                  <a:pt x="0" y="138"/>
                  <a:pt x="0" y="138"/>
                  <a:pt x="0" y="138"/>
                </a:cubicBezTo>
                <a:cubicBezTo>
                  <a:pt x="0" y="138"/>
                  <a:pt x="0" y="138"/>
                  <a:pt x="0" y="138"/>
                </a:cubicBezTo>
                <a:cubicBezTo>
                  <a:pt x="10" y="138"/>
                  <a:pt x="10" y="138"/>
                  <a:pt x="10" y="138"/>
                </a:cubicBezTo>
                <a:cubicBezTo>
                  <a:pt x="15" y="144"/>
                  <a:pt x="15" y="144"/>
                  <a:pt x="15" y="144"/>
                </a:cubicBezTo>
                <a:cubicBezTo>
                  <a:pt x="20" y="150"/>
                  <a:pt x="20" y="150"/>
                  <a:pt x="20" y="150"/>
                </a:cubicBezTo>
                <a:cubicBezTo>
                  <a:pt x="44" y="150"/>
                  <a:pt x="44" y="150"/>
                  <a:pt x="44" y="150"/>
                </a:cubicBezTo>
                <a:cubicBezTo>
                  <a:pt x="45" y="151"/>
                  <a:pt x="46" y="156"/>
                  <a:pt x="49" y="156"/>
                </a:cubicBezTo>
                <a:cubicBezTo>
                  <a:pt x="52" y="156"/>
                  <a:pt x="52" y="156"/>
                  <a:pt x="52" y="156"/>
                </a:cubicBezTo>
                <a:cubicBezTo>
                  <a:pt x="52" y="156"/>
                  <a:pt x="54" y="155"/>
                  <a:pt x="57" y="155"/>
                </a:cubicBezTo>
                <a:cubicBezTo>
                  <a:pt x="58" y="155"/>
                  <a:pt x="59" y="156"/>
                  <a:pt x="60" y="156"/>
                </a:cubicBezTo>
                <a:cubicBezTo>
                  <a:pt x="63" y="159"/>
                  <a:pt x="69" y="159"/>
                  <a:pt x="69" y="159"/>
                </a:cubicBezTo>
                <a:cubicBezTo>
                  <a:pt x="82" y="159"/>
                  <a:pt x="82" y="159"/>
                  <a:pt x="82" y="159"/>
                </a:cubicBezTo>
                <a:cubicBezTo>
                  <a:pt x="89" y="166"/>
                  <a:pt x="89" y="166"/>
                  <a:pt x="89" y="166"/>
                </a:cubicBezTo>
                <a:cubicBezTo>
                  <a:pt x="91" y="168"/>
                  <a:pt x="91" y="168"/>
                  <a:pt x="91" y="168"/>
                </a:cubicBezTo>
                <a:cubicBezTo>
                  <a:pt x="91" y="167"/>
                  <a:pt x="91" y="167"/>
                  <a:pt x="91" y="167"/>
                </a:cubicBezTo>
                <a:cubicBezTo>
                  <a:pt x="91" y="165"/>
                  <a:pt x="91" y="165"/>
                  <a:pt x="91" y="165"/>
                </a:cubicBezTo>
                <a:cubicBezTo>
                  <a:pt x="92" y="165"/>
                  <a:pt x="100" y="160"/>
                  <a:pt x="105" y="157"/>
                </a:cubicBezTo>
                <a:cubicBezTo>
                  <a:pt x="107" y="156"/>
                  <a:pt x="108" y="154"/>
                  <a:pt x="107" y="152"/>
                </a:cubicBezTo>
                <a:cubicBezTo>
                  <a:pt x="107" y="151"/>
                  <a:pt x="107" y="150"/>
                  <a:pt x="110" y="150"/>
                </a:cubicBezTo>
                <a:cubicBezTo>
                  <a:pt x="116" y="148"/>
                  <a:pt x="123" y="145"/>
                  <a:pt x="123" y="145"/>
                </a:cubicBezTo>
                <a:cubicBezTo>
                  <a:pt x="130" y="139"/>
                  <a:pt x="130" y="139"/>
                  <a:pt x="130" y="139"/>
                </a:cubicBezTo>
                <a:cubicBezTo>
                  <a:pt x="131" y="140"/>
                  <a:pt x="131" y="140"/>
                  <a:pt x="131" y="140"/>
                </a:cubicBezTo>
                <a:cubicBezTo>
                  <a:pt x="132" y="140"/>
                  <a:pt x="133" y="140"/>
                  <a:pt x="134" y="139"/>
                </a:cubicBezTo>
                <a:cubicBezTo>
                  <a:pt x="136" y="136"/>
                  <a:pt x="136" y="136"/>
                  <a:pt x="136" y="136"/>
                </a:cubicBezTo>
                <a:cubicBezTo>
                  <a:pt x="141" y="129"/>
                  <a:pt x="141" y="129"/>
                  <a:pt x="141" y="129"/>
                </a:cubicBezTo>
                <a:cubicBezTo>
                  <a:pt x="146" y="129"/>
                  <a:pt x="146" y="129"/>
                  <a:pt x="146" y="129"/>
                </a:cubicBezTo>
                <a:cubicBezTo>
                  <a:pt x="152" y="122"/>
                  <a:pt x="152" y="122"/>
                  <a:pt x="152" y="122"/>
                </a:cubicBezTo>
                <a:cubicBezTo>
                  <a:pt x="156" y="118"/>
                  <a:pt x="156" y="118"/>
                  <a:pt x="156" y="118"/>
                </a:cubicBezTo>
                <a:cubicBezTo>
                  <a:pt x="156" y="106"/>
                  <a:pt x="156" y="106"/>
                  <a:pt x="156" y="106"/>
                </a:cubicBezTo>
                <a:cubicBezTo>
                  <a:pt x="161" y="106"/>
                  <a:pt x="161" y="106"/>
                  <a:pt x="161" y="106"/>
                </a:cubicBezTo>
                <a:cubicBezTo>
                  <a:pt x="161" y="98"/>
                  <a:pt x="161" y="98"/>
                  <a:pt x="161" y="98"/>
                </a:cubicBezTo>
                <a:cubicBezTo>
                  <a:pt x="161" y="96"/>
                  <a:pt x="161" y="95"/>
                  <a:pt x="161" y="94"/>
                </a:cubicBezTo>
                <a:cubicBezTo>
                  <a:pt x="161" y="92"/>
                  <a:pt x="161" y="91"/>
                  <a:pt x="161" y="89"/>
                </a:cubicBezTo>
                <a:cubicBezTo>
                  <a:pt x="162" y="87"/>
                  <a:pt x="161" y="84"/>
                  <a:pt x="161" y="82"/>
                </a:cubicBezTo>
                <a:cubicBezTo>
                  <a:pt x="161" y="78"/>
                  <a:pt x="161" y="78"/>
                  <a:pt x="161" y="78"/>
                </a:cubicBezTo>
                <a:cubicBezTo>
                  <a:pt x="166" y="65"/>
                  <a:pt x="166" y="65"/>
                  <a:pt x="166" y="65"/>
                </a:cubicBezTo>
                <a:cubicBezTo>
                  <a:pt x="168" y="61"/>
                  <a:pt x="168" y="61"/>
                  <a:pt x="168" y="61"/>
                </a:cubicBezTo>
                <a:cubicBezTo>
                  <a:pt x="168" y="2"/>
                  <a:pt x="168" y="2"/>
                  <a:pt x="168" y="2"/>
                </a:cubicBezTo>
                <a:cubicBezTo>
                  <a:pt x="168" y="0"/>
                  <a:pt x="168" y="0"/>
                  <a:pt x="168" y="0"/>
                </a:cubicBezTo>
                <a:cubicBezTo>
                  <a:pt x="124" y="25"/>
                  <a:pt x="124" y="25"/>
                  <a:pt x="124" y="25"/>
                </a:cubicBezTo>
                <a:cubicBezTo>
                  <a:pt x="112" y="25"/>
                  <a:pt x="112" y="25"/>
                  <a:pt x="112" y="25"/>
                </a:cubicBezTo>
                <a:cubicBezTo>
                  <a:pt x="100" y="29"/>
                  <a:pt x="100" y="29"/>
                  <a:pt x="100" y="29"/>
                </a:cubicBezTo>
                <a:cubicBezTo>
                  <a:pt x="84" y="25"/>
                  <a:pt x="84" y="25"/>
                  <a:pt x="84" y="25"/>
                </a:cubicBezTo>
                <a:cubicBezTo>
                  <a:pt x="77" y="25"/>
                  <a:pt x="77" y="25"/>
                  <a:pt x="77" y="25"/>
                </a:cubicBezTo>
                <a:cubicBezTo>
                  <a:pt x="69" y="17"/>
                  <a:pt x="69" y="17"/>
                  <a:pt x="69" y="17"/>
                </a:cubicBezTo>
                <a:cubicBezTo>
                  <a:pt x="61" y="13"/>
                  <a:pt x="61" y="13"/>
                  <a:pt x="61" y="13"/>
                </a:cubicBezTo>
                <a:cubicBezTo>
                  <a:pt x="62" y="13"/>
                  <a:pt x="62" y="13"/>
                  <a:pt x="62" y="13"/>
                </a:cubicBezTo>
                <a:cubicBezTo>
                  <a:pt x="1" y="13"/>
                  <a:pt x="1" y="13"/>
                  <a:pt x="1" y="13"/>
                </a:cubicBezTo>
                <a:lnTo>
                  <a:pt x="0" y="13"/>
                </a:lnTo>
                <a:close/>
              </a:path>
            </a:pathLst>
          </a:custGeom>
          <a:solidFill>
            <a:srgbClr val="0054A6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46" name="Freeform 53"/>
          <p:cNvSpPr>
            <a:spLocks/>
          </p:cNvSpPr>
          <p:nvPr/>
        </p:nvSpPr>
        <p:spPr bwMode="auto">
          <a:xfrm>
            <a:off x="6523602" y="3162099"/>
            <a:ext cx="660955" cy="414950"/>
          </a:xfrm>
          <a:custGeom>
            <a:avLst/>
            <a:gdLst>
              <a:gd name="T0" fmla="*/ 0 w 224"/>
              <a:gd name="T1" fmla="*/ 71 h 133"/>
              <a:gd name="T2" fmla="*/ 0 w 224"/>
              <a:gd name="T3" fmla="*/ 75 h 133"/>
              <a:gd name="T4" fmla="*/ 0 w 224"/>
              <a:gd name="T5" fmla="*/ 130 h 133"/>
              <a:gd name="T6" fmla="*/ 36 w 224"/>
              <a:gd name="T7" fmla="*/ 130 h 133"/>
              <a:gd name="T8" fmla="*/ 181 w 224"/>
              <a:gd name="T9" fmla="*/ 130 h 133"/>
              <a:gd name="T10" fmla="*/ 191 w 224"/>
              <a:gd name="T11" fmla="*/ 133 h 133"/>
              <a:gd name="T12" fmla="*/ 191 w 224"/>
              <a:gd name="T13" fmla="*/ 133 h 133"/>
              <a:gd name="T14" fmla="*/ 192 w 224"/>
              <a:gd name="T15" fmla="*/ 133 h 133"/>
              <a:gd name="T16" fmla="*/ 198 w 224"/>
              <a:gd name="T17" fmla="*/ 130 h 133"/>
              <a:gd name="T18" fmla="*/ 211 w 224"/>
              <a:gd name="T19" fmla="*/ 118 h 133"/>
              <a:gd name="T20" fmla="*/ 211 w 224"/>
              <a:gd name="T21" fmla="*/ 118 h 133"/>
              <a:gd name="T22" fmla="*/ 211 w 224"/>
              <a:gd name="T23" fmla="*/ 113 h 133"/>
              <a:gd name="T24" fmla="*/ 215 w 224"/>
              <a:gd name="T25" fmla="*/ 107 h 133"/>
              <a:gd name="T26" fmla="*/ 215 w 224"/>
              <a:gd name="T27" fmla="*/ 92 h 133"/>
              <a:gd name="T28" fmla="*/ 208 w 224"/>
              <a:gd name="T29" fmla="*/ 79 h 133"/>
              <a:gd name="T30" fmla="*/ 208 w 224"/>
              <a:gd name="T31" fmla="*/ 79 h 133"/>
              <a:gd name="T32" fmla="*/ 205 w 224"/>
              <a:gd name="T33" fmla="*/ 80 h 133"/>
              <a:gd name="T34" fmla="*/ 205 w 224"/>
              <a:gd name="T35" fmla="*/ 80 h 133"/>
              <a:gd name="T36" fmla="*/ 205 w 224"/>
              <a:gd name="T37" fmla="*/ 79 h 133"/>
              <a:gd name="T38" fmla="*/ 206 w 224"/>
              <a:gd name="T39" fmla="*/ 78 h 133"/>
              <a:gd name="T40" fmla="*/ 206 w 224"/>
              <a:gd name="T41" fmla="*/ 78 h 133"/>
              <a:gd name="T42" fmla="*/ 206 w 224"/>
              <a:gd name="T43" fmla="*/ 78 h 133"/>
              <a:gd name="T44" fmla="*/ 207 w 224"/>
              <a:gd name="T45" fmla="*/ 75 h 133"/>
              <a:gd name="T46" fmla="*/ 209 w 224"/>
              <a:gd name="T47" fmla="*/ 69 h 133"/>
              <a:gd name="T48" fmla="*/ 215 w 224"/>
              <a:gd name="T49" fmla="*/ 60 h 133"/>
              <a:gd name="T50" fmla="*/ 215 w 224"/>
              <a:gd name="T51" fmla="*/ 49 h 133"/>
              <a:gd name="T52" fmla="*/ 224 w 224"/>
              <a:gd name="T53" fmla="*/ 46 h 133"/>
              <a:gd name="T54" fmla="*/ 223 w 224"/>
              <a:gd name="T55" fmla="*/ 46 h 133"/>
              <a:gd name="T56" fmla="*/ 222 w 224"/>
              <a:gd name="T57" fmla="*/ 45 h 133"/>
              <a:gd name="T58" fmla="*/ 215 w 224"/>
              <a:gd name="T59" fmla="*/ 37 h 133"/>
              <a:gd name="T60" fmla="*/ 213 w 224"/>
              <a:gd name="T61" fmla="*/ 30 h 133"/>
              <a:gd name="T62" fmla="*/ 209 w 224"/>
              <a:gd name="T63" fmla="*/ 21 h 133"/>
              <a:gd name="T64" fmla="*/ 209 w 224"/>
              <a:gd name="T65" fmla="*/ 21 h 133"/>
              <a:gd name="T66" fmla="*/ 208 w 224"/>
              <a:gd name="T67" fmla="*/ 21 h 133"/>
              <a:gd name="T68" fmla="*/ 204 w 224"/>
              <a:gd name="T69" fmla="*/ 24 h 133"/>
              <a:gd name="T70" fmla="*/ 206 w 224"/>
              <a:gd name="T71" fmla="*/ 21 h 133"/>
              <a:gd name="T72" fmla="*/ 205 w 224"/>
              <a:gd name="T73" fmla="*/ 16 h 133"/>
              <a:gd name="T74" fmla="*/ 204 w 224"/>
              <a:gd name="T75" fmla="*/ 2 h 133"/>
              <a:gd name="T76" fmla="*/ 26 w 224"/>
              <a:gd name="T77" fmla="*/ 2 h 133"/>
              <a:gd name="T78" fmla="*/ 25 w 224"/>
              <a:gd name="T79" fmla="*/ 1 h 133"/>
              <a:gd name="T80" fmla="*/ 25 w 224"/>
              <a:gd name="T81" fmla="*/ 1 h 133"/>
              <a:gd name="T82" fmla="*/ 18 w 224"/>
              <a:gd name="T83" fmla="*/ 1 h 133"/>
              <a:gd name="T84" fmla="*/ 18 w 224"/>
              <a:gd name="T85" fmla="*/ 0 h 133"/>
              <a:gd name="T86" fmla="*/ 17 w 224"/>
              <a:gd name="T87" fmla="*/ 0 h 133"/>
              <a:gd name="T88" fmla="*/ 0 w 224"/>
              <a:gd name="T89" fmla="*/ 10 h 133"/>
              <a:gd name="T90" fmla="*/ 0 w 224"/>
              <a:gd name="T91" fmla="*/ 12 h 133"/>
              <a:gd name="T92" fmla="*/ 0 w 224"/>
              <a:gd name="T93" fmla="*/ 71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24" h="133">
                <a:moveTo>
                  <a:pt x="0" y="71"/>
                </a:moveTo>
                <a:cubicBezTo>
                  <a:pt x="0" y="75"/>
                  <a:pt x="0" y="75"/>
                  <a:pt x="0" y="75"/>
                </a:cubicBezTo>
                <a:cubicBezTo>
                  <a:pt x="0" y="130"/>
                  <a:pt x="0" y="130"/>
                  <a:pt x="0" y="130"/>
                </a:cubicBezTo>
                <a:cubicBezTo>
                  <a:pt x="36" y="130"/>
                  <a:pt x="36" y="130"/>
                  <a:pt x="36" y="130"/>
                </a:cubicBezTo>
                <a:cubicBezTo>
                  <a:pt x="181" y="130"/>
                  <a:pt x="181" y="130"/>
                  <a:pt x="181" y="130"/>
                </a:cubicBezTo>
                <a:cubicBezTo>
                  <a:pt x="182" y="130"/>
                  <a:pt x="186" y="133"/>
                  <a:pt x="191" y="133"/>
                </a:cubicBezTo>
                <a:cubicBezTo>
                  <a:pt x="191" y="133"/>
                  <a:pt x="191" y="133"/>
                  <a:pt x="191" y="133"/>
                </a:cubicBezTo>
                <a:cubicBezTo>
                  <a:pt x="192" y="133"/>
                  <a:pt x="192" y="133"/>
                  <a:pt x="192" y="133"/>
                </a:cubicBezTo>
                <a:cubicBezTo>
                  <a:pt x="195" y="133"/>
                  <a:pt x="197" y="132"/>
                  <a:pt x="198" y="130"/>
                </a:cubicBezTo>
                <a:cubicBezTo>
                  <a:pt x="204" y="124"/>
                  <a:pt x="209" y="119"/>
                  <a:pt x="211" y="118"/>
                </a:cubicBezTo>
                <a:cubicBezTo>
                  <a:pt x="211" y="118"/>
                  <a:pt x="211" y="118"/>
                  <a:pt x="211" y="118"/>
                </a:cubicBezTo>
                <a:cubicBezTo>
                  <a:pt x="211" y="113"/>
                  <a:pt x="211" y="113"/>
                  <a:pt x="211" y="113"/>
                </a:cubicBezTo>
                <a:cubicBezTo>
                  <a:pt x="215" y="107"/>
                  <a:pt x="215" y="107"/>
                  <a:pt x="215" y="107"/>
                </a:cubicBezTo>
                <a:cubicBezTo>
                  <a:pt x="215" y="92"/>
                  <a:pt x="215" y="92"/>
                  <a:pt x="215" y="92"/>
                </a:cubicBezTo>
                <a:cubicBezTo>
                  <a:pt x="208" y="79"/>
                  <a:pt x="208" y="79"/>
                  <a:pt x="208" y="79"/>
                </a:cubicBezTo>
                <a:cubicBezTo>
                  <a:pt x="208" y="79"/>
                  <a:pt x="208" y="79"/>
                  <a:pt x="208" y="79"/>
                </a:cubicBezTo>
                <a:cubicBezTo>
                  <a:pt x="205" y="80"/>
                  <a:pt x="205" y="80"/>
                  <a:pt x="205" y="80"/>
                </a:cubicBezTo>
                <a:cubicBezTo>
                  <a:pt x="205" y="80"/>
                  <a:pt x="205" y="80"/>
                  <a:pt x="205" y="80"/>
                </a:cubicBezTo>
                <a:cubicBezTo>
                  <a:pt x="205" y="79"/>
                  <a:pt x="205" y="79"/>
                  <a:pt x="205" y="79"/>
                </a:cubicBezTo>
                <a:cubicBezTo>
                  <a:pt x="205" y="78"/>
                  <a:pt x="206" y="78"/>
                  <a:pt x="206" y="78"/>
                </a:cubicBezTo>
                <a:cubicBezTo>
                  <a:pt x="206" y="78"/>
                  <a:pt x="206" y="78"/>
                  <a:pt x="206" y="78"/>
                </a:cubicBezTo>
                <a:cubicBezTo>
                  <a:pt x="206" y="78"/>
                  <a:pt x="206" y="78"/>
                  <a:pt x="206" y="78"/>
                </a:cubicBezTo>
                <a:cubicBezTo>
                  <a:pt x="207" y="75"/>
                  <a:pt x="207" y="75"/>
                  <a:pt x="207" y="75"/>
                </a:cubicBezTo>
                <a:cubicBezTo>
                  <a:pt x="209" y="69"/>
                  <a:pt x="209" y="69"/>
                  <a:pt x="209" y="69"/>
                </a:cubicBezTo>
                <a:cubicBezTo>
                  <a:pt x="215" y="60"/>
                  <a:pt x="215" y="60"/>
                  <a:pt x="215" y="60"/>
                </a:cubicBezTo>
                <a:cubicBezTo>
                  <a:pt x="215" y="49"/>
                  <a:pt x="215" y="49"/>
                  <a:pt x="215" y="49"/>
                </a:cubicBezTo>
                <a:cubicBezTo>
                  <a:pt x="224" y="46"/>
                  <a:pt x="224" y="46"/>
                  <a:pt x="224" y="46"/>
                </a:cubicBezTo>
                <a:cubicBezTo>
                  <a:pt x="223" y="46"/>
                  <a:pt x="223" y="46"/>
                  <a:pt x="223" y="46"/>
                </a:cubicBezTo>
                <a:cubicBezTo>
                  <a:pt x="222" y="45"/>
                  <a:pt x="222" y="45"/>
                  <a:pt x="222" y="45"/>
                </a:cubicBezTo>
                <a:cubicBezTo>
                  <a:pt x="215" y="37"/>
                  <a:pt x="215" y="37"/>
                  <a:pt x="215" y="37"/>
                </a:cubicBezTo>
                <a:cubicBezTo>
                  <a:pt x="213" y="30"/>
                  <a:pt x="213" y="30"/>
                  <a:pt x="213" y="30"/>
                </a:cubicBezTo>
                <a:cubicBezTo>
                  <a:pt x="209" y="21"/>
                  <a:pt x="209" y="21"/>
                  <a:pt x="209" y="21"/>
                </a:cubicBezTo>
                <a:cubicBezTo>
                  <a:pt x="209" y="21"/>
                  <a:pt x="209" y="21"/>
                  <a:pt x="209" y="21"/>
                </a:cubicBezTo>
                <a:cubicBezTo>
                  <a:pt x="208" y="21"/>
                  <a:pt x="208" y="21"/>
                  <a:pt x="208" y="21"/>
                </a:cubicBezTo>
                <a:cubicBezTo>
                  <a:pt x="204" y="24"/>
                  <a:pt x="204" y="24"/>
                  <a:pt x="204" y="24"/>
                </a:cubicBezTo>
                <a:cubicBezTo>
                  <a:pt x="206" y="21"/>
                  <a:pt x="206" y="21"/>
                  <a:pt x="206" y="21"/>
                </a:cubicBezTo>
                <a:cubicBezTo>
                  <a:pt x="205" y="20"/>
                  <a:pt x="205" y="18"/>
                  <a:pt x="205" y="16"/>
                </a:cubicBezTo>
                <a:cubicBezTo>
                  <a:pt x="205" y="8"/>
                  <a:pt x="204" y="3"/>
                  <a:pt x="204" y="2"/>
                </a:cubicBezTo>
                <a:cubicBezTo>
                  <a:pt x="26" y="2"/>
                  <a:pt x="26" y="2"/>
                  <a:pt x="26" y="2"/>
                </a:cubicBezTo>
                <a:cubicBezTo>
                  <a:pt x="25" y="1"/>
                  <a:pt x="25" y="1"/>
                  <a:pt x="25" y="1"/>
                </a:cubicBezTo>
                <a:cubicBezTo>
                  <a:pt x="25" y="1"/>
                  <a:pt x="25" y="1"/>
                  <a:pt x="25" y="1"/>
                </a:cubicBezTo>
                <a:cubicBezTo>
                  <a:pt x="18" y="1"/>
                  <a:pt x="18" y="1"/>
                  <a:pt x="18" y="1"/>
                </a:cubicBezTo>
                <a:cubicBezTo>
                  <a:pt x="18" y="0"/>
                  <a:pt x="18" y="0"/>
                  <a:pt x="18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2"/>
                  <a:pt x="0" y="12"/>
                  <a:pt x="0" y="12"/>
                </a:cubicBezTo>
                <a:lnTo>
                  <a:pt x="0" y="71"/>
                </a:lnTo>
                <a:close/>
              </a:path>
            </a:pathLst>
          </a:custGeom>
          <a:solidFill>
            <a:srgbClr val="0054A6"/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49" name="Freeform 56"/>
          <p:cNvSpPr>
            <a:spLocks noEditPoints="1"/>
          </p:cNvSpPr>
          <p:nvPr/>
        </p:nvSpPr>
        <p:spPr bwMode="auto">
          <a:xfrm>
            <a:off x="6598677" y="2702079"/>
            <a:ext cx="895010" cy="702463"/>
          </a:xfrm>
          <a:custGeom>
            <a:avLst/>
            <a:gdLst>
              <a:gd name="T0" fmla="*/ 269 w 304"/>
              <a:gd name="T1" fmla="*/ 190 h 226"/>
              <a:gd name="T2" fmla="*/ 269 w 304"/>
              <a:gd name="T3" fmla="*/ 135 h 226"/>
              <a:gd name="T4" fmla="*/ 273 w 304"/>
              <a:gd name="T5" fmla="*/ 106 h 226"/>
              <a:gd name="T6" fmla="*/ 269 w 304"/>
              <a:gd name="T7" fmla="*/ 0 h 226"/>
              <a:gd name="T8" fmla="*/ 169 w 304"/>
              <a:gd name="T9" fmla="*/ 19 h 226"/>
              <a:gd name="T10" fmla="*/ 141 w 304"/>
              <a:gd name="T11" fmla="*/ 47 h 226"/>
              <a:gd name="T12" fmla="*/ 149 w 304"/>
              <a:gd name="T13" fmla="*/ 54 h 226"/>
              <a:gd name="T14" fmla="*/ 145 w 304"/>
              <a:gd name="T15" fmla="*/ 62 h 226"/>
              <a:gd name="T16" fmla="*/ 149 w 304"/>
              <a:gd name="T17" fmla="*/ 78 h 226"/>
              <a:gd name="T18" fmla="*/ 118 w 304"/>
              <a:gd name="T19" fmla="*/ 90 h 226"/>
              <a:gd name="T20" fmla="*/ 94 w 304"/>
              <a:gd name="T21" fmla="*/ 93 h 226"/>
              <a:gd name="T22" fmla="*/ 36 w 304"/>
              <a:gd name="T23" fmla="*/ 93 h 226"/>
              <a:gd name="T24" fmla="*/ 32 w 304"/>
              <a:gd name="T25" fmla="*/ 129 h 226"/>
              <a:gd name="T26" fmla="*/ 0 w 304"/>
              <a:gd name="T27" fmla="*/ 148 h 226"/>
              <a:gd name="T28" fmla="*/ 179 w 304"/>
              <a:gd name="T29" fmla="*/ 150 h 226"/>
              <a:gd name="T30" fmla="*/ 179 w 304"/>
              <a:gd name="T31" fmla="*/ 172 h 226"/>
              <a:gd name="T32" fmla="*/ 188 w 304"/>
              <a:gd name="T33" fmla="*/ 178 h 226"/>
              <a:gd name="T34" fmla="*/ 198 w 304"/>
              <a:gd name="T35" fmla="*/ 193 h 226"/>
              <a:gd name="T36" fmla="*/ 214 w 304"/>
              <a:gd name="T37" fmla="*/ 202 h 226"/>
              <a:gd name="T38" fmla="*/ 236 w 304"/>
              <a:gd name="T39" fmla="*/ 219 h 226"/>
              <a:gd name="T40" fmla="*/ 247 w 304"/>
              <a:gd name="T41" fmla="*/ 210 h 226"/>
              <a:gd name="T42" fmla="*/ 239 w 304"/>
              <a:gd name="T43" fmla="*/ 220 h 226"/>
              <a:gd name="T44" fmla="*/ 238 w 304"/>
              <a:gd name="T45" fmla="*/ 222 h 226"/>
              <a:gd name="T46" fmla="*/ 236 w 304"/>
              <a:gd name="T47" fmla="*/ 225 h 226"/>
              <a:gd name="T48" fmla="*/ 239 w 304"/>
              <a:gd name="T49" fmla="*/ 225 h 226"/>
              <a:gd name="T50" fmla="*/ 241 w 304"/>
              <a:gd name="T51" fmla="*/ 223 h 226"/>
              <a:gd name="T52" fmla="*/ 242 w 304"/>
              <a:gd name="T53" fmla="*/ 221 h 226"/>
              <a:gd name="T54" fmla="*/ 299 w 304"/>
              <a:gd name="T55" fmla="*/ 200 h 226"/>
              <a:gd name="T56" fmla="*/ 298 w 304"/>
              <a:gd name="T57" fmla="*/ 200 h 226"/>
              <a:gd name="T58" fmla="*/ 299 w 304"/>
              <a:gd name="T59" fmla="*/ 200 h 226"/>
              <a:gd name="T60" fmla="*/ 302 w 304"/>
              <a:gd name="T61" fmla="*/ 207 h 226"/>
              <a:gd name="T62" fmla="*/ 298 w 304"/>
              <a:gd name="T63" fmla="*/ 209 h 226"/>
              <a:gd name="T64" fmla="*/ 296 w 304"/>
              <a:gd name="T65" fmla="*/ 208 h 226"/>
              <a:gd name="T66" fmla="*/ 294 w 304"/>
              <a:gd name="T67" fmla="*/ 209 h 226"/>
              <a:gd name="T68" fmla="*/ 291 w 304"/>
              <a:gd name="T69" fmla="*/ 209 h 226"/>
              <a:gd name="T70" fmla="*/ 288 w 304"/>
              <a:gd name="T71" fmla="*/ 212 h 226"/>
              <a:gd name="T72" fmla="*/ 284 w 304"/>
              <a:gd name="T73" fmla="*/ 212 h 226"/>
              <a:gd name="T74" fmla="*/ 290 w 304"/>
              <a:gd name="T75" fmla="*/ 207 h 226"/>
              <a:gd name="T76" fmla="*/ 290 w 304"/>
              <a:gd name="T77" fmla="*/ 205 h 226"/>
              <a:gd name="T78" fmla="*/ 284 w 304"/>
              <a:gd name="T79" fmla="*/ 209 h 226"/>
              <a:gd name="T80" fmla="*/ 270 w 304"/>
              <a:gd name="T81" fmla="*/ 211 h 226"/>
              <a:gd name="T82" fmla="*/ 264 w 304"/>
              <a:gd name="T83" fmla="*/ 212 h 226"/>
              <a:gd name="T84" fmla="*/ 259 w 304"/>
              <a:gd name="T85" fmla="*/ 212 h 226"/>
              <a:gd name="T86" fmla="*/ 251 w 304"/>
              <a:gd name="T87" fmla="*/ 216 h 226"/>
              <a:gd name="T88" fmla="*/ 247 w 304"/>
              <a:gd name="T89" fmla="*/ 216 h 226"/>
              <a:gd name="T90" fmla="*/ 244 w 304"/>
              <a:gd name="T91" fmla="*/ 219 h 226"/>
              <a:gd name="T92" fmla="*/ 244 w 304"/>
              <a:gd name="T93" fmla="*/ 221 h 226"/>
              <a:gd name="T94" fmla="*/ 245 w 304"/>
              <a:gd name="T95" fmla="*/ 223 h 226"/>
              <a:gd name="T96" fmla="*/ 250 w 304"/>
              <a:gd name="T97" fmla="*/ 223 h 226"/>
              <a:gd name="T98" fmla="*/ 253 w 304"/>
              <a:gd name="T99" fmla="*/ 222 h 226"/>
              <a:gd name="T100" fmla="*/ 256 w 304"/>
              <a:gd name="T101" fmla="*/ 222 h 226"/>
              <a:gd name="T102" fmla="*/ 259 w 304"/>
              <a:gd name="T103" fmla="*/ 222 h 226"/>
              <a:gd name="T104" fmla="*/ 264 w 304"/>
              <a:gd name="T105" fmla="*/ 221 h 226"/>
              <a:gd name="T106" fmla="*/ 269 w 304"/>
              <a:gd name="T107" fmla="*/ 221 h 226"/>
              <a:gd name="T108" fmla="*/ 273 w 304"/>
              <a:gd name="T109" fmla="*/ 219 h 226"/>
              <a:gd name="T110" fmla="*/ 279 w 304"/>
              <a:gd name="T111" fmla="*/ 218 h 226"/>
              <a:gd name="T112" fmla="*/ 285 w 304"/>
              <a:gd name="T113" fmla="*/ 216 h 226"/>
              <a:gd name="T114" fmla="*/ 288 w 304"/>
              <a:gd name="T115" fmla="*/ 216 h 226"/>
              <a:gd name="T116" fmla="*/ 292 w 304"/>
              <a:gd name="T117" fmla="*/ 214 h 226"/>
              <a:gd name="T118" fmla="*/ 295 w 304"/>
              <a:gd name="T119" fmla="*/ 212 h 226"/>
              <a:gd name="T120" fmla="*/ 298 w 304"/>
              <a:gd name="T121" fmla="*/ 210 h 226"/>
              <a:gd name="T122" fmla="*/ 302 w 304"/>
              <a:gd name="T123" fmla="*/ 209 h 226"/>
              <a:gd name="T124" fmla="*/ 304 w 304"/>
              <a:gd name="T125" fmla="*/ 207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04" h="226">
                <a:moveTo>
                  <a:pt x="262" y="205"/>
                </a:moveTo>
                <a:cubicBezTo>
                  <a:pt x="262" y="195"/>
                  <a:pt x="262" y="195"/>
                  <a:pt x="262" y="195"/>
                </a:cubicBezTo>
                <a:cubicBezTo>
                  <a:pt x="269" y="190"/>
                  <a:pt x="269" y="190"/>
                  <a:pt x="269" y="190"/>
                </a:cubicBezTo>
                <a:cubicBezTo>
                  <a:pt x="269" y="189"/>
                  <a:pt x="269" y="189"/>
                  <a:pt x="269" y="189"/>
                </a:cubicBezTo>
                <a:cubicBezTo>
                  <a:pt x="269" y="186"/>
                  <a:pt x="270" y="172"/>
                  <a:pt x="270" y="158"/>
                </a:cubicBezTo>
                <a:cubicBezTo>
                  <a:pt x="270" y="147"/>
                  <a:pt x="270" y="137"/>
                  <a:pt x="269" y="135"/>
                </a:cubicBezTo>
                <a:cubicBezTo>
                  <a:pt x="268" y="135"/>
                  <a:pt x="267" y="132"/>
                  <a:pt x="272" y="112"/>
                </a:cubicBezTo>
                <a:cubicBezTo>
                  <a:pt x="273" y="108"/>
                  <a:pt x="273" y="108"/>
                  <a:pt x="273" y="108"/>
                </a:cubicBezTo>
                <a:cubicBezTo>
                  <a:pt x="273" y="106"/>
                  <a:pt x="273" y="106"/>
                  <a:pt x="273" y="106"/>
                </a:cubicBezTo>
                <a:cubicBezTo>
                  <a:pt x="274" y="102"/>
                  <a:pt x="275" y="98"/>
                  <a:pt x="276" y="96"/>
                </a:cubicBezTo>
                <a:cubicBezTo>
                  <a:pt x="269" y="85"/>
                  <a:pt x="269" y="85"/>
                  <a:pt x="269" y="85"/>
                </a:cubicBezTo>
                <a:cubicBezTo>
                  <a:pt x="269" y="0"/>
                  <a:pt x="269" y="0"/>
                  <a:pt x="269" y="0"/>
                </a:cubicBezTo>
                <a:cubicBezTo>
                  <a:pt x="268" y="0"/>
                  <a:pt x="268" y="0"/>
                  <a:pt x="268" y="0"/>
                </a:cubicBezTo>
                <a:cubicBezTo>
                  <a:pt x="192" y="0"/>
                  <a:pt x="192" y="0"/>
                  <a:pt x="192" y="0"/>
                </a:cubicBezTo>
                <a:cubicBezTo>
                  <a:pt x="169" y="19"/>
                  <a:pt x="169" y="19"/>
                  <a:pt x="169" y="19"/>
                </a:cubicBezTo>
                <a:cubicBezTo>
                  <a:pt x="161" y="35"/>
                  <a:pt x="161" y="35"/>
                  <a:pt x="161" y="35"/>
                </a:cubicBezTo>
                <a:cubicBezTo>
                  <a:pt x="145" y="43"/>
                  <a:pt x="145" y="43"/>
                  <a:pt x="145" y="43"/>
                </a:cubicBezTo>
                <a:cubicBezTo>
                  <a:pt x="141" y="47"/>
                  <a:pt x="141" y="47"/>
                  <a:pt x="141" y="47"/>
                </a:cubicBezTo>
                <a:cubicBezTo>
                  <a:pt x="145" y="50"/>
                  <a:pt x="145" y="50"/>
                  <a:pt x="145" y="50"/>
                </a:cubicBezTo>
                <a:cubicBezTo>
                  <a:pt x="149" y="50"/>
                  <a:pt x="149" y="50"/>
                  <a:pt x="149" y="50"/>
                </a:cubicBezTo>
                <a:cubicBezTo>
                  <a:pt x="149" y="54"/>
                  <a:pt x="149" y="54"/>
                  <a:pt x="149" y="54"/>
                </a:cubicBezTo>
                <a:cubicBezTo>
                  <a:pt x="149" y="58"/>
                  <a:pt x="149" y="58"/>
                  <a:pt x="149" y="58"/>
                </a:cubicBezTo>
                <a:cubicBezTo>
                  <a:pt x="145" y="58"/>
                  <a:pt x="145" y="58"/>
                  <a:pt x="145" y="58"/>
                </a:cubicBezTo>
                <a:cubicBezTo>
                  <a:pt x="145" y="62"/>
                  <a:pt x="145" y="62"/>
                  <a:pt x="145" y="62"/>
                </a:cubicBezTo>
                <a:cubicBezTo>
                  <a:pt x="149" y="66"/>
                  <a:pt x="149" y="66"/>
                  <a:pt x="149" y="66"/>
                </a:cubicBezTo>
                <a:cubicBezTo>
                  <a:pt x="149" y="70"/>
                  <a:pt x="149" y="70"/>
                  <a:pt x="149" y="70"/>
                </a:cubicBezTo>
                <a:cubicBezTo>
                  <a:pt x="149" y="78"/>
                  <a:pt x="149" y="78"/>
                  <a:pt x="149" y="78"/>
                </a:cubicBezTo>
                <a:cubicBezTo>
                  <a:pt x="137" y="78"/>
                  <a:pt x="137" y="78"/>
                  <a:pt x="137" y="78"/>
                </a:cubicBezTo>
                <a:cubicBezTo>
                  <a:pt x="126" y="90"/>
                  <a:pt x="126" y="90"/>
                  <a:pt x="126" y="90"/>
                </a:cubicBezTo>
                <a:cubicBezTo>
                  <a:pt x="118" y="90"/>
                  <a:pt x="118" y="90"/>
                  <a:pt x="118" y="90"/>
                </a:cubicBezTo>
                <a:cubicBezTo>
                  <a:pt x="106" y="90"/>
                  <a:pt x="106" y="90"/>
                  <a:pt x="106" y="90"/>
                </a:cubicBezTo>
                <a:cubicBezTo>
                  <a:pt x="102" y="90"/>
                  <a:pt x="102" y="90"/>
                  <a:pt x="102" y="90"/>
                </a:cubicBezTo>
                <a:cubicBezTo>
                  <a:pt x="94" y="93"/>
                  <a:pt x="94" y="93"/>
                  <a:pt x="94" y="93"/>
                </a:cubicBezTo>
                <a:cubicBezTo>
                  <a:pt x="91" y="90"/>
                  <a:pt x="91" y="90"/>
                  <a:pt x="91" y="90"/>
                </a:cubicBezTo>
                <a:cubicBezTo>
                  <a:pt x="75" y="86"/>
                  <a:pt x="75" y="86"/>
                  <a:pt x="75" y="86"/>
                </a:cubicBezTo>
                <a:cubicBezTo>
                  <a:pt x="36" y="93"/>
                  <a:pt x="36" y="93"/>
                  <a:pt x="36" y="93"/>
                </a:cubicBezTo>
                <a:cubicBezTo>
                  <a:pt x="44" y="117"/>
                  <a:pt x="44" y="117"/>
                  <a:pt x="44" y="117"/>
                </a:cubicBezTo>
                <a:cubicBezTo>
                  <a:pt x="36" y="121"/>
                  <a:pt x="36" y="121"/>
                  <a:pt x="36" y="121"/>
                </a:cubicBezTo>
                <a:cubicBezTo>
                  <a:pt x="32" y="129"/>
                  <a:pt x="32" y="129"/>
                  <a:pt x="32" y="129"/>
                </a:cubicBezTo>
                <a:cubicBezTo>
                  <a:pt x="28" y="129"/>
                  <a:pt x="28" y="129"/>
                  <a:pt x="28" y="129"/>
                </a:cubicBezTo>
                <a:cubicBezTo>
                  <a:pt x="1" y="148"/>
                  <a:pt x="1" y="148"/>
                  <a:pt x="1" y="148"/>
                </a:cubicBezTo>
                <a:cubicBezTo>
                  <a:pt x="0" y="148"/>
                  <a:pt x="0" y="148"/>
                  <a:pt x="0" y="148"/>
                </a:cubicBezTo>
                <a:cubicBezTo>
                  <a:pt x="0" y="149"/>
                  <a:pt x="0" y="149"/>
                  <a:pt x="0" y="149"/>
                </a:cubicBezTo>
                <a:cubicBezTo>
                  <a:pt x="1" y="150"/>
                  <a:pt x="1" y="150"/>
                  <a:pt x="1" y="150"/>
                </a:cubicBezTo>
                <a:cubicBezTo>
                  <a:pt x="179" y="150"/>
                  <a:pt x="179" y="150"/>
                  <a:pt x="179" y="150"/>
                </a:cubicBezTo>
                <a:cubicBezTo>
                  <a:pt x="179" y="151"/>
                  <a:pt x="180" y="156"/>
                  <a:pt x="180" y="164"/>
                </a:cubicBezTo>
                <a:cubicBezTo>
                  <a:pt x="180" y="166"/>
                  <a:pt x="180" y="168"/>
                  <a:pt x="181" y="169"/>
                </a:cubicBezTo>
                <a:cubicBezTo>
                  <a:pt x="179" y="172"/>
                  <a:pt x="179" y="172"/>
                  <a:pt x="179" y="172"/>
                </a:cubicBezTo>
                <a:cubicBezTo>
                  <a:pt x="183" y="169"/>
                  <a:pt x="183" y="169"/>
                  <a:pt x="183" y="169"/>
                </a:cubicBezTo>
                <a:cubicBezTo>
                  <a:pt x="183" y="169"/>
                  <a:pt x="183" y="169"/>
                  <a:pt x="184" y="169"/>
                </a:cubicBezTo>
                <a:cubicBezTo>
                  <a:pt x="188" y="178"/>
                  <a:pt x="188" y="178"/>
                  <a:pt x="188" y="178"/>
                </a:cubicBezTo>
                <a:cubicBezTo>
                  <a:pt x="190" y="185"/>
                  <a:pt x="190" y="185"/>
                  <a:pt x="190" y="185"/>
                </a:cubicBezTo>
                <a:cubicBezTo>
                  <a:pt x="197" y="193"/>
                  <a:pt x="197" y="193"/>
                  <a:pt x="197" y="193"/>
                </a:cubicBezTo>
                <a:cubicBezTo>
                  <a:pt x="198" y="193"/>
                  <a:pt x="198" y="193"/>
                  <a:pt x="198" y="193"/>
                </a:cubicBezTo>
                <a:cubicBezTo>
                  <a:pt x="199" y="193"/>
                  <a:pt x="199" y="193"/>
                  <a:pt x="199" y="193"/>
                </a:cubicBezTo>
                <a:cubicBezTo>
                  <a:pt x="203" y="193"/>
                  <a:pt x="203" y="193"/>
                  <a:pt x="203" y="193"/>
                </a:cubicBezTo>
                <a:cubicBezTo>
                  <a:pt x="214" y="202"/>
                  <a:pt x="214" y="202"/>
                  <a:pt x="214" y="202"/>
                </a:cubicBezTo>
                <a:cubicBezTo>
                  <a:pt x="224" y="211"/>
                  <a:pt x="224" y="211"/>
                  <a:pt x="224" y="211"/>
                </a:cubicBezTo>
                <a:cubicBezTo>
                  <a:pt x="230" y="211"/>
                  <a:pt x="230" y="211"/>
                  <a:pt x="230" y="211"/>
                </a:cubicBezTo>
                <a:cubicBezTo>
                  <a:pt x="236" y="219"/>
                  <a:pt x="236" y="219"/>
                  <a:pt x="236" y="219"/>
                </a:cubicBezTo>
                <a:cubicBezTo>
                  <a:pt x="239" y="214"/>
                  <a:pt x="239" y="214"/>
                  <a:pt x="239" y="214"/>
                </a:cubicBezTo>
                <a:cubicBezTo>
                  <a:pt x="243" y="214"/>
                  <a:pt x="243" y="214"/>
                  <a:pt x="243" y="214"/>
                </a:cubicBezTo>
                <a:cubicBezTo>
                  <a:pt x="247" y="210"/>
                  <a:pt x="247" y="210"/>
                  <a:pt x="247" y="210"/>
                </a:cubicBezTo>
                <a:cubicBezTo>
                  <a:pt x="262" y="205"/>
                  <a:pt x="262" y="205"/>
                  <a:pt x="262" y="205"/>
                </a:cubicBezTo>
                <a:close/>
                <a:moveTo>
                  <a:pt x="240" y="221"/>
                </a:moveTo>
                <a:cubicBezTo>
                  <a:pt x="239" y="220"/>
                  <a:pt x="239" y="220"/>
                  <a:pt x="239" y="220"/>
                </a:cubicBezTo>
                <a:cubicBezTo>
                  <a:pt x="238" y="221"/>
                  <a:pt x="238" y="221"/>
                  <a:pt x="238" y="221"/>
                </a:cubicBezTo>
                <a:cubicBezTo>
                  <a:pt x="238" y="222"/>
                  <a:pt x="238" y="222"/>
                  <a:pt x="238" y="222"/>
                </a:cubicBezTo>
                <a:cubicBezTo>
                  <a:pt x="238" y="222"/>
                  <a:pt x="238" y="222"/>
                  <a:pt x="238" y="222"/>
                </a:cubicBezTo>
                <a:cubicBezTo>
                  <a:pt x="237" y="223"/>
                  <a:pt x="237" y="223"/>
                  <a:pt x="237" y="223"/>
                </a:cubicBezTo>
                <a:cubicBezTo>
                  <a:pt x="237" y="224"/>
                  <a:pt x="237" y="224"/>
                  <a:pt x="237" y="224"/>
                </a:cubicBezTo>
                <a:cubicBezTo>
                  <a:pt x="236" y="225"/>
                  <a:pt x="236" y="225"/>
                  <a:pt x="236" y="225"/>
                </a:cubicBezTo>
                <a:cubicBezTo>
                  <a:pt x="236" y="226"/>
                  <a:pt x="236" y="226"/>
                  <a:pt x="236" y="226"/>
                </a:cubicBezTo>
                <a:cubicBezTo>
                  <a:pt x="238" y="226"/>
                  <a:pt x="238" y="226"/>
                  <a:pt x="238" y="226"/>
                </a:cubicBezTo>
                <a:cubicBezTo>
                  <a:pt x="239" y="225"/>
                  <a:pt x="239" y="225"/>
                  <a:pt x="239" y="225"/>
                </a:cubicBezTo>
                <a:cubicBezTo>
                  <a:pt x="240" y="225"/>
                  <a:pt x="240" y="225"/>
                  <a:pt x="240" y="225"/>
                </a:cubicBezTo>
                <a:cubicBezTo>
                  <a:pt x="240" y="224"/>
                  <a:pt x="240" y="224"/>
                  <a:pt x="240" y="224"/>
                </a:cubicBezTo>
                <a:cubicBezTo>
                  <a:pt x="241" y="223"/>
                  <a:pt x="241" y="223"/>
                  <a:pt x="241" y="223"/>
                </a:cubicBezTo>
                <a:cubicBezTo>
                  <a:pt x="242" y="223"/>
                  <a:pt x="242" y="223"/>
                  <a:pt x="242" y="223"/>
                </a:cubicBezTo>
                <a:cubicBezTo>
                  <a:pt x="242" y="222"/>
                  <a:pt x="242" y="222"/>
                  <a:pt x="242" y="222"/>
                </a:cubicBezTo>
                <a:cubicBezTo>
                  <a:pt x="242" y="221"/>
                  <a:pt x="242" y="221"/>
                  <a:pt x="242" y="221"/>
                </a:cubicBezTo>
                <a:cubicBezTo>
                  <a:pt x="241" y="221"/>
                  <a:pt x="241" y="221"/>
                  <a:pt x="241" y="221"/>
                </a:cubicBezTo>
                <a:lnTo>
                  <a:pt x="240" y="221"/>
                </a:lnTo>
                <a:close/>
                <a:moveTo>
                  <a:pt x="299" y="200"/>
                </a:moveTo>
                <a:cubicBezTo>
                  <a:pt x="300" y="199"/>
                  <a:pt x="300" y="199"/>
                  <a:pt x="300" y="199"/>
                </a:cubicBezTo>
                <a:cubicBezTo>
                  <a:pt x="298" y="199"/>
                  <a:pt x="298" y="199"/>
                  <a:pt x="298" y="199"/>
                </a:cubicBezTo>
                <a:cubicBezTo>
                  <a:pt x="298" y="200"/>
                  <a:pt x="298" y="200"/>
                  <a:pt x="298" y="200"/>
                </a:cubicBezTo>
                <a:cubicBezTo>
                  <a:pt x="298" y="201"/>
                  <a:pt x="298" y="201"/>
                  <a:pt x="298" y="201"/>
                </a:cubicBezTo>
                <a:cubicBezTo>
                  <a:pt x="299" y="201"/>
                  <a:pt x="299" y="201"/>
                  <a:pt x="299" y="201"/>
                </a:cubicBezTo>
                <a:lnTo>
                  <a:pt x="299" y="200"/>
                </a:lnTo>
                <a:close/>
                <a:moveTo>
                  <a:pt x="303" y="207"/>
                </a:moveTo>
                <a:cubicBezTo>
                  <a:pt x="302" y="207"/>
                  <a:pt x="302" y="207"/>
                  <a:pt x="302" y="207"/>
                </a:cubicBezTo>
                <a:cubicBezTo>
                  <a:pt x="302" y="207"/>
                  <a:pt x="302" y="207"/>
                  <a:pt x="302" y="207"/>
                </a:cubicBezTo>
                <a:cubicBezTo>
                  <a:pt x="302" y="207"/>
                  <a:pt x="301" y="208"/>
                  <a:pt x="301" y="208"/>
                </a:cubicBezTo>
                <a:cubicBezTo>
                  <a:pt x="300" y="208"/>
                  <a:pt x="300" y="208"/>
                  <a:pt x="300" y="208"/>
                </a:cubicBezTo>
                <a:cubicBezTo>
                  <a:pt x="298" y="209"/>
                  <a:pt x="298" y="209"/>
                  <a:pt x="298" y="209"/>
                </a:cubicBezTo>
                <a:cubicBezTo>
                  <a:pt x="297" y="209"/>
                  <a:pt x="297" y="209"/>
                  <a:pt x="297" y="209"/>
                </a:cubicBezTo>
                <a:cubicBezTo>
                  <a:pt x="297" y="208"/>
                  <a:pt x="297" y="208"/>
                  <a:pt x="297" y="208"/>
                </a:cubicBezTo>
                <a:cubicBezTo>
                  <a:pt x="296" y="208"/>
                  <a:pt x="296" y="208"/>
                  <a:pt x="296" y="208"/>
                </a:cubicBezTo>
                <a:cubicBezTo>
                  <a:pt x="296" y="208"/>
                  <a:pt x="296" y="208"/>
                  <a:pt x="296" y="208"/>
                </a:cubicBezTo>
                <a:cubicBezTo>
                  <a:pt x="296" y="209"/>
                  <a:pt x="295" y="208"/>
                  <a:pt x="295" y="208"/>
                </a:cubicBezTo>
                <a:cubicBezTo>
                  <a:pt x="294" y="209"/>
                  <a:pt x="294" y="209"/>
                  <a:pt x="294" y="209"/>
                </a:cubicBezTo>
                <a:cubicBezTo>
                  <a:pt x="293" y="209"/>
                  <a:pt x="293" y="209"/>
                  <a:pt x="293" y="209"/>
                </a:cubicBezTo>
                <a:cubicBezTo>
                  <a:pt x="292" y="209"/>
                  <a:pt x="292" y="209"/>
                  <a:pt x="292" y="209"/>
                </a:cubicBezTo>
                <a:cubicBezTo>
                  <a:pt x="291" y="209"/>
                  <a:pt x="291" y="209"/>
                  <a:pt x="291" y="209"/>
                </a:cubicBezTo>
                <a:cubicBezTo>
                  <a:pt x="291" y="209"/>
                  <a:pt x="291" y="209"/>
                  <a:pt x="291" y="209"/>
                </a:cubicBezTo>
                <a:cubicBezTo>
                  <a:pt x="291" y="209"/>
                  <a:pt x="291" y="209"/>
                  <a:pt x="290" y="210"/>
                </a:cubicBezTo>
                <a:cubicBezTo>
                  <a:pt x="289" y="211"/>
                  <a:pt x="288" y="212"/>
                  <a:pt x="288" y="212"/>
                </a:cubicBezTo>
                <a:cubicBezTo>
                  <a:pt x="286" y="213"/>
                  <a:pt x="288" y="214"/>
                  <a:pt x="288" y="214"/>
                </a:cubicBezTo>
                <a:cubicBezTo>
                  <a:pt x="287" y="215"/>
                  <a:pt x="286" y="213"/>
                  <a:pt x="286" y="213"/>
                </a:cubicBezTo>
                <a:cubicBezTo>
                  <a:pt x="286" y="213"/>
                  <a:pt x="284" y="212"/>
                  <a:pt x="284" y="212"/>
                </a:cubicBezTo>
                <a:cubicBezTo>
                  <a:pt x="283" y="212"/>
                  <a:pt x="284" y="212"/>
                  <a:pt x="284" y="212"/>
                </a:cubicBezTo>
                <a:cubicBezTo>
                  <a:pt x="287" y="209"/>
                  <a:pt x="287" y="209"/>
                  <a:pt x="287" y="209"/>
                </a:cubicBezTo>
                <a:cubicBezTo>
                  <a:pt x="288" y="209"/>
                  <a:pt x="290" y="207"/>
                  <a:pt x="290" y="207"/>
                </a:cubicBezTo>
                <a:cubicBezTo>
                  <a:pt x="290" y="206"/>
                  <a:pt x="293" y="205"/>
                  <a:pt x="293" y="205"/>
                </a:cubicBezTo>
                <a:cubicBezTo>
                  <a:pt x="294" y="205"/>
                  <a:pt x="292" y="204"/>
                  <a:pt x="292" y="204"/>
                </a:cubicBezTo>
                <a:cubicBezTo>
                  <a:pt x="292" y="205"/>
                  <a:pt x="290" y="205"/>
                  <a:pt x="290" y="205"/>
                </a:cubicBezTo>
                <a:cubicBezTo>
                  <a:pt x="288" y="207"/>
                  <a:pt x="288" y="207"/>
                  <a:pt x="288" y="207"/>
                </a:cubicBezTo>
                <a:cubicBezTo>
                  <a:pt x="287" y="207"/>
                  <a:pt x="286" y="208"/>
                  <a:pt x="286" y="208"/>
                </a:cubicBezTo>
                <a:cubicBezTo>
                  <a:pt x="286" y="208"/>
                  <a:pt x="284" y="209"/>
                  <a:pt x="284" y="209"/>
                </a:cubicBezTo>
                <a:cubicBezTo>
                  <a:pt x="283" y="210"/>
                  <a:pt x="282" y="210"/>
                  <a:pt x="282" y="210"/>
                </a:cubicBezTo>
                <a:cubicBezTo>
                  <a:pt x="281" y="210"/>
                  <a:pt x="277" y="210"/>
                  <a:pt x="277" y="210"/>
                </a:cubicBezTo>
                <a:cubicBezTo>
                  <a:pt x="275" y="211"/>
                  <a:pt x="270" y="211"/>
                  <a:pt x="270" y="211"/>
                </a:cubicBezTo>
                <a:cubicBezTo>
                  <a:pt x="269" y="210"/>
                  <a:pt x="268" y="211"/>
                  <a:pt x="268" y="211"/>
                </a:cubicBezTo>
                <a:cubicBezTo>
                  <a:pt x="268" y="212"/>
                  <a:pt x="265" y="213"/>
                  <a:pt x="265" y="213"/>
                </a:cubicBezTo>
                <a:cubicBezTo>
                  <a:pt x="265" y="212"/>
                  <a:pt x="264" y="212"/>
                  <a:pt x="264" y="212"/>
                </a:cubicBezTo>
                <a:cubicBezTo>
                  <a:pt x="264" y="212"/>
                  <a:pt x="261" y="212"/>
                  <a:pt x="261" y="212"/>
                </a:cubicBezTo>
                <a:cubicBezTo>
                  <a:pt x="261" y="212"/>
                  <a:pt x="260" y="212"/>
                  <a:pt x="260" y="212"/>
                </a:cubicBezTo>
                <a:cubicBezTo>
                  <a:pt x="260" y="212"/>
                  <a:pt x="259" y="212"/>
                  <a:pt x="259" y="212"/>
                </a:cubicBezTo>
                <a:cubicBezTo>
                  <a:pt x="259" y="213"/>
                  <a:pt x="258" y="213"/>
                  <a:pt x="258" y="213"/>
                </a:cubicBezTo>
                <a:cubicBezTo>
                  <a:pt x="256" y="212"/>
                  <a:pt x="256" y="213"/>
                  <a:pt x="255" y="213"/>
                </a:cubicBezTo>
                <a:cubicBezTo>
                  <a:pt x="254" y="213"/>
                  <a:pt x="252" y="216"/>
                  <a:pt x="251" y="216"/>
                </a:cubicBezTo>
                <a:cubicBezTo>
                  <a:pt x="251" y="215"/>
                  <a:pt x="246" y="217"/>
                  <a:pt x="246" y="217"/>
                </a:cubicBezTo>
                <a:cubicBezTo>
                  <a:pt x="246" y="217"/>
                  <a:pt x="246" y="217"/>
                  <a:pt x="246" y="217"/>
                </a:cubicBezTo>
                <a:cubicBezTo>
                  <a:pt x="247" y="216"/>
                  <a:pt x="247" y="216"/>
                  <a:pt x="247" y="216"/>
                </a:cubicBezTo>
                <a:cubicBezTo>
                  <a:pt x="246" y="216"/>
                  <a:pt x="246" y="216"/>
                  <a:pt x="246" y="216"/>
                </a:cubicBezTo>
                <a:cubicBezTo>
                  <a:pt x="244" y="218"/>
                  <a:pt x="244" y="218"/>
                  <a:pt x="244" y="218"/>
                </a:cubicBezTo>
                <a:cubicBezTo>
                  <a:pt x="244" y="219"/>
                  <a:pt x="244" y="219"/>
                  <a:pt x="244" y="219"/>
                </a:cubicBezTo>
                <a:cubicBezTo>
                  <a:pt x="244" y="220"/>
                  <a:pt x="244" y="220"/>
                  <a:pt x="244" y="220"/>
                </a:cubicBezTo>
                <a:cubicBezTo>
                  <a:pt x="244" y="220"/>
                  <a:pt x="244" y="220"/>
                  <a:pt x="244" y="220"/>
                </a:cubicBezTo>
                <a:cubicBezTo>
                  <a:pt x="244" y="221"/>
                  <a:pt x="244" y="221"/>
                  <a:pt x="244" y="221"/>
                </a:cubicBezTo>
                <a:cubicBezTo>
                  <a:pt x="244" y="222"/>
                  <a:pt x="244" y="222"/>
                  <a:pt x="244" y="222"/>
                </a:cubicBezTo>
                <a:cubicBezTo>
                  <a:pt x="244" y="223"/>
                  <a:pt x="244" y="223"/>
                  <a:pt x="244" y="223"/>
                </a:cubicBezTo>
                <a:cubicBezTo>
                  <a:pt x="245" y="223"/>
                  <a:pt x="245" y="223"/>
                  <a:pt x="245" y="223"/>
                </a:cubicBezTo>
                <a:cubicBezTo>
                  <a:pt x="247" y="223"/>
                  <a:pt x="247" y="223"/>
                  <a:pt x="247" y="223"/>
                </a:cubicBezTo>
                <a:cubicBezTo>
                  <a:pt x="248" y="223"/>
                  <a:pt x="248" y="223"/>
                  <a:pt x="248" y="223"/>
                </a:cubicBezTo>
                <a:cubicBezTo>
                  <a:pt x="250" y="223"/>
                  <a:pt x="250" y="223"/>
                  <a:pt x="250" y="223"/>
                </a:cubicBezTo>
                <a:cubicBezTo>
                  <a:pt x="251" y="223"/>
                  <a:pt x="251" y="223"/>
                  <a:pt x="251" y="223"/>
                </a:cubicBezTo>
                <a:cubicBezTo>
                  <a:pt x="252" y="222"/>
                  <a:pt x="252" y="222"/>
                  <a:pt x="252" y="222"/>
                </a:cubicBezTo>
                <a:cubicBezTo>
                  <a:pt x="253" y="222"/>
                  <a:pt x="253" y="222"/>
                  <a:pt x="253" y="222"/>
                </a:cubicBezTo>
                <a:cubicBezTo>
                  <a:pt x="254" y="222"/>
                  <a:pt x="254" y="222"/>
                  <a:pt x="254" y="222"/>
                </a:cubicBezTo>
                <a:cubicBezTo>
                  <a:pt x="255" y="222"/>
                  <a:pt x="255" y="222"/>
                  <a:pt x="255" y="222"/>
                </a:cubicBezTo>
                <a:cubicBezTo>
                  <a:pt x="256" y="222"/>
                  <a:pt x="256" y="222"/>
                  <a:pt x="256" y="222"/>
                </a:cubicBezTo>
                <a:cubicBezTo>
                  <a:pt x="258" y="222"/>
                  <a:pt x="258" y="222"/>
                  <a:pt x="258" y="222"/>
                </a:cubicBezTo>
                <a:cubicBezTo>
                  <a:pt x="258" y="222"/>
                  <a:pt x="258" y="222"/>
                  <a:pt x="258" y="222"/>
                </a:cubicBezTo>
                <a:cubicBezTo>
                  <a:pt x="259" y="222"/>
                  <a:pt x="259" y="222"/>
                  <a:pt x="259" y="222"/>
                </a:cubicBezTo>
                <a:cubicBezTo>
                  <a:pt x="260" y="221"/>
                  <a:pt x="260" y="221"/>
                  <a:pt x="260" y="221"/>
                </a:cubicBezTo>
                <a:cubicBezTo>
                  <a:pt x="262" y="221"/>
                  <a:pt x="262" y="221"/>
                  <a:pt x="262" y="221"/>
                </a:cubicBezTo>
                <a:cubicBezTo>
                  <a:pt x="264" y="221"/>
                  <a:pt x="264" y="221"/>
                  <a:pt x="264" y="221"/>
                </a:cubicBezTo>
                <a:cubicBezTo>
                  <a:pt x="265" y="221"/>
                  <a:pt x="265" y="221"/>
                  <a:pt x="265" y="221"/>
                </a:cubicBezTo>
                <a:cubicBezTo>
                  <a:pt x="267" y="221"/>
                  <a:pt x="267" y="221"/>
                  <a:pt x="267" y="221"/>
                </a:cubicBezTo>
                <a:cubicBezTo>
                  <a:pt x="269" y="221"/>
                  <a:pt x="269" y="221"/>
                  <a:pt x="269" y="221"/>
                </a:cubicBezTo>
                <a:cubicBezTo>
                  <a:pt x="271" y="220"/>
                  <a:pt x="271" y="220"/>
                  <a:pt x="271" y="220"/>
                </a:cubicBezTo>
                <a:cubicBezTo>
                  <a:pt x="272" y="220"/>
                  <a:pt x="272" y="220"/>
                  <a:pt x="272" y="220"/>
                </a:cubicBezTo>
                <a:cubicBezTo>
                  <a:pt x="273" y="219"/>
                  <a:pt x="273" y="219"/>
                  <a:pt x="273" y="219"/>
                </a:cubicBezTo>
                <a:cubicBezTo>
                  <a:pt x="276" y="219"/>
                  <a:pt x="276" y="219"/>
                  <a:pt x="276" y="219"/>
                </a:cubicBezTo>
                <a:cubicBezTo>
                  <a:pt x="277" y="219"/>
                  <a:pt x="277" y="219"/>
                  <a:pt x="277" y="219"/>
                </a:cubicBezTo>
                <a:cubicBezTo>
                  <a:pt x="279" y="218"/>
                  <a:pt x="279" y="218"/>
                  <a:pt x="279" y="218"/>
                </a:cubicBezTo>
                <a:cubicBezTo>
                  <a:pt x="281" y="218"/>
                  <a:pt x="281" y="218"/>
                  <a:pt x="281" y="218"/>
                </a:cubicBezTo>
                <a:cubicBezTo>
                  <a:pt x="282" y="217"/>
                  <a:pt x="282" y="217"/>
                  <a:pt x="282" y="217"/>
                </a:cubicBezTo>
                <a:cubicBezTo>
                  <a:pt x="285" y="216"/>
                  <a:pt x="285" y="216"/>
                  <a:pt x="285" y="216"/>
                </a:cubicBezTo>
                <a:cubicBezTo>
                  <a:pt x="285" y="216"/>
                  <a:pt x="285" y="216"/>
                  <a:pt x="285" y="216"/>
                </a:cubicBezTo>
                <a:cubicBezTo>
                  <a:pt x="286" y="216"/>
                  <a:pt x="286" y="216"/>
                  <a:pt x="286" y="216"/>
                </a:cubicBezTo>
                <a:cubicBezTo>
                  <a:pt x="288" y="216"/>
                  <a:pt x="288" y="216"/>
                  <a:pt x="288" y="216"/>
                </a:cubicBezTo>
                <a:cubicBezTo>
                  <a:pt x="290" y="215"/>
                  <a:pt x="290" y="215"/>
                  <a:pt x="290" y="215"/>
                </a:cubicBezTo>
                <a:cubicBezTo>
                  <a:pt x="290" y="215"/>
                  <a:pt x="291" y="214"/>
                  <a:pt x="291" y="214"/>
                </a:cubicBezTo>
                <a:cubicBezTo>
                  <a:pt x="291" y="214"/>
                  <a:pt x="292" y="214"/>
                  <a:pt x="292" y="214"/>
                </a:cubicBezTo>
                <a:cubicBezTo>
                  <a:pt x="293" y="213"/>
                  <a:pt x="293" y="213"/>
                  <a:pt x="293" y="213"/>
                </a:cubicBezTo>
                <a:cubicBezTo>
                  <a:pt x="294" y="213"/>
                  <a:pt x="294" y="213"/>
                  <a:pt x="294" y="213"/>
                </a:cubicBezTo>
                <a:cubicBezTo>
                  <a:pt x="295" y="212"/>
                  <a:pt x="295" y="212"/>
                  <a:pt x="295" y="212"/>
                </a:cubicBezTo>
                <a:cubicBezTo>
                  <a:pt x="296" y="211"/>
                  <a:pt x="296" y="211"/>
                  <a:pt x="296" y="211"/>
                </a:cubicBezTo>
                <a:cubicBezTo>
                  <a:pt x="297" y="211"/>
                  <a:pt x="297" y="211"/>
                  <a:pt x="297" y="211"/>
                </a:cubicBezTo>
                <a:cubicBezTo>
                  <a:pt x="298" y="210"/>
                  <a:pt x="298" y="210"/>
                  <a:pt x="298" y="210"/>
                </a:cubicBezTo>
                <a:cubicBezTo>
                  <a:pt x="300" y="209"/>
                  <a:pt x="300" y="209"/>
                  <a:pt x="300" y="209"/>
                </a:cubicBezTo>
                <a:cubicBezTo>
                  <a:pt x="301" y="209"/>
                  <a:pt x="301" y="209"/>
                  <a:pt x="301" y="209"/>
                </a:cubicBezTo>
                <a:cubicBezTo>
                  <a:pt x="302" y="209"/>
                  <a:pt x="302" y="209"/>
                  <a:pt x="302" y="209"/>
                </a:cubicBezTo>
                <a:cubicBezTo>
                  <a:pt x="303" y="208"/>
                  <a:pt x="303" y="208"/>
                  <a:pt x="303" y="208"/>
                </a:cubicBezTo>
                <a:cubicBezTo>
                  <a:pt x="304" y="208"/>
                  <a:pt x="304" y="208"/>
                  <a:pt x="304" y="208"/>
                </a:cubicBezTo>
                <a:cubicBezTo>
                  <a:pt x="304" y="207"/>
                  <a:pt x="304" y="207"/>
                  <a:pt x="304" y="207"/>
                </a:cubicBezTo>
                <a:lnTo>
                  <a:pt x="303" y="207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2646" y="116632"/>
            <a:ext cx="8943850" cy="864096"/>
          </a:xfrm>
        </p:spPr>
        <p:txBody>
          <a:bodyPr>
            <a:noAutofit/>
          </a:bodyPr>
          <a:lstStyle/>
          <a:p>
            <a:pPr algn="ctr" rtl="0" eaLnBrk="1" latinLnBrk="0" hangingPunct="1"/>
            <a:r>
              <a:rPr lang="en-GB" sz="3600" kern="1200" dirty="0" smtClean="0">
                <a:solidFill>
                  <a:schemeClr val="accent6">
                    <a:lumMod val="7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STATES SERVED BY HCSRN MEMBER HEALTH CARE SYSTEMS</a:t>
            </a:r>
            <a:endParaRPr lang="en-GB" sz="3600" dirty="0" smtClean="0">
              <a:solidFill>
                <a:schemeClr val="accent6">
                  <a:lumMod val="75000"/>
                </a:schemeClr>
              </a:solidFill>
              <a:effectLst/>
              <a:latin typeface="Century Gothic" panose="020B0502020202020204" pitchFamily="34" charset="0"/>
            </a:endParaRP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1386350" y="1799242"/>
            <a:ext cx="375149" cy="414151"/>
          </a:xfrm>
          <a:prstGeom prst="straightConnector1">
            <a:avLst/>
          </a:prstGeom>
          <a:ln w="12700" cap="rnd">
            <a:solidFill>
              <a:schemeClr val="accent6">
                <a:lumMod val="75000"/>
              </a:schemeClr>
            </a:solidFill>
            <a:headEnd type="non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432948" y="1506855"/>
            <a:ext cx="21948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latin typeface="Century Gothic" panose="020B0502020202020204" pitchFamily="34" charset="0"/>
              </a:rPr>
              <a:t>Group Health Cooperative</a:t>
            </a:r>
          </a:p>
          <a:p>
            <a:r>
              <a:rPr lang="en-US" sz="1000" i="1" dirty="0" smtClean="0">
                <a:latin typeface="Century Gothic" panose="020B0502020202020204" pitchFamily="34" charset="0"/>
              </a:rPr>
              <a:t>Seattle, WA</a:t>
            </a:r>
            <a:endParaRPr lang="en-US" sz="1000" i="1" dirty="0">
              <a:latin typeface="Century Gothic" panose="020B0502020202020204" pitchFamily="34" charset="0"/>
            </a:endParaRPr>
          </a:p>
        </p:txBody>
      </p:sp>
      <p:cxnSp>
        <p:nvCxnSpPr>
          <p:cNvPr id="85" name="Straight Arrow Connector 84"/>
          <p:cNvCxnSpPr/>
          <p:nvPr/>
        </p:nvCxnSpPr>
        <p:spPr>
          <a:xfrm>
            <a:off x="947217" y="2531897"/>
            <a:ext cx="756656" cy="0"/>
          </a:xfrm>
          <a:prstGeom prst="straightConnector1">
            <a:avLst/>
          </a:prstGeom>
          <a:ln w="12700" cap="rnd">
            <a:solidFill>
              <a:schemeClr val="accent6">
                <a:lumMod val="75000"/>
              </a:schemeClr>
            </a:solidFill>
            <a:headEnd type="non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83121" y="2220536"/>
            <a:ext cx="1470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latin typeface="Century Gothic" panose="020B0502020202020204" pitchFamily="34" charset="0"/>
              </a:rPr>
              <a:t>Kaiser Permanente</a:t>
            </a:r>
            <a:br>
              <a:rPr lang="en-US" sz="1100" b="1" dirty="0" smtClean="0">
                <a:latin typeface="Century Gothic" panose="020B0502020202020204" pitchFamily="34" charset="0"/>
              </a:rPr>
            </a:br>
            <a:r>
              <a:rPr lang="en-US" sz="1100" b="1" dirty="0" smtClean="0">
                <a:latin typeface="Century Gothic" panose="020B0502020202020204" pitchFamily="34" charset="0"/>
              </a:rPr>
              <a:t>Northwest</a:t>
            </a:r>
          </a:p>
          <a:p>
            <a:r>
              <a:rPr lang="en-US" sz="1000" i="1" dirty="0" smtClean="0">
                <a:latin typeface="Century Gothic" panose="020B0502020202020204" pitchFamily="34" charset="0"/>
              </a:rPr>
              <a:t>Portland, OR</a:t>
            </a:r>
            <a:endParaRPr lang="en-US" sz="1000" i="1" dirty="0">
              <a:latin typeface="Century Gothic" panose="020B0502020202020204" pitchFamily="34" charset="0"/>
            </a:endParaRPr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1091233" y="3524740"/>
            <a:ext cx="712624" cy="308063"/>
          </a:xfrm>
          <a:prstGeom prst="straightConnector1">
            <a:avLst/>
          </a:prstGeom>
          <a:ln w="12700" cap="rnd">
            <a:solidFill>
              <a:schemeClr val="accent6">
                <a:lumMod val="75000"/>
              </a:schemeClr>
            </a:solidFill>
            <a:headEnd type="non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97812" y="3084632"/>
            <a:ext cx="1470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latin typeface="Century Gothic" panose="020B0502020202020204" pitchFamily="34" charset="0"/>
              </a:rPr>
              <a:t>Kaiser Permanente</a:t>
            </a:r>
            <a:br>
              <a:rPr lang="en-US" sz="1100" b="1" dirty="0" smtClean="0">
                <a:latin typeface="Century Gothic" panose="020B0502020202020204" pitchFamily="34" charset="0"/>
              </a:rPr>
            </a:br>
            <a:r>
              <a:rPr lang="en-US" sz="1100" b="1" dirty="0" smtClean="0">
                <a:latin typeface="Century Gothic" panose="020B0502020202020204" pitchFamily="34" charset="0"/>
              </a:rPr>
              <a:t>Northern California</a:t>
            </a:r>
          </a:p>
          <a:p>
            <a:r>
              <a:rPr lang="en-US" sz="1000" i="1" dirty="0" smtClean="0">
                <a:latin typeface="Century Gothic" panose="020B0502020202020204" pitchFamily="34" charset="0"/>
              </a:rPr>
              <a:t>Oakland, CA</a:t>
            </a:r>
            <a:endParaRPr lang="en-US" sz="1000" i="1" dirty="0">
              <a:latin typeface="Century Gothic" panose="020B0502020202020204" pitchFamily="34" charset="0"/>
            </a:endParaRPr>
          </a:p>
        </p:txBody>
      </p:sp>
      <p:cxnSp>
        <p:nvCxnSpPr>
          <p:cNvPr id="98" name="Straight Arrow Connector 97"/>
          <p:cNvCxnSpPr/>
          <p:nvPr/>
        </p:nvCxnSpPr>
        <p:spPr>
          <a:xfrm flipV="1">
            <a:off x="1213780" y="3912768"/>
            <a:ext cx="563621" cy="308910"/>
          </a:xfrm>
          <a:prstGeom prst="straightConnector1">
            <a:avLst/>
          </a:prstGeom>
          <a:ln w="12700" cap="rnd">
            <a:solidFill>
              <a:schemeClr val="accent6">
                <a:lumMod val="75000"/>
              </a:schemeClr>
            </a:solidFill>
            <a:headEnd type="non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197268" y="3804712"/>
            <a:ext cx="1470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latin typeface="Century Gothic" panose="020B0502020202020204" pitchFamily="34" charset="0"/>
              </a:rPr>
              <a:t>Palo Alto Medical Foundation </a:t>
            </a:r>
          </a:p>
          <a:p>
            <a:r>
              <a:rPr lang="en-US" sz="1000" i="1" dirty="0" smtClean="0">
                <a:latin typeface="Century Gothic" panose="020B0502020202020204" pitchFamily="34" charset="0"/>
              </a:rPr>
              <a:t>Palo Alto, CA</a:t>
            </a:r>
            <a:endParaRPr lang="en-US" sz="1000" i="1" dirty="0">
              <a:latin typeface="Century Gothic" panose="020B0502020202020204" pitchFamily="34" charset="0"/>
            </a:endParaRPr>
          </a:p>
        </p:txBody>
      </p:sp>
      <p:cxnSp>
        <p:nvCxnSpPr>
          <p:cNvPr id="100" name="Straight Arrow Connector 99"/>
          <p:cNvCxnSpPr/>
          <p:nvPr/>
        </p:nvCxnSpPr>
        <p:spPr>
          <a:xfrm flipV="1">
            <a:off x="1955755" y="4346864"/>
            <a:ext cx="217969" cy="283879"/>
          </a:xfrm>
          <a:prstGeom prst="straightConnector1">
            <a:avLst/>
          </a:prstGeom>
          <a:ln w="12700" cap="rnd">
            <a:solidFill>
              <a:schemeClr val="accent6">
                <a:lumMod val="75000"/>
              </a:schemeClr>
            </a:solidFill>
            <a:headEnd type="non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522126" y="4557388"/>
            <a:ext cx="1470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latin typeface="Century Gothic" panose="020B0502020202020204" pitchFamily="34" charset="0"/>
              </a:rPr>
              <a:t>Kaiser Permanente</a:t>
            </a:r>
            <a:br>
              <a:rPr lang="en-US" sz="1100" b="1" dirty="0" smtClean="0">
                <a:latin typeface="Century Gothic" panose="020B0502020202020204" pitchFamily="34" charset="0"/>
              </a:rPr>
            </a:br>
            <a:r>
              <a:rPr lang="en-US" sz="1100" b="1" dirty="0" smtClean="0">
                <a:latin typeface="Century Gothic" panose="020B0502020202020204" pitchFamily="34" charset="0"/>
              </a:rPr>
              <a:t>Southern California</a:t>
            </a:r>
          </a:p>
          <a:p>
            <a:r>
              <a:rPr lang="en-US" sz="1000" i="1" dirty="0" smtClean="0">
                <a:latin typeface="Century Gothic" panose="020B0502020202020204" pitchFamily="34" charset="0"/>
              </a:rPr>
              <a:t>Pasadena, CA</a:t>
            </a:r>
            <a:endParaRPr lang="en-US" sz="1000" i="1" dirty="0">
              <a:latin typeface="Century Gothic" panose="020B0502020202020204" pitchFamily="34" charset="0"/>
            </a:endParaRPr>
          </a:p>
        </p:txBody>
      </p:sp>
      <p:cxnSp>
        <p:nvCxnSpPr>
          <p:cNvPr id="104" name="Straight Arrow Connector 103"/>
          <p:cNvCxnSpPr/>
          <p:nvPr/>
        </p:nvCxnSpPr>
        <p:spPr>
          <a:xfrm>
            <a:off x="2961960" y="1725191"/>
            <a:ext cx="793569" cy="1686345"/>
          </a:xfrm>
          <a:prstGeom prst="straightConnector1">
            <a:avLst/>
          </a:prstGeom>
          <a:ln w="12700" cap="rnd">
            <a:solidFill>
              <a:schemeClr val="accent6">
                <a:lumMod val="75000"/>
              </a:schemeClr>
            </a:solidFill>
            <a:headEnd type="non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2425109" y="1140416"/>
            <a:ext cx="14988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latin typeface="Century Gothic" panose="020B0502020202020204" pitchFamily="34" charset="0"/>
              </a:rPr>
              <a:t>Kaiser Permanente </a:t>
            </a:r>
          </a:p>
          <a:p>
            <a:r>
              <a:rPr lang="en-US" sz="1100" b="1" dirty="0" smtClean="0">
                <a:latin typeface="Century Gothic" panose="020B0502020202020204" pitchFamily="34" charset="0"/>
              </a:rPr>
              <a:t>Colorado</a:t>
            </a:r>
          </a:p>
          <a:p>
            <a:r>
              <a:rPr lang="en-US" sz="1000" i="1" dirty="0" smtClean="0">
                <a:latin typeface="Century Gothic" panose="020B0502020202020204" pitchFamily="34" charset="0"/>
              </a:rPr>
              <a:t>Denver, CO</a:t>
            </a:r>
            <a:endParaRPr lang="en-US" sz="1000" i="1" dirty="0">
              <a:latin typeface="Century Gothic" panose="020B0502020202020204" pitchFamily="34" charset="0"/>
            </a:endParaRPr>
          </a:p>
        </p:txBody>
      </p:sp>
      <p:cxnSp>
        <p:nvCxnSpPr>
          <p:cNvPr id="111" name="Straight Arrow Connector 110"/>
          <p:cNvCxnSpPr/>
          <p:nvPr/>
        </p:nvCxnSpPr>
        <p:spPr>
          <a:xfrm flipH="1" flipV="1">
            <a:off x="4614337" y="4876222"/>
            <a:ext cx="510554" cy="440658"/>
          </a:xfrm>
          <a:prstGeom prst="straightConnector1">
            <a:avLst/>
          </a:prstGeom>
          <a:ln w="12700" cap="rnd">
            <a:solidFill>
              <a:schemeClr val="accent6">
                <a:lumMod val="75000"/>
              </a:schemeClr>
            </a:solidFill>
            <a:headEnd type="non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4877788" y="5316880"/>
            <a:ext cx="1470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latin typeface="Century Gothic" panose="020B0502020202020204" pitchFamily="34" charset="0"/>
              </a:rPr>
              <a:t>Baylor Scott &amp; White Health Plan</a:t>
            </a:r>
          </a:p>
          <a:p>
            <a:r>
              <a:rPr lang="en-US" sz="1000" i="1" dirty="0" smtClean="0">
                <a:latin typeface="Century Gothic" panose="020B0502020202020204" pitchFamily="34" charset="0"/>
              </a:rPr>
              <a:t>Temple, TX</a:t>
            </a:r>
            <a:endParaRPr lang="en-US" sz="1000" i="1" dirty="0">
              <a:latin typeface="Century Gothic" panose="020B0502020202020204" pitchFamily="34" charset="0"/>
            </a:endParaRPr>
          </a:p>
        </p:txBody>
      </p:sp>
      <p:cxnSp>
        <p:nvCxnSpPr>
          <p:cNvPr id="115" name="Straight Arrow Connector 114"/>
          <p:cNvCxnSpPr/>
          <p:nvPr/>
        </p:nvCxnSpPr>
        <p:spPr>
          <a:xfrm flipH="1" flipV="1">
            <a:off x="6095683" y="4331314"/>
            <a:ext cx="559946" cy="501464"/>
          </a:xfrm>
          <a:prstGeom prst="straightConnector1">
            <a:avLst/>
          </a:prstGeom>
          <a:ln w="12700" cap="rnd">
            <a:solidFill>
              <a:schemeClr val="accent6">
                <a:lumMod val="75000"/>
              </a:schemeClr>
            </a:solidFill>
            <a:headEnd type="non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6655629" y="4732105"/>
            <a:ext cx="1470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latin typeface="Century Gothic" panose="020B0502020202020204" pitchFamily="34" charset="0"/>
              </a:rPr>
              <a:t>Kaiser Permanente Georgia</a:t>
            </a:r>
          </a:p>
          <a:p>
            <a:r>
              <a:rPr lang="en-US" sz="1000" i="1" dirty="0" smtClean="0">
                <a:latin typeface="Century Gothic" panose="020B0502020202020204" pitchFamily="34" charset="0"/>
              </a:rPr>
              <a:t>Atlanta, GA</a:t>
            </a:r>
            <a:endParaRPr lang="en-US" sz="1000" i="1" dirty="0">
              <a:latin typeface="Century Gothic" panose="020B0502020202020204" pitchFamily="34" charset="0"/>
            </a:endParaRPr>
          </a:p>
        </p:txBody>
      </p:sp>
      <p:cxnSp>
        <p:nvCxnSpPr>
          <p:cNvPr id="119" name="Straight Arrow Connector 118"/>
          <p:cNvCxnSpPr/>
          <p:nvPr/>
        </p:nvCxnSpPr>
        <p:spPr>
          <a:xfrm flipH="1" flipV="1">
            <a:off x="6947691" y="3357108"/>
            <a:ext cx="506251" cy="245583"/>
          </a:xfrm>
          <a:prstGeom prst="straightConnector1">
            <a:avLst/>
          </a:prstGeom>
          <a:ln w="12700" cap="rnd">
            <a:solidFill>
              <a:schemeClr val="accent6">
                <a:lumMod val="75000"/>
              </a:schemeClr>
            </a:solidFill>
            <a:headEnd type="non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7429811" y="3463722"/>
            <a:ext cx="1470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latin typeface="Century Gothic" panose="020B0502020202020204" pitchFamily="34" charset="0"/>
              </a:rPr>
              <a:t>Geisinger Health System</a:t>
            </a:r>
          </a:p>
          <a:p>
            <a:r>
              <a:rPr lang="en-US" sz="1000" i="1" dirty="0" smtClean="0">
                <a:latin typeface="Century Gothic" panose="020B0502020202020204" pitchFamily="34" charset="0"/>
              </a:rPr>
              <a:t>Danville, PA</a:t>
            </a:r>
            <a:endParaRPr lang="en-US" sz="1000" i="1" dirty="0">
              <a:latin typeface="Century Gothic" panose="020B0502020202020204" pitchFamily="34" charset="0"/>
            </a:endParaRPr>
          </a:p>
        </p:txBody>
      </p:sp>
      <p:cxnSp>
        <p:nvCxnSpPr>
          <p:cNvPr id="121" name="Straight Arrow Connector 120"/>
          <p:cNvCxnSpPr>
            <a:stCxn id="122" idx="1"/>
            <a:endCxn id="1035" idx="38"/>
          </p:cNvCxnSpPr>
          <p:nvPr/>
        </p:nvCxnSpPr>
        <p:spPr>
          <a:xfrm flipH="1" flipV="1">
            <a:off x="7635005" y="3124801"/>
            <a:ext cx="195112" cy="36195"/>
          </a:xfrm>
          <a:prstGeom prst="straightConnector1">
            <a:avLst/>
          </a:prstGeom>
          <a:ln w="12700" cap="rnd">
            <a:solidFill>
              <a:schemeClr val="accent6">
                <a:lumMod val="75000"/>
              </a:schemeClr>
            </a:solidFill>
            <a:headEnd type="non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/>
          <p:cNvSpPr txBox="1"/>
          <p:nvPr/>
        </p:nvSpPr>
        <p:spPr>
          <a:xfrm>
            <a:off x="7830117" y="2868608"/>
            <a:ext cx="1283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latin typeface="Century Gothic" panose="020B0502020202020204" pitchFamily="34" charset="0"/>
              </a:rPr>
              <a:t>Harvard Pilgrim Health Care</a:t>
            </a:r>
          </a:p>
          <a:p>
            <a:r>
              <a:rPr lang="en-US" sz="1000" i="1" dirty="0" smtClean="0">
                <a:latin typeface="Century Gothic" panose="020B0502020202020204" pitchFamily="34" charset="0"/>
              </a:rPr>
              <a:t>Boston, MA</a:t>
            </a:r>
            <a:endParaRPr lang="en-US" sz="1000" i="1" dirty="0">
              <a:latin typeface="Century Gothic" panose="020B0502020202020204" pitchFamily="34" charset="0"/>
            </a:endParaRPr>
          </a:p>
        </p:txBody>
      </p:sp>
      <p:cxnSp>
        <p:nvCxnSpPr>
          <p:cNvPr id="124" name="Straight Arrow Connector 123"/>
          <p:cNvCxnSpPr/>
          <p:nvPr/>
        </p:nvCxnSpPr>
        <p:spPr>
          <a:xfrm flipH="1">
            <a:off x="7577319" y="2091630"/>
            <a:ext cx="587506" cy="1046631"/>
          </a:xfrm>
          <a:prstGeom prst="straightConnector1">
            <a:avLst/>
          </a:prstGeom>
          <a:ln w="12700" cap="rnd">
            <a:solidFill>
              <a:schemeClr val="accent6">
                <a:lumMod val="75000"/>
              </a:schemeClr>
            </a:solidFill>
            <a:headEnd type="non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/>
          <p:cNvSpPr txBox="1"/>
          <p:nvPr/>
        </p:nvSpPr>
        <p:spPr>
          <a:xfrm>
            <a:off x="7643961" y="1506855"/>
            <a:ext cx="1470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latin typeface="Century Gothic" panose="020B0502020202020204" pitchFamily="34" charset="0"/>
              </a:rPr>
              <a:t>Fallon Community Health Plan</a:t>
            </a:r>
          </a:p>
          <a:p>
            <a:r>
              <a:rPr lang="en-US" sz="1000" i="1" dirty="0" smtClean="0">
                <a:latin typeface="Century Gothic" panose="020B0502020202020204" pitchFamily="34" charset="0"/>
              </a:rPr>
              <a:t>Worcester, MA</a:t>
            </a:r>
            <a:endParaRPr lang="en-US" sz="1000" i="1" dirty="0">
              <a:latin typeface="Century Gothic" panose="020B0502020202020204" pitchFamily="34" charset="0"/>
            </a:endParaRPr>
          </a:p>
        </p:txBody>
      </p:sp>
      <p:cxnSp>
        <p:nvCxnSpPr>
          <p:cNvPr id="127" name="Straight Arrow Connector 126"/>
          <p:cNvCxnSpPr/>
          <p:nvPr/>
        </p:nvCxnSpPr>
        <p:spPr>
          <a:xfrm flipH="1">
            <a:off x="6238895" y="2661295"/>
            <a:ext cx="290594" cy="451074"/>
          </a:xfrm>
          <a:prstGeom prst="straightConnector1">
            <a:avLst/>
          </a:prstGeom>
          <a:ln w="12700" cap="rnd">
            <a:solidFill>
              <a:schemeClr val="accent6">
                <a:lumMod val="75000"/>
              </a:schemeClr>
            </a:solidFill>
            <a:headEnd type="non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6258839" y="2076520"/>
            <a:ext cx="12253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latin typeface="Century Gothic" panose="020B0502020202020204" pitchFamily="34" charset="0"/>
              </a:rPr>
              <a:t>Henry Ford </a:t>
            </a:r>
          </a:p>
          <a:p>
            <a:r>
              <a:rPr lang="en-US" sz="1100" b="1" dirty="0" smtClean="0">
                <a:latin typeface="Century Gothic" panose="020B0502020202020204" pitchFamily="34" charset="0"/>
              </a:rPr>
              <a:t>Health System</a:t>
            </a:r>
          </a:p>
          <a:p>
            <a:r>
              <a:rPr lang="en-US" sz="1000" i="1" dirty="0" smtClean="0">
                <a:latin typeface="Century Gothic" panose="020B0502020202020204" pitchFamily="34" charset="0"/>
              </a:rPr>
              <a:t>Detroit, MI</a:t>
            </a:r>
            <a:endParaRPr lang="en-US" sz="1000" i="1" dirty="0">
              <a:latin typeface="Century Gothic" panose="020B0502020202020204" pitchFamily="34" charset="0"/>
            </a:endParaRPr>
          </a:p>
        </p:txBody>
      </p:sp>
      <p:cxnSp>
        <p:nvCxnSpPr>
          <p:cNvPr id="130" name="Straight Arrow Connector 129"/>
          <p:cNvCxnSpPr/>
          <p:nvPr/>
        </p:nvCxnSpPr>
        <p:spPr>
          <a:xfrm flipH="1">
            <a:off x="5390431" y="1937742"/>
            <a:ext cx="482522" cy="693413"/>
          </a:xfrm>
          <a:prstGeom prst="straightConnector1">
            <a:avLst/>
          </a:prstGeom>
          <a:ln w="12700" cap="rnd">
            <a:solidFill>
              <a:schemeClr val="accent6">
                <a:lumMod val="75000"/>
              </a:schemeClr>
            </a:solidFill>
            <a:headEnd type="non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5520898" y="1506855"/>
            <a:ext cx="152528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latin typeface="Century Gothic" panose="020B0502020202020204" pitchFamily="34" charset="0"/>
              </a:rPr>
              <a:t>Marshfield Clinic</a:t>
            </a:r>
          </a:p>
          <a:p>
            <a:r>
              <a:rPr lang="en-US" sz="1000" i="1" dirty="0" smtClean="0">
                <a:latin typeface="Century Gothic" panose="020B0502020202020204" pitchFamily="34" charset="0"/>
              </a:rPr>
              <a:t>Marshfield, WI</a:t>
            </a:r>
            <a:endParaRPr lang="en-US" sz="1000" i="1" dirty="0">
              <a:latin typeface="Century Gothic" panose="020B0502020202020204" pitchFamily="34" charset="0"/>
            </a:endParaRPr>
          </a:p>
        </p:txBody>
      </p:sp>
      <p:cxnSp>
        <p:nvCxnSpPr>
          <p:cNvPr id="134" name="Straight Arrow Connector 133"/>
          <p:cNvCxnSpPr/>
          <p:nvPr/>
        </p:nvCxnSpPr>
        <p:spPr>
          <a:xfrm>
            <a:off x="5198071" y="1618643"/>
            <a:ext cx="0" cy="757218"/>
          </a:xfrm>
          <a:prstGeom prst="straightConnector1">
            <a:avLst/>
          </a:prstGeom>
          <a:ln w="12700" cap="rnd">
            <a:solidFill>
              <a:schemeClr val="accent6">
                <a:lumMod val="75000"/>
              </a:schemeClr>
            </a:solidFill>
            <a:headEnd type="non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Box 134"/>
          <p:cNvSpPr txBox="1"/>
          <p:nvPr/>
        </p:nvSpPr>
        <p:spPr>
          <a:xfrm>
            <a:off x="4716016" y="1141095"/>
            <a:ext cx="152528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latin typeface="Century Gothic" panose="020B0502020202020204" pitchFamily="34" charset="0"/>
              </a:rPr>
              <a:t>Essentia Health</a:t>
            </a:r>
          </a:p>
          <a:p>
            <a:r>
              <a:rPr lang="en-US" sz="1000" i="1" dirty="0" smtClean="0">
                <a:latin typeface="Century Gothic" panose="020B0502020202020204" pitchFamily="34" charset="0"/>
              </a:rPr>
              <a:t>Duluth, MN</a:t>
            </a:r>
            <a:endParaRPr lang="en-US" sz="1000" i="1" dirty="0">
              <a:latin typeface="Century Gothic" panose="020B0502020202020204" pitchFamily="34" charset="0"/>
            </a:endParaRPr>
          </a:p>
        </p:txBody>
      </p:sp>
      <p:cxnSp>
        <p:nvCxnSpPr>
          <p:cNvPr id="192" name="Straight Arrow Connector 191"/>
          <p:cNvCxnSpPr/>
          <p:nvPr/>
        </p:nvCxnSpPr>
        <p:spPr>
          <a:xfrm flipV="1">
            <a:off x="3059832" y="3431504"/>
            <a:ext cx="695697" cy="1505449"/>
          </a:xfrm>
          <a:prstGeom prst="straightConnector1">
            <a:avLst/>
          </a:prstGeom>
          <a:ln w="12700" cap="rnd">
            <a:solidFill>
              <a:schemeClr val="accent6">
                <a:lumMod val="75000"/>
              </a:schemeClr>
            </a:solidFill>
            <a:headEnd type="non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TextBox 192"/>
          <p:cNvSpPr txBox="1"/>
          <p:nvPr/>
        </p:nvSpPr>
        <p:spPr>
          <a:xfrm>
            <a:off x="2459187" y="4956840"/>
            <a:ext cx="1470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latin typeface="Century Gothic" panose="020B0502020202020204" pitchFamily="34" charset="0"/>
              </a:rPr>
              <a:t>Catholic Health Initiatives</a:t>
            </a:r>
          </a:p>
          <a:p>
            <a:r>
              <a:rPr lang="en-US" sz="1000" i="1" dirty="0" smtClean="0">
                <a:latin typeface="Century Gothic" panose="020B0502020202020204" pitchFamily="34" charset="0"/>
              </a:rPr>
              <a:t>Englewood, CO</a:t>
            </a:r>
            <a:endParaRPr lang="en-US" sz="1000" i="1" dirty="0">
              <a:latin typeface="Century Gothic" panose="020B0502020202020204" pitchFamily="34" charset="0"/>
            </a:endParaRPr>
          </a:p>
        </p:txBody>
      </p:sp>
      <p:cxnSp>
        <p:nvCxnSpPr>
          <p:cNvPr id="197" name="Straight Arrow Connector 196"/>
          <p:cNvCxnSpPr/>
          <p:nvPr/>
        </p:nvCxnSpPr>
        <p:spPr>
          <a:xfrm flipH="1" flipV="1">
            <a:off x="6897980" y="3670295"/>
            <a:ext cx="314006" cy="529954"/>
          </a:xfrm>
          <a:prstGeom prst="straightConnector1">
            <a:avLst/>
          </a:prstGeom>
          <a:ln w="12700" cap="rnd">
            <a:solidFill>
              <a:schemeClr val="accent6">
                <a:lumMod val="75000"/>
              </a:schemeClr>
            </a:solidFill>
            <a:headEnd type="non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TextBox 197"/>
          <p:cNvSpPr txBox="1"/>
          <p:nvPr/>
        </p:nvSpPr>
        <p:spPr>
          <a:xfrm>
            <a:off x="7164288" y="4084033"/>
            <a:ext cx="1470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latin typeface="Century Gothic" panose="020B0502020202020204" pitchFamily="34" charset="0"/>
              </a:rPr>
              <a:t>Kaiser Permanente</a:t>
            </a:r>
          </a:p>
          <a:p>
            <a:r>
              <a:rPr lang="en-US" sz="1100" b="1" dirty="0" smtClean="0">
                <a:latin typeface="Century Gothic" panose="020B0502020202020204" pitchFamily="34" charset="0"/>
              </a:rPr>
              <a:t>Mid-Atlantic States</a:t>
            </a:r>
          </a:p>
          <a:p>
            <a:r>
              <a:rPr lang="en-US" sz="1000" i="1" dirty="0" smtClean="0">
                <a:latin typeface="Century Gothic" panose="020B0502020202020204" pitchFamily="34" charset="0"/>
              </a:rPr>
              <a:t>Rockville, MD</a:t>
            </a:r>
            <a:endParaRPr lang="en-US" sz="1000" i="1" dirty="0">
              <a:latin typeface="Century Gothic" panose="020B0502020202020204" pitchFamily="34" charset="0"/>
            </a:endParaRPr>
          </a:p>
        </p:txBody>
      </p:sp>
      <p:cxnSp>
        <p:nvCxnSpPr>
          <p:cNvPr id="203" name="Straight Arrow Connector 202"/>
          <p:cNvCxnSpPr/>
          <p:nvPr/>
        </p:nvCxnSpPr>
        <p:spPr>
          <a:xfrm>
            <a:off x="4291930" y="1903115"/>
            <a:ext cx="771311" cy="703541"/>
          </a:xfrm>
          <a:prstGeom prst="straightConnector1">
            <a:avLst/>
          </a:prstGeom>
          <a:ln w="12700" cap="rnd">
            <a:solidFill>
              <a:schemeClr val="accent6">
                <a:lumMod val="75000"/>
              </a:schemeClr>
            </a:solidFill>
            <a:headEnd type="non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TextBox 203"/>
          <p:cNvSpPr txBox="1"/>
          <p:nvPr/>
        </p:nvSpPr>
        <p:spPr>
          <a:xfrm>
            <a:off x="3651820" y="1506855"/>
            <a:ext cx="128022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latin typeface="Century Gothic" panose="020B0502020202020204" pitchFamily="34" charset="0"/>
              </a:rPr>
              <a:t>HealthPartners</a:t>
            </a:r>
          </a:p>
          <a:p>
            <a:r>
              <a:rPr lang="en-US" sz="1000" i="1" dirty="0" smtClean="0">
                <a:latin typeface="Century Gothic" panose="020B0502020202020204" pitchFamily="34" charset="0"/>
              </a:rPr>
              <a:t>Minneapolis, MN</a:t>
            </a:r>
            <a:endParaRPr lang="en-US" sz="1000" i="1" dirty="0">
              <a:latin typeface="Century Gothic" panose="020B05020202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61979" y="5352751"/>
            <a:ext cx="8807842" cy="1403475"/>
            <a:chOff x="161979" y="5352751"/>
            <a:chExt cx="8807842" cy="1403475"/>
          </a:xfrm>
        </p:grpSpPr>
        <p:sp>
          <p:nvSpPr>
            <p:cNvPr id="65" name="TextBox 64"/>
            <p:cNvSpPr txBox="1"/>
            <p:nvPr/>
          </p:nvSpPr>
          <p:spPr>
            <a:xfrm>
              <a:off x="161979" y="5423587"/>
              <a:ext cx="2204025" cy="1323439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endParaRPr lang="en-US" sz="1600" dirty="0" smtClean="0"/>
            </a:p>
            <a:p>
              <a:endParaRPr lang="en-US" sz="1600" dirty="0"/>
            </a:p>
            <a:p>
              <a:endParaRPr lang="en-US" sz="1600" dirty="0" smtClean="0"/>
            </a:p>
            <a:p>
              <a:endParaRPr lang="en-US" sz="1600" dirty="0"/>
            </a:p>
            <a:p>
              <a:endParaRPr lang="en-US" sz="1600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288932" y="6156350"/>
              <a:ext cx="172870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>
                  <a:latin typeface="Century Gothic" panose="020B0502020202020204" pitchFamily="34" charset="0"/>
                </a:rPr>
                <a:t>Kaiser Permanente</a:t>
              </a:r>
            </a:p>
            <a:p>
              <a:r>
                <a:rPr lang="en-US" sz="1100" b="1" dirty="0" smtClean="0">
                  <a:latin typeface="Century Gothic" panose="020B0502020202020204" pitchFamily="34" charset="0"/>
                </a:rPr>
                <a:t>Hawaii</a:t>
              </a:r>
            </a:p>
            <a:p>
              <a:r>
                <a:rPr lang="en-US" sz="1000" i="1" dirty="0" smtClean="0">
                  <a:latin typeface="Century Gothic" panose="020B0502020202020204" pitchFamily="34" charset="0"/>
                </a:rPr>
                <a:t>Honolulu, HI</a:t>
              </a:r>
              <a:endParaRPr lang="en-US" sz="1000" i="1" dirty="0">
                <a:latin typeface="Century Gothic" panose="020B0502020202020204" pitchFamily="34" charset="0"/>
              </a:endParaRPr>
            </a:p>
          </p:txBody>
        </p:sp>
        <p:sp>
          <p:nvSpPr>
            <p:cNvPr id="1048" name="Freeform 55"/>
            <p:cNvSpPr>
              <a:spLocks noEditPoints="1"/>
            </p:cNvSpPr>
            <p:nvPr/>
          </p:nvSpPr>
          <p:spPr bwMode="auto">
            <a:xfrm>
              <a:off x="683994" y="5352751"/>
              <a:ext cx="1137662" cy="815025"/>
            </a:xfrm>
            <a:custGeom>
              <a:avLst/>
              <a:gdLst>
                <a:gd name="T0" fmla="*/ 1 w 1313"/>
                <a:gd name="T1" fmla="*/ 1 h 734"/>
                <a:gd name="T2" fmla="*/ 10 w 1313"/>
                <a:gd name="T3" fmla="*/ 17 h 734"/>
                <a:gd name="T4" fmla="*/ 17 w 1313"/>
                <a:gd name="T5" fmla="*/ 3 h 734"/>
                <a:gd name="T6" fmla="*/ 1 w 1313"/>
                <a:gd name="T7" fmla="*/ 1 h 734"/>
                <a:gd name="T8" fmla="*/ 391 w 1313"/>
                <a:gd name="T9" fmla="*/ 194 h 734"/>
                <a:gd name="T10" fmla="*/ 458 w 1313"/>
                <a:gd name="T11" fmla="*/ 217 h 734"/>
                <a:gd name="T12" fmla="*/ 474 w 1313"/>
                <a:gd name="T13" fmla="*/ 150 h 734"/>
                <a:gd name="T14" fmla="*/ 391 w 1313"/>
                <a:gd name="T15" fmla="*/ 194 h 734"/>
                <a:gd name="T16" fmla="*/ 311 w 1313"/>
                <a:gd name="T17" fmla="*/ 233 h 734"/>
                <a:gd name="T18" fmla="*/ 322 w 1313"/>
                <a:gd name="T19" fmla="*/ 242 h 734"/>
                <a:gd name="T20" fmla="*/ 343 w 1313"/>
                <a:gd name="T21" fmla="*/ 219 h 734"/>
                <a:gd name="T22" fmla="*/ 348 w 1313"/>
                <a:gd name="T23" fmla="*/ 196 h 734"/>
                <a:gd name="T24" fmla="*/ 311 w 1313"/>
                <a:gd name="T25" fmla="*/ 233 h 734"/>
                <a:gd name="T26" fmla="*/ 766 w 1313"/>
                <a:gd name="T27" fmla="*/ 276 h 734"/>
                <a:gd name="T28" fmla="*/ 752 w 1313"/>
                <a:gd name="T29" fmla="*/ 281 h 734"/>
                <a:gd name="T30" fmla="*/ 745 w 1313"/>
                <a:gd name="T31" fmla="*/ 260 h 734"/>
                <a:gd name="T32" fmla="*/ 715 w 1313"/>
                <a:gd name="T33" fmla="*/ 230 h 734"/>
                <a:gd name="T34" fmla="*/ 690 w 1313"/>
                <a:gd name="T35" fmla="*/ 256 h 734"/>
                <a:gd name="T36" fmla="*/ 662 w 1313"/>
                <a:gd name="T37" fmla="*/ 263 h 734"/>
                <a:gd name="T38" fmla="*/ 697 w 1313"/>
                <a:gd name="T39" fmla="*/ 313 h 734"/>
                <a:gd name="T40" fmla="*/ 754 w 1313"/>
                <a:gd name="T41" fmla="*/ 318 h 734"/>
                <a:gd name="T42" fmla="*/ 782 w 1313"/>
                <a:gd name="T43" fmla="*/ 304 h 734"/>
                <a:gd name="T44" fmla="*/ 766 w 1313"/>
                <a:gd name="T45" fmla="*/ 276 h 734"/>
                <a:gd name="T46" fmla="*/ 899 w 1313"/>
                <a:gd name="T47" fmla="*/ 313 h 734"/>
                <a:gd name="T48" fmla="*/ 848 w 1313"/>
                <a:gd name="T49" fmla="*/ 315 h 734"/>
                <a:gd name="T50" fmla="*/ 842 w 1313"/>
                <a:gd name="T51" fmla="*/ 341 h 734"/>
                <a:gd name="T52" fmla="*/ 950 w 1313"/>
                <a:gd name="T53" fmla="*/ 320 h 734"/>
                <a:gd name="T54" fmla="*/ 899 w 1313"/>
                <a:gd name="T55" fmla="*/ 313 h 734"/>
                <a:gd name="T56" fmla="*/ 996 w 1313"/>
                <a:gd name="T57" fmla="*/ 366 h 734"/>
                <a:gd name="T58" fmla="*/ 952 w 1313"/>
                <a:gd name="T59" fmla="*/ 366 h 734"/>
                <a:gd name="T60" fmla="*/ 993 w 1313"/>
                <a:gd name="T61" fmla="*/ 389 h 734"/>
                <a:gd name="T62" fmla="*/ 1002 w 1313"/>
                <a:gd name="T63" fmla="*/ 426 h 734"/>
                <a:gd name="T64" fmla="*/ 1012 w 1313"/>
                <a:gd name="T65" fmla="*/ 430 h 734"/>
                <a:gd name="T66" fmla="*/ 1085 w 1313"/>
                <a:gd name="T67" fmla="*/ 384 h 734"/>
                <a:gd name="T68" fmla="*/ 996 w 1313"/>
                <a:gd name="T69" fmla="*/ 366 h 734"/>
                <a:gd name="T70" fmla="*/ 888 w 1313"/>
                <a:gd name="T71" fmla="*/ 375 h 734"/>
                <a:gd name="T72" fmla="*/ 906 w 1313"/>
                <a:gd name="T73" fmla="*/ 407 h 734"/>
                <a:gd name="T74" fmla="*/ 888 w 1313"/>
                <a:gd name="T75" fmla="*/ 375 h 734"/>
                <a:gd name="T76" fmla="*/ 986 w 1313"/>
                <a:gd name="T77" fmla="*/ 426 h 734"/>
                <a:gd name="T78" fmla="*/ 956 w 1313"/>
                <a:gd name="T79" fmla="*/ 444 h 734"/>
                <a:gd name="T80" fmla="*/ 989 w 1313"/>
                <a:gd name="T81" fmla="*/ 442 h 734"/>
                <a:gd name="T82" fmla="*/ 986 w 1313"/>
                <a:gd name="T83" fmla="*/ 426 h 734"/>
                <a:gd name="T84" fmla="*/ 1276 w 1313"/>
                <a:gd name="T85" fmla="*/ 566 h 734"/>
                <a:gd name="T86" fmla="*/ 1260 w 1313"/>
                <a:gd name="T87" fmla="*/ 566 h 734"/>
                <a:gd name="T88" fmla="*/ 1260 w 1313"/>
                <a:gd name="T89" fmla="*/ 545 h 734"/>
                <a:gd name="T90" fmla="*/ 1161 w 1313"/>
                <a:gd name="T91" fmla="*/ 502 h 734"/>
                <a:gd name="T92" fmla="*/ 1108 w 1313"/>
                <a:gd name="T93" fmla="*/ 479 h 734"/>
                <a:gd name="T94" fmla="*/ 1104 w 1313"/>
                <a:gd name="T95" fmla="*/ 481 h 734"/>
                <a:gd name="T96" fmla="*/ 1120 w 1313"/>
                <a:gd name="T97" fmla="*/ 531 h 734"/>
                <a:gd name="T98" fmla="*/ 1081 w 1313"/>
                <a:gd name="T99" fmla="*/ 584 h 734"/>
                <a:gd name="T100" fmla="*/ 1104 w 1313"/>
                <a:gd name="T101" fmla="*/ 628 h 734"/>
                <a:gd name="T102" fmla="*/ 1120 w 1313"/>
                <a:gd name="T103" fmla="*/ 658 h 734"/>
                <a:gd name="T104" fmla="*/ 1115 w 1313"/>
                <a:gd name="T105" fmla="*/ 697 h 734"/>
                <a:gd name="T106" fmla="*/ 1166 w 1313"/>
                <a:gd name="T107" fmla="*/ 734 h 734"/>
                <a:gd name="T108" fmla="*/ 1186 w 1313"/>
                <a:gd name="T109" fmla="*/ 697 h 734"/>
                <a:gd name="T110" fmla="*/ 1234 w 1313"/>
                <a:gd name="T111" fmla="*/ 660 h 734"/>
                <a:gd name="T112" fmla="*/ 1313 w 1313"/>
                <a:gd name="T113" fmla="*/ 605 h 734"/>
                <a:gd name="T114" fmla="*/ 1276 w 1313"/>
                <a:gd name="T115" fmla="*/ 566 h 7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313" h="734">
                  <a:moveTo>
                    <a:pt x="1" y="1"/>
                  </a:moveTo>
                  <a:cubicBezTo>
                    <a:pt x="0" y="10"/>
                    <a:pt x="2" y="17"/>
                    <a:pt x="10" y="17"/>
                  </a:cubicBezTo>
                  <a:cubicBezTo>
                    <a:pt x="15" y="15"/>
                    <a:pt x="18" y="11"/>
                    <a:pt x="17" y="3"/>
                  </a:cubicBezTo>
                  <a:cubicBezTo>
                    <a:pt x="9" y="5"/>
                    <a:pt x="8" y="0"/>
                    <a:pt x="1" y="1"/>
                  </a:cubicBezTo>
                  <a:close/>
                  <a:moveTo>
                    <a:pt x="391" y="194"/>
                  </a:moveTo>
                  <a:cubicBezTo>
                    <a:pt x="411" y="205"/>
                    <a:pt x="431" y="219"/>
                    <a:pt x="458" y="217"/>
                  </a:cubicBezTo>
                  <a:cubicBezTo>
                    <a:pt x="477" y="204"/>
                    <a:pt x="485" y="172"/>
                    <a:pt x="474" y="150"/>
                  </a:cubicBezTo>
                  <a:cubicBezTo>
                    <a:pt x="432" y="142"/>
                    <a:pt x="396" y="153"/>
                    <a:pt x="391" y="194"/>
                  </a:cubicBezTo>
                  <a:close/>
                  <a:moveTo>
                    <a:pt x="311" y="233"/>
                  </a:moveTo>
                  <a:cubicBezTo>
                    <a:pt x="314" y="237"/>
                    <a:pt x="316" y="242"/>
                    <a:pt x="322" y="242"/>
                  </a:cubicBezTo>
                  <a:cubicBezTo>
                    <a:pt x="324" y="229"/>
                    <a:pt x="332" y="222"/>
                    <a:pt x="343" y="219"/>
                  </a:cubicBezTo>
                  <a:cubicBezTo>
                    <a:pt x="340" y="207"/>
                    <a:pt x="348" y="205"/>
                    <a:pt x="348" y="196"/>
                  </a:cubicBezTo>
                  <a:cubicBezTo>
                    <a:pt x="329" y="202"/>
                    <a:pt x="315" y="212"/>
                    <a:pt x="311" y="233"/>
                  </a:cubicBezTo>
                  <a:close/>
                  <a:moveTo>
                    <a:pt x="766" y="276"/>
                  </a:moveTo>
                  <a:cubicBezTo>
                    <a:pt x="758" y="275"/>
                    <a:pt x="754" y="277"/>
                    <a:pt x="752" y="281"/>
                  </a:cubicBezTo>
                  <a:cubicBezTo>
                    <a:pt x="742" y="276"/>
                    <a:pt x="744" y="273"/>
                    <a:pt x="745" y="260"/>
                  </a:cubicBezTo>
                  <a:cubicBezTo>
                    <a:pt x="730" y="256"/>
                    <a:pt x="731" y="235"/>
                    <a:pt x="715" y="230"/>
                  </a:cubicBezTo>
                  <a:cubicBezTo>
                    <a:pt x="702" y="234"/>
                    <a:pt x="699" y="248"/>
                    <a:pt x="690" y="256"/>
                  </a:cubicBezTo>
                  <a:cubicBezTo>
                    <a:pt x="679" y="256"/>
                    <a:pt x="667" y="255"/>
                    <a:pt x="662" y="263"/>
                  </a:cubicBezTo>
                  <a:cubicBezTo>
                    <a:pt x="680" y="282"/>
                    <a:pt x="683" y="289"/>
                    <a:pt x="697" y="313"/>
                  </a:cubicBezTo>
                  <a:cubicBezTo>
                    <a:pt x="720" y="309"/>
                    <a:pt x="737" y="306"/>
                    <a:pt x="754" y="318"/>
                  </a:cubicBezTo>
                  <a:cubicBezTo>
                    <a:pt x="764" y="310"/>
                    <a:pt x="778" y="319"/>
                    <a:pt x="782" y="304"/>
                  </a:cubicBezTo>
                  <a:cubicBezTo>
                    <a:pt x="772" y="299"/>
                    <a:pt x="762" y="287"/>
                    <a:pt x="766" y="276"/>
                  </a:cubicBezTo>
                  <a:close/>
                  <a:moveTo>
                    <a:pt x="899" y="313"/>
                  </a:moveTo>
                  <a:cubicBezTo>
                    <a:pt x="894" y="326"/>
                    <a:pt x="864" y="314"/>
                    <a:pt x="848" y="315"/>
                  </a:cubicBezTo>
                  <a:cubicBezTo>
                    <a:pt x="855" y="327"/>
                    <a:pt x="839" y="327"/>
                    <a:pt x="842" y="341"/>
                  </a:cubicBezTo>
                  <a:cubicBezTo>
                    <a:pt x="883" y="332"/>
                    <a:pt x="936" y="365"/>
                    <a:pt x="950" y="320"/>
                  </a:cubicBezTo>
                  <a:cubicBezTo>
                    <a:pt x="927" y="314"/>
                    <a:pt x="913" y="329"/>
                    <a:pt x="899" y="313"/>
                  </a:cubicBezTo>
                  <a:close/>
                  <a:moveTo>
                    <a:pt x="996" y="366"/>
                  </a:moveTo>
                  <a:cubicBezTo>
                    <a:pt x="985" y="342"/>
                    <a:pt x="950" y="336"/>
                    <a:pt x="952" y="366"/>
                  </a:cubicBezTo>
                  <a:cubicBezTo>
                    <a:pt x="953" y="382"/>
                    <a:pt x="976" y="399"/>
                    <a:pt x="993" y="389"/>
                  </a:cubicBezTo>
                  <a:cubicBezTo>
                    <a:pt x="1000" y="397"/>
                    <a:pt x="999" y="414"/>
                    <a:pt x="1002" y="426"/>
                  </a:cubicBezTo>
                  <a:cubicBezTo>
                    <a:pt x="1007" y="426"/>
                    <a:pt x="1010" y="427"/>
                    <a:pt x="1012" y="430"/>
                  </a:cubicBezTo>
                  <a:cubicBezTo>
                    <a:pt x="1040" y="416"/>
                    <a:pt x="1081" y="425"/>
                    <a:pt x="1085" y="384"/>
                  </a:cubicBezTo>
                  <a:cubicBezTo>
                    <a:pt x="1052" y="374"/>
                    <a:pt x="1028" y="340"/>
                    <a:pt x="996" y="366"/>
                  </a:cubicBezTo>
                  <a:close/>
                  <a:moveTo>
                    <a:pt x="888" y="375"/>
                  </a:moveTo>
                  <a:cubicBezTo>
                    <a:pt x="896" y="383"/>
                    <a:pt x="903" y="393"/>
                    <a:pt x="906" y="407"/>
                  </a:cubicBezTo>
                  <a:cubicBezTo>
                    <a:pt x="966" y="409"/>
                    <a:pt x="914" y="342"/>
                    <a:pt x="888" y="375"/>
                  </a:cubicBezTo>
                  <a:close/>
                  <a:moveTo>
                    <a:pt x="986" y="426"/>
                  </a:moveTo>
                  <a:cubicBezTo>
                    <a:pt x="974" y="421"/>
                    <a:pt x="959" y="431"/>
                    <a:pt x="956" y="444"/>
                  </a:cubicBezTo>
                  <a:cubicBezTo>
                    <a:pt x="965" y="449"/>
                    <a:pt x="979" y="443"/>
                    <a:pt x="989" y="442"/>
                  </a:cubicBezTo>
                  <a:cubicBezTo>
                    <a:pt x="985" y="435"/>
                    <a:pt x="989" y="430"/>
                    <a:pt x="986" y="426"/>
                  </a:cubicBezTo>
                  <a:close/>
                  <a:moveTo>
                    <a:pt x="1276" y="566"/>
                  </a:moveTo>
                  <a:cubicBezTo>
                    <a:pt x="1269" y="563"/>
                    <a:pt x="1262" y="572"/>
                    <a:pt x="1260" y="566"/>
                  </a:cubicBezTo>
                  <a:cubicBezTo>
                    <a:pt x="1259" y="558"/>
                    <a:pt x="1256" y="553"/>
                    <a:pt x="1260" y="545"/>
                  </a:cubicBezTo>
                  <a:cubicBezTo>
                    <a:pt x="1235" y="524"/>
                    <a:pt x="1200" y="501"/>
                    <a:pt x="1161" y="502"/>
                  </a:cubicBezTo>
                  <a:cubicBezTo>
                    <a:pt x="1145" y="493"/>
                    <a:pt x="1129" y="474"/>
                    <a:pt x="1108" y="479"/>
                  </a:cubicBezTo>
                  <a:cubicBezTo>
                    <a:pt x="1106" y="479"/>
                    <a:pt x="1105" y="480"/>
                    <a:pt x="1104" y="481"/>
                  </a:cubicBezTo>
                  <a:cubicBezTo>
                    <a:pt x="1099" y="508"/>
                    <a:pt x="1116" y="513"/>
                    <a:pt x="1120" y="531"/>
                  </a:cubicBezTo>
                  <a:cubicBezTo>
                    <a:pt x="1109" y="551"/>
                    <a:pt x="1088" y="561"/>
                    <a:pt x="1081" y="584"/>
                  </a:cubicBezTo>
                  <a:cubicBezTo>
                    <a:pt x="1094" y="595"/>
                    <a:pt x="1097" y="612"/>
                    <a:pt x="1104" y="628"/>
                  </a:cubicBezTo>
                  <a:cubicBezTo>
                    <a:pt x="1108" y="638"/>
                    <a:pt x="1118" y="645"/>
                    <a:pt x="1120" y="658"/>
                  </a:cubicBezTo>
                  <a:cubicBezTo>
                    <a:pt x="1121" y="670"/>
                    <a:pt x="1112" y="685"/>
                    <a:pt x="1115" y="697"/>
                  </a:cubicBezTo>
                  <a:cubicBezTo>
                    <a:pt x="1121" y="723"/>
                    <a:pt x="1151" y="715"/>
                    <a:pt x="1166" y="734"/>
                  </a:cubicBezTo>
                  <a:cubicBezTo>
                    <a:pt x="1177" y="725"/>
                    <a:pt x="1185" y="715"/>
                    <a:pt x="1186" y="697"/>
                  </a:cubicBezTo>
                  <a:cubicBezTo>
                    <a:pt x="1204" y="686"/>
                    <a:pt x="1217" y="671"/>
                    <a:pt x="1234" y="660"/>
                  </a:cubicBezTo>
                  <a:cubicBezTo>
                    <a:pt x="1270" y="659"/>
                    <a:pt x="1300" y="636"/>
                    <a:pt x="1313" y="605"/>
                  </a:cubicBezTo>
                  <a:cubicBezTo>
                    <a:pt x="1295" y="597"/>
                    <a:pt x="1279" y="588"/>
                    <a:pt x="1276" y="566"/>
                  </a:cubicBezTo>
                  <a:close/>
                </a:path>
              </a:pathLst>
            </a:custGeom>
            <a:solidFill>
              <a:srgbClr val="0054A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cxnSp>
          <p:nvCxnSpPr>
            <p:cNvPr id="68" name="Straight Arrow Connector 67"/>
            <p:cNvCxnSpPr/>
            <p:nvPr/>
          </p:nvCxnSpPr>
          <p:spPr>
            <a:xfrm flipH="1">
              <a:off x="947217" y="5649238"/>
              <a:ext cx="366892" cy="467032"/>
            </a:xfrm>
            <a:prstGeom prst="straightConnector1">
              <a:avLst/>
            </a:prstGeom>
            <a:ln w="12700" cap="rnd">
              <a:solidFill>
                <a:schemeClr val="accent6">
                  <a:lumMod val="75000"/>
                </a:schemeClr>
              </a:solidFill>
              <a:headEnd type="oval" w="med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3" name="TextBox 212"/>
            <p:cNvSpPr txBox="1"/>
            <p:nvPr/>
          </p:nvSpPr>
          <p:spPr>
            <a:xfrm>
              <a:off x="7096233" y="5658946"/>
              <a:ext cx="1873588" cy="1097280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endParaRPr lang="en-US" sz="1600" dirty="0" smtClean="0"/>
            </a:p>
            <a:p>
              <a:endParaRPr lang="en-US" sz="1600" dirty="0"/>
            </a:p>
            <a:p>
              <a:endParaRPr lang="en-US" sz="1600" dirty="0" smtClean="0"/>
            </a:p>
            <a:p>
              <a:endParaRPr lang="en-US" sz="1600" dirty="0"/>
            </a:p>
            <a:p>
              <a:endParaRPr lang="en-US" sz="1600" dirty="0"/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7190078" y="5997473"/>
              <a:ext cx="1126338" cy="754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>
                  <a:latin typeface="Century Gothic" panose="020B0502020202020204" pitchFamily="34" charset="0"/>
                </a:rPr>
                <a:t>Maccabi </a:t>
              </a:r>
            </a:p>
            <a:p>
              <a:r>
                <a:rPr lang="en-US" sz="1100" b="1" dirty="0" smtClean="0">
                  <a:latin typeface="Century Gothic" panose="020B0502020202020204" pitchFamily="34" charset="0"/>
                </a:rPr>
                <a:t>Healthcare </a:t>
              </a:r>
            </a:p>
            <a:p>
              <a:r>
                <a:rPr lang="en-US" sz="1100" b="1" dirty="0" smtClean="0">
                  <a:latin typeface="Century Gothic" panose="020B0502020202020204" pitchFamily="34" charset="0"/>
                </a:rPr>
                <a:t>Services</a:t>
              </a:r>
            </a:p>
            <a:p>
              <a:r>
                <a:rPr lang="en-US" sz="1000" i="1" dirty="0" smtClean="0">
                  <a:latin typeface="Century Gothic" panose="020B0502020202020204" pitchFamily="34" charset="0"/>
                </a:rPr>
                <a:t>Tel Aviv, Israel</a:t>
              </a:r>
              <a:endParaRPr lang="en-US" sz="1000" i="1" dirty="0">
                <a:latin typeface="Century Gothic" panose="020B0502020202020204" pitchFamily="34" charset="0"/>
              </a:endParaRPr>
            </a:p>
          </p:txBody>
        </p:sp>
        <p:grpSp>
          <p:nvGrpSpPr>
            <p:cNvPr id="95" name="Group 94"/>
            <p:cNvGrpSpPr/>
            <p:nvPr/>
          </p:nvGrpSpPr>
          <p:grpSpPr>
            <a:xfrm>
              <a:off x="8558784" y="5760720"/>
              <a:ext cx="182880" cy="630936"/>
              <a:chOff x="4981575" y="2917825"/>
              <a:chExt cx="190500" cy="647700"/>
            </a:xfrm>
            <a:solidFill>
              <a:srgbClr val="0054A6"/>
            </a:solidFill>
            <a:effectLst>
              <a:outerShdw blurRad="50800" dist="38100" dir="2700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102" name="Freeform 37"/>
              <p:cNvSpPr>
                <a:spLocks/>
              </p:cNvSpPr>
              <p:nvPr/>
            </p:nvSpPr>
            <p:spPr bwMode="auto">
              <a:xfrm>
                <a:off x="5076056" y="2984469"/>
                <a:ext cx="92871" cy="266603"/>
              </a:xfrm>
              <a:custGeom>
                <a:avLst/>
                <a:gdLst>
                  <a:gd name="T0" fmla="*/ 4 w 9"/>
                  <a:gd name="T1" fmla="*/ 0 h 23"/>
                  <a:gd name="T2" fmla="*/ 3 w 9"/>
                  <a:gd name="T3" fmla="*/ 1 h 23"/>
                  <a:gd name="T4" fmla="*/ 0 w 9"/>
                  <a:gd name="T5" fmla="*/ 5 h 23"/>
                  <a:gd name="T6" fmla="*/ 0 w 9"/>
                  <a:gd name="T7" fmla="*/ 9 h 23"/>
                  <a:gd name="T8" fmla="*/ 0 w 9"/>
                  <a:gd name="T9" fmla="*/ 13 h 23"/>
                  <a:gd name="T10" fmla="*/ 3 w 9"/>
                  <a:gd name="T11" fmla="*/ 13 h 23"/>
                  <a:gd name="T12" fmla="*/ 4 w 9"/>
                  <a:gd name="T13" fmla="*/ 13 h 23"/>
                  <a:gd name="T14" fmla="*/ 3 w 9"/>
                  <a:gd name="T15" fmla="*/ 15 h 23"/>
                  <a:gd name="T16" fmla="*/ 0 w 9"/>
                  <a:gd name="T17" fmla="*/ 19 h 23"/>
                  <a:gd name="T18" fmla="*/ 0 w 9"/>
                  <a:gd name="T19" fmla="*/ 20 h 23"/>
                  <a:gd name="T20" fmla="*/ 3 w 9"/>
                  <a:gd name="T21" fmla="*/ 23 h 23"/>
                  <a:gd name="T22" fmla="*/ 4 w 9"/>
                  <a:gd name="T23" fmla="*/ 20 h 23"/>
                  <a:gd name="T24" fmla="*/ 8 w 9"/>
                  <a:gd name="T25" fmla="*/ 19 h 23"/>
                  <a:gd name="T26" fmla="*/ 8 w 9"/>
                  <a:gd name="T27" fmla="*/ 19 h 23"/>
                  <a:gd name="T28" fmla="*/ 8 w 9"/>
                  <a:gd name="T29" fmla="*/ 19 h 23"/>
                  <a:gd name="T30" fmla="*/ 9 w 9"/>
                  <a:gd name="T31" fmla="*/ 15 h 23"/>
                  <a:gd name="T32" fmla="*/ 9 w 9"/>
                  <a:gd name="T33" fmla="*/ 11 h 23"/>
                  <a:gd name="T34" fmla="*/ 9 w 9"/>
                  <a:gd name="T35" fmla="*/ 11 h 23"/>
                  <a:gd name="T36" fmla="*/ 9 w 9"/>
                  <a:gd name="T37" fmla="*/ 3 h 23"/>
                  <a:gd name="T38" fmla="*/ 9 w 9"/>
                  <a:gd name="T39" fmla="*/ 3 h 23"/>
                  <a:gd name="T40" fmla="*/ 7 w 9"/>
                  <a:gd name="T41" fmla="*/ 1 h 23"/>
                  <a:gd name="T42" fmla="*/ 4 w 9"/>
                  <a:gd name="T43" fmla="*/ 0 h 23"/>
                  <a:gd name="T44" fmla="*/ 4 w 9"/>
                  <a:gd name="T45" fmla="*/ 0 h 23"/>
                  <a:gd name="T46" fmla="*/ 4 w 9"/>
                  <a:gd name="T47" fmla="*/ 0 h 23"/>
                  <a:gd name="T48" fmla="*/ 4 w 9"/>
                  <a:gd name="T49" fmla="*/ 0 h 23"/>
                  <a:gd name="T50" fmla="*/ 4 w 9"/>
                  <a:gd name="T51" fmla="*/ 0 h 23"/>
                  <a:gd name="T52" fmla="*/ 4 w 9"/>
                  <a:gd name="T53" fmla="*/ 0 h 23"/>
                  <a:gd name="T54" fmla="*/ 4 w 9"/>
                  <a:gd name="T55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9" h="23">
                    <a:moveTo>
                      <a:pt x="4" y="0"/>
                    </a:moveTo>
                    <a:lnTo>
                      <a:pt x="3" y="1"/>
                    </a:lnTo>
                    <a:lnTo>
                      <a:pt x="0" y="5"/>
                    </a:lnTo>
                    <a:lnTo>
                      <a:pt x="0" y="9"/>
                    </a:lnTo>
                    <a:lnTo>
                      <a:pt x="0" y="13"/>
                    </a:lnTo>
                    <a:lnTo>
                      <a:pt x="3" y="13"/>
                    </a:lnTo>
                    <a:lnTo>
                      <a:pt x="4" y="13"/>
                    </a:lnTo>
                    <a:lnTo>
                      <a:pt x="3" y="15"/>
                    </a:lnTo>
                    <a:lnTo>
                      <a:pt x="0" y="19"/>
                    </a:lnTo>
                    <a:lnTo>
                      <a:pt x="0" y="20"/>
                    </a:lnTo>
                    <a:lnTo>
                      <a:pt x="3" y="23"/>
                    </a:lnTo>
                    <a:lnTo>
                      <a:pt x="4" y="20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9" y="15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7" y="1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103" name="Freeform 38"/>
              <p:cNvSpPr>
                <a:spLocks/>
              </p:cNvSpPr>
              <p:nvPr/>
            </p:nvSpPr>
            <p:spPr bwMode="auto">
              <a:xfrm>
                <a:off x="4981575" y="2917825"/>
                <a:ext cx="190500" cy="647700"/>
              </a:xfrm>
              <a:custGeom>
                <a:avLst/>
                <a:gdLst>
                  <a:gd name="T0" fmla="*/ 10 w 15"/>
                  <a:gd name="T1" fmla="*/ 0 h 51"/>
                  <a:gd name="T2" fmla="*/ 10 w 15"/>
                  <a:gd name="T3" fmla="*/ 0 h 51"/>
                  <a:gd name="T4" fmla="*/ 8 w 15"/>
                  <a:gd name="T5" fmla="*/ 0 h 51"/>
                  <a:gd name="T6" fmla="*/ 8 w 15"/>
                  <a:gd name="T7" fmla="*/ 2 h 51"/>
                  <a:gd name="T8" fmla="*/ 8 w 15"/>
                  <a:gd name="T9" fmla="*/ 3 h 51"/>
                  <a:gd name="T10" fmla="*/ 7 w 15"/>
                  <a:gd name="T11" fmla="*/ 6 h 51"/>
                  <a:gd name="T12" fmla="*/ 7 w 15"/>
                  <a:gd name="T13" fmla="*/ 8 h 51"/>
                  <a:gd name="T14" fmla="*/ 5 w 15"/>
                  <a:gd name="T15" fmla="*/ 15 h 51"/>
                  <a:gd name="T16" fmla="*/ 2 w 15"/>
                  <a:gd name="T17" fmla="*/ 20 h 51"/>
                  <a:gd name="T18" fmla="*/ 4 w 15"/>
                  <a:gd name="T19" fmla="*/ 22 h 51"/>
                  <a:gd name="T20" fmla="*/ 2 w 15"/>
                  <a:gd name="T21" fmla="*/ 23 h 51"/>
                  <a:gd name="T22" fmla="*/ 1 w 15"/>
                  <a:gd name="T23" fmla="*/ 25 h 51"/>
                  <a:gd name="T24" fmla="*/ 0 w 15"/>
                  <a:gd name="T25" fmla="*/ 27 h 51"/>
                  <a:gd name="T26" fmla="*/ 10 w 15"/>
                  <a:gd name="T27" fmla="*/ 51 h 51"/>
                  <a:gd name="T28" fmla="*/ 10 w 15"/>
                  <a:gd name="T29" fmla="*/ 49 h 51"/>
                  <a:gd name="T30" fmla="*/ 11 w 15"/>
                  <a:gd name="T31" fmla="*/ 50 h 51"/>
                  <a:gd name="T32" fmla="*/ 11 w 15"/>
                  <a:gd name="T33" fmla="*/ 46 h 51"/>
                  <a:gd name="T34" fmla="*/ 12 w 15"/>
                  <a:gd name="T35" fmla="*/ 42 h 51"/>
                  <a:gd name="T36" fmla="*/ 12 w 15"/>
                  <a:gd name="T37" fmla="*/ 41 h 51"/>
                  <a:gd name="T38" fmla="*/ 12 w 15"/>
                  <a:gd name="T39" fmla="*/ 35 h 51"/>
                  <a:gd name="T40" fmla="*/ 14 w 15"/>
                  <a:gd name="T41" fmla="*/ 29 h 51"/>
                  <a:gd name="T42" fmla="*/ 14 w 15"/>
                  <a:gd name="T43" fmla="*/ 29 h 51"/>
                  <a:gd name="T44" fmla="*/ 14 w 15"/>
                  <a:gd name="T45" fmla="*/ 28 h 51"/>
                  <a:gd name="T46" fmla="*/ 14 w 15"/>
                  <a:gd name="T47" fmla="*/ 28 h 51"/>
                  <a:gd name="T48" fmla="*/ 14 w 15"/>
                  <a:gd name="T49" fmla="*/ 27 h 51"/>
                  <a:gd name="T50" fmla="*/ 14 w 15"/>
                  <a:gd name="T51" fmla="*/ 25 h 51"/>
                  <a:gd name="T52" fmla="*/ 14 w 15"/>
                  <a:gd name="T53" fmla="*/ 22 h 51"/>
                  <a:gd name="T54" fmla="*/ 14 w 15"/>
                  <a:gd name="T55" fmla="*/ 22 h 51"/>
                  <a:gd name="T56" fmla="*/ 14 w 15"/>
                  <a:gd name="T57" fmla="*/ 22 h 51"/>
                  <a:gd name="T58" fmla="*/ 11 w 15"/>
                  <a:gd name="T59" fmla="*/ 23 h 51"/>
                  <a:gd name="T60" fmla="*/ 10 w 15"/>
                  <a:gd name="T61" fmla="*/ 25 h 51"/>
                  <a:gd name="T62" fmla="*/ 8 w 15"/>
                  <a:gd name="T63" fmla="*/ 23 h 51"/>
                  <a:gd name="T64" fmla="*/ 8 w 15"/>
                  <a:gd name="T65" fmla="*/ 22 h 51"/>
                  <a:gd name="T66" fmla="*/ 10 w 15"/>
                  <a:gd name="T67" fmla="*/ 19 h 51"/>
                  <a:gd name="T68" fmla="*/ 11 w 15"/>
                  <a:gd name="T69" fmla="*/ 18 h 51"/>
                  <a:gd name="T70" fmla="*/ 10 w 15"/>
                  <a:gd name="T71" fmla="*/ 18 h 51"/>
                  <a:gd name="T72" fmla="*/ 8 w 15"/>
                  <a:gd name="T73" fmla="*/ 18 h 51"/>
                  <a:gd name="T74" fmla="*/ 8 w 15"/>
                  <a:gd name="T75" fmla="*/ 15 h 51"/>
                  <a:gd name="T76" fmla="*/ 8 w 15"/>
                  <a:gd name="T77" fmla="*/ 12 h 51"/>
                  <a:gd name="T78" fmla="*/ 10 w 15"/>
                  <a:gd name="T79" fmla="*/ 9 h 51"/>
                  <a:gd name="T80" fmla="*/ 11 w 15"/>
                  <a:gd name="T81" fmla="*/ 8 h 51"/>
                  <a:gd name="T82" fmla="*/ 13 w 15"/>
                  <a:gd name="T83" fmla="*/ 9 h 51"/>
                  <a:gd name="T84" fmla="*/ 15 w 15"/>
                  <a:gd name="T85" fmla="*/ 10 h 51"/>
                  <a:gd name="T86" fmla="*/ 15 w 15"/>
                  <a:gd name="T87" fmla="*/ 7 h 51"/>
                  <a:gd name="T88" fmla="*/ 15 w 15"/>
                  <a:gd name="T89" fmla="*/ 3 h 51"/>
                  <a:gd name="T90" fmla="*/ 15 w 15"/>
                  <a:gd name="T91" fmla="*/ 1 h 51"/>
                  <a:gd name="T92" fmla="*/ 10 w 15"/>
                  <a:gd name="T93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5" h="51">
                    <a:moveTo>
                      <a:pt x="10" y="0"/>
                    </a:moveTo>
                    <a:cubicBezTo>
                      <a:pt x="10" y="0"/>
                      <a:pt x="10" y="0"/>
                      <a:pt x="10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8" y="2"/>
                      <a:pt x="8" y="2"/>
                      <a:pt x="8" y="2"/>
                    </a:cubicBezTo>
                    <a:cubicBezTo>
                      <a:pt x="8" y="3"/>
                      <a:pt x="8" y="3"/>
                      <a:pt x="8" y="3"/>
                    </a:cubicBezTo>
                    <a:cubicBezTo>
                      <a:pt x="7" y="6"/>
                      <a:pt x="7" y="6"/>
                      <a:pt x="7" y="6"/>
                    </a:cubicBezTo>
                    <a:cubicBezTo>
                      <a:pt x="7" y="8"/>
                      <a:pt x="7" y="8"/>
                      <a:pt x="7" y="8"/>
                    </a:cubicBezTo>
                    <a:cubicBezTo>
                      <a:pt x="5" y="15"/>
                      <a:pt x="5" y="15"/>
                      <a:pt x="5" y="15"/>
                    </a:cubicBezTo>
                    <a:cubicBezTo>
                      <a:pt x="2" y="20"/>
                      <a:pt x="2" y="20"/>
                      <a:pt x="2" y="20"/>
                    </a:cubicBezTo>
                    <a:cubicBezTo>
                      <a:pt x="4" y="22"/>
                      <a:pt x="4" y="22"/>
                      <a:pt x="4" y="22"/>
                    </a:cubicBezTo>
                    <a:cubicBezTo>
                      <a:pt x="2" y="23"/>
                      <a:pt x="2" y="23"/>
                      <a:pt x="2" y="23"/>
                    </a:cubicBezTo>
                    <a:cubicBezTo>
                      <a:pt x="1" y="25"/>
                      <a:pt x="1" y="25"/>
                      <a:pt x="1" y="25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10" y="51"/>
                      <a:pt x="10" y="51"/>
                      <a:pt x="10" y="51"/>
                    </a:cubicBezTo>
                    <a:cubicBezTo>
                      <a:pt x="10" y="49"/>
                      <a:pt x="10" y="49"/>
                      <a:pt x="10" y="49"/>
                    </a:cubicBezTo>
                    <a:cubicBezTo>
                      <a:pt x="11" y="50"/>
                      <a:pt x="11" y="50"/>
                      <a:pt x="11" y="50"/>
                    </a:cubicBezTo>
                    <a:cubicBezTo>
                      <a:pt x="11" y="46"/>
                      <a:pt x="11" y="46"/>
                      <a:pt x="11" y="46"/>
                    </a:cubicBezTo>
                    <a:cubicBezTo>
                      <a:pt x="12" y="42"/>
                      <a:pt x="12" y="42"/>
                      <a:pt x="12" y="42"/>
                    </a:cubicBezTo>
                    <a:cubicBezTo>
                      <a:pt x="12" y="41"/>
                      <a:pt x="12" y="41"/>
                      <a:pt x="12" y="41"/>
                    </a:cubicBezTo>
                    <a:cubicBezTo>
                      <a:pt x="12" y="35"/>
                      <a:pt x="12" y="35"/>
                      <a:pt x="12" y="35"/>
                    </a:cubicBezTo>
                    <a:cubicBezTo>
                      <a:pt x="14" y="29"/>
                      <a:pt x="14" y="29"/>
                      <a:pt x="14" y="29"/>
                    </a:cubicBezTo>
                    <a:cubicBezTo>
                      <a:pt x="14" y="29"/>
                      <a:pt x="14" y="29"/>
                      <a:pt x="14" y="29"/>
                    </a:cubicBezTo>
                    <a:cubicBezTo>
                      <a:pt x="14" y="28"/>
                      <a:pt x="14" y="28"/>
                      <a:pt x="14" y="28"/>
                    </a:cubicBezTo>
                    <a:cubicBezTo>
                      <a:pt x="14" y="28"/>
                      <a:pt x="14" y="28"/>
                      <a:pt x="14" y="28"/>
                    </a:cubicBezTo>
                    <a:cubicBezTo>
                      <a:pt x="14" y="27"/>
                      <a:pt x="14" y="27"/>
                      <a:pt x="14" y="27"/>
                    </a:cubicBezTo>
                    <a:cubicBezTo>
                      <a:pt x="14" y="25"/>
                      <a:pt x="14" y="25"/>
                      <a:pt x="14" y="25"/>
                    </a:cubicBezTo>
                    <a:cubicBezTo>
                      <a:pt x="14" y="22"/>
                      <a:pt x="14" y="22"/>
                      <a:pt x="14" y="22"/>
                    </a:cubicBezTo>
                    <a:cubicBezTo>
                      <a:pt x="14" y="22"/>
                      <a:pt x="14" y="22"/>
                      <a:pt x="14" y="22"/>
                    </a:cubicBezTo>
                    <a:cubicBezTo>
                      <a:pt x="14" y="22"/>
                      <a:pt x="14" y="22"/>
                      <a:pt x="14" y="22"/>
                    </a:cubicBezTo>
                    <a:cubicBezTo>
                      <a:pt x="11" y="23"/>
                      <a:pt x="11" y="23"/>
                      <a:pt x="11" y="23"/>
                    </a:cubicBezTo>
                    <a:cubicBezTo>
                      <a:pt x="10" y="25"/>
                      <a:pt x="10" y="25"/>
                      <a:pt x="10" y="25"/>
                    </a:cubicBezTo>
                    <a:cubicBezTo>
                      <a:pt x="8" y="23"/>
                      <a:pt x="8" y="23"/>
                      <a:pt x="8" y="23"/>
                    </a:cubicBezTo>
                    <a:cubicBezTo>
                      <a:pt x="8" y="22"/>
                      <a:pt x="8" y="22"/>
                      <a:pt x="8" y="22"/>
                    </a:cubicBezTo>
                    <a:cubicBezTo>
                      <a:pt x="10" y="19"/>
                      <a:pt x="10" y="19"/>
                      <a:pt x="10" y="19"/>
                    </a:cubicBezTo>
                    <a:cubicBezTo>
                      <a:pt x="11" y="18"/>
                      <a:pt x="11" y="18"/>
                      <a:pt x="11" y="18"/>
                    </a:cubicBezTo>
                    <a:cubicBezTo>
                      <a:pt x="10" y="18"/>
                      <a:pt x="10" y="18"/>
                      <a:pt x="10" y="18"/>
                    </a:cubicBezTo>
                    <a:cubicBezTo>
                      <a:pt x="8" y="18"/>
                      <a:pt x="8" y="18"/>
                      <a:pt x="8" y="18"/>
                    </a:cubicBezTo>
                    <a:cubicBezTo>
                      <a:pt x="8" y="15"/>
                      <a:pt x="8" y="15"/>
                      <a:pt x="8" y="15"/>
                    </a:cubicBezTo>
                    <a:cubicBezTo>
                      <a:pt x="8" y="12"/>
                      <a:pt x="8" y="12"/>
                      <a:pt x="8" y="12"/>
                    </a:cubicBezTo>
                    <a:cubicBezTo>
                      <a:pt x="10" y="9"/>
                      <a:pt x="10" y="9"/>
                      <a:pt x="10" y="9"/>
                    </a:cubicBezTo>
                    <a:cubicBezTo>
                      <a:pt x="11" y="8"/>
                      <a:pt x="11" y="8"/>
                      <a:pt x="11" y="8"/>
                    </a:cubicBezTo>
                    <a:cubicBezTo>
                      <a:pt x="13" y="9"/>
                      <a:pt x="13" y="9"/>
                      <a:pt x="13" y="9"/>
                    </a:cubicBezTo>
                    <a:cubicBezTo>
                      <a:pt x="15" y="10"/>
                      <a:pt x="15" y="10"/>
                      <a:pt x="15" y="10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3"/>
                      <a:pt x="15" y="3"/>
                      <a:pt x="15" y="3"/>
                    </a:cubicBezTo>
                    <a:cubicBezTo>
                      <a:pt x="15" y="1"/>
                      <a:pt x="15" y="1"/>
                      <a:pt x="15" y="1"/>
                    </a:cubicBezTo>
                    <a:lnTo>
                      <a:pt x="1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5076056" y="3117770"/>
                <a:ext cx="46435" cy="45719"/>
              </a:xfrm>
              <a:prstGeom prst="rect">
                <a:avLst/>
              </a:prstGeom>
              <a:solidFill>
                <a:srgbClr val="0054A6"/>
              </a:solidFill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ysClr val="windowText" lastClr="000000"/>
                  </a:solidFill>
                </a:endParaRPr>
              </a:p>
            </p:txBody>
          </p:sp>
        </p:grpSp>
        <p:cxnSp>
          <p:nvCxnSpPr>
            <p:cNvPr id="215" name="Straight Arrow Connector 214"/>
            <p:cNvCxnSpPr/>
            <p:nvPr/>
          </p:nvCxnSpPr>
          <p:spPr>
            <a:xfrm flipH="1">
              <a:off x="8125658" y="5981749"/>
              <a:ext cx="490228" cy="269909"/>
            </a:xfrm>
            <a:prstGeom prst="straightConnector1">
              <a:avLst/>
            </a:prstGeom>
            <a:ln w="12700" cap="rnd">
              <a:solidFill>
                <a:schemeClr val="accent6">
                  <a:lumMod val="75000"/>
                </a:schemeClr>
              </a:solidFill>
              <a:headEnd type="oval" w="med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58604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reeform 31"/>
          <p:cNvSpPr>
            <a:spLocks/>
          </p:cNvSpPr>
          <p:nvPr/>
        </p:nvSpPr>
        <p:spPr bwMode="auto">
          <a:xfrm>
            <a:off x="7090344" y="3301971"/>
            <a:ext cx="203143" cy="436708"/>
          </a:xfrm>
          <a:custGeom>
            <a:avLst/>
            <a:gdLst>
              <a:gd name="T0" fmla="*/ 57 w 69"/>
              <a:gd name="T1" fmla="*/ 18 h 140"/>
              <a:gd name="T2" fmla="*/ 47 w 69"/>
              <a:gd name="T3" fmla="*/ 9 h 140"/>
              <a:gd name="T4" fmla="*/ 36 w 69"/>
              <a:gd name="T5" fmla="*/ 0 h 140"/>
              <a:gd name="T6" fmla="*/ 32 w 69"/>
              <a:gd name="T7" fmla="*/ 0 h 140"/>
              <a:gd name="T8" fmla="*/ 31 w 69"/>
              <a:gd name="T9" fmla="*/ 1 h 140"/>
              <a:gd name="T10" fmla="*/ 32 w 69"/>
              <a:gd name="T11" fmla="*/ 1 h 140"/>
              <a:gd name="T12" fmla="*/ 23 w 69"/>
              <a:gd name="T13" fmla="*/ 4 h 140"/>
              <a:gd name="T14" fmla="*/ 23 w 69"/>
              <a:gd name="T15" fmla="*/ 15 h 140"/>
              <a:gd name="T16" fmla="*/ 17 w 69"/>
              <a:gd name="T17" fmla="*/ 24 h 140"/>
              <a:gd name="T18" fmla="*/ 15 w 69"/>
              <a:gd name="T19" fmla="*/ 30 h 140"/>
              <a:gd name="T20" fmla="*/ 14 w 69"/>
              <a:gd name="T21" fmla="*/ 33 h 140"/>
              <a:gd name="T22" fmla="*/ 14 w 69"/>
              <a:gd name="T23" fmla="*/ 33 h 140"/>
              <a:gd name="T24" fmla="*/ 13 w 69"/>
              <a:gd name="T25" fmla="*/ 35 h 140"/>
              <a:gd name="T26" fmla="*/ 16 w 69"/>
              <a:gd name="T27" fmla="*/ 34 h 140"/>
              <a:gd name="T28" fmla="*/ 16 w 69"/>
              <a:gd name="T29" fmla="*/ 34 h 140"/>
              <a:gd name="T30" fmla="*/ 23 w 69"/>
              <a:gd name="T31" fmla="*/ 47 h 140"/>
              <a:gd name="T32" fmla="*/ 23 w 69"/>
              <a:gd name="T33" fmla="*/ 62 h 140"/>
              <a:gd name="T34" fmla="*/ 19 w 69"/>
              <a:gd name="T35" fmla="*/ 68 h 140"/>
              <a:gd name="T36" fmla="*/ 19 w 69"/>
              <a:gd name="T37" fmla="*/ 73 h 140"/>
              <a:gd name="T38" fmla="*/ 19 w 69"/>
              <a:gd name="T39" fmla="*/ 73 h 140"/>
              <a:gd name="T40" fmla="*/ 6 w 69"/>
              <a:gd name="T41" fmla="*/ 85 h 140"/>
              <a:gd name="T42" fmla="*/ 0 w 69"/>
              <a:gd name="T43" fmla="*/ 88 h 140"/>
              <a:gd name="T44" fmla="*/ 0 w 69"/>
              <a:gd name="T45" fmla="*/ 140 h 140"/>
              <a:gd name="T46" fmla="*/ 27 w 69"/>
              <a:gd name="T47" fmla="*/ 140 h 140"/>
              <a:gd name="T48" fmla="*/ 27 w 69"/>
              <a:gd name="T49" fmla="*/ 139 h 140"/>
              <a:gd name="T50" fmla="*/ 27 w 69"/>
              <a:gd name="T51" fmla="*/ 139 h 140"/>
              <a:gd name="T52" fmla="*/ 5 w 69"/>
              <a:gd name="T53" fmla="*/ 96 h 140"/>
              <a:gd name="T54" fmla="*/ 5 w 69"/>
              <a:gd name="T55" fmla="*/ 88 h 140"/>
              <a:gd name="T56" fmla="*/ 17 w 69"/>
              <a:gd name="T57" fmla="*/ 99 h 140"/>
              <a:gd name="T58" fmla="*/ 21 w 69"/>
              <a:gd name="T59" fmla="*/ 103 h 140"/>
              <a:gd name="T60" fmla="*/ 25 w 69"/>
              <a:gd name="T61" fmla="*/ 107 h 140"/>
              <a:gd name="T62" fmla="*/ 33 w 69"/>
              <a:gd name="T63" fmla="*/ 107 h 140"/>
              <a:gd name="T64" fmla="*/ 33 w 69"/>
              <a:gd name="T65" fmla="*/ 115 h 140"/>
              <a:gd name="T66" fmla="*/ 33 w 69"/>
              <a:gd name="T67" fmla="*/ 119 h 140"/>
              <a:gd name="T68" fmla="*/ 52 w 69"/>
              <a:gd name="T69" fmla="*/ 92 h 140"/>
              <a:gd name="T70" fmla="*/ 52 w 69"/>
              <a:gd name="T71" fmla="*/ 88 h 140"/>
              <a:gd name="T72" fmla="*/ 56 w 69"/>
              <a:gd name="T73" fmla="*/ 88 h 140"/>
              <a:gd name="T74" fmla="*/ 60 w 69"/>
              <a:gd name="T75" fmla="*/ 84 h 140"/>
              <a:gd name="T76" fmla="*/ 60 w 69"/>
              <a:gd name="T77" fmla="*/ 72 h 140"/>
              <a:gd name="T78" fmla="*/ 64 w 69"/>
              <a:gd name="T79" fmla="*/ 68 h 140"/>
              <a:gd name="T80" fmla="*/ 68 w 69"/>
              <a:gd name="T81" fmla="*/ 68 h 140"/>
              <a:gd name="T82" fmla="*/ 68 w 69"/>
              <a:gd name="T83" fmla="*/ 57 h 140"/>
              <a:gd name="T84" fmla="*/ 68 w 69"/>
              <a:gd name="T85" fmla="*/ 53 h 140"/>
              <a:gd name="T86" fmla="*/ 64 w 69"/>
              <a:gd name="T87" fmla="*/ 49 h 140"/>
              <a:gd name="T88" fmla="*/ 60 w 69"/>
              <a:gd name="T89" fmla="*/ 45 h 140"/>
              <a:gd name="T90" fmla="*/ 60 w 69"/>
              <a:gd name="T91" fmla="*/ 41 h 140"/>
              <a:gd name="T92" fmla="*/ 69 w 69"/>
              <a:gd name="T93" fmla="*/ 26 h 140"/>
              <a:gd name="T94" fmla="*/ 63 w 69"/>
              <a:gd name="T95" fmla="*/ 18 h 140"/>
              <a:gd name="T96" fmla="*/ 57 w 69"/>
              <a:gd name="T97" fmla="*/ 18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69" h="140">
                <a:moveTo>
                  <a:pt x="57" y="18"/>
                </a:moveTo>
                <a:cubicBezTo>
                  <a:pt x="47" y="9"/>
                  <a:pt x="47" y="9"/>
                  <a:pt x="47" y="9"/>
                </a:cubicBezTo>
                <a:cubicBezTo>
                  <a:pt x="36" y="0"/>
                  <a:pt x="36" y="0"/>
                  <a:pt x="36" y="0"/>
                </a:cubicBezTo>
                <a:cubicBezTo>
                  <a:pt x="32" y="0"/>
                  <a:pt x="32" y="0"/>
                  <a:pt x="32" y="0"/>
                </a:cubicBezTo>
                <a:cubicBezTo>
                  <a:pt x="32" y="0"/>
                  <a:pt x="31" y="0"/>
                  <a:pt x="31" y="1"/>
                </a:cubicBezTo>
                <a:cubicBezTo>
                  <a:pt x="32" y="1"/>
                  <a:pt x="32" y="1"/>
                  <a:pt x="32" y="1"/>
                </a:cubicBezTo>
                <a:cubicBezTo>
                  <a:pt x="23" y="4"/>
                  <a:pt x="23" y="4"/>
                  <a:pt x="23" y="4"/>
                </a:cubicBezTo>
                <a:cubicBezTo>
                  <a:pt x="23" y="15"/>
                  <a:pt x="23" y="15"/>
                  <a:pt x="23" y="15"/>
                </a:cubicBezTo>
                <a:cubicBezTo>
                  <a:pt x="17" y="24"/>
                  <a:pt x="17" y="24"/>
                  <a:pt x="17" y="24"/>
                </a:cubicBezTo>
                <a:cubicBezTo>
                  <a:pt x="15" y="30"/>
                  <a:pt x="15" y="30"/>
                  <a:pt x="15" y="30"/>
                </a:cubicBezTo>
                <a:cubicBezTo>
                  <a:pt x="14" y="33"/>
                  <a:pt x="14" y="33"/>
                  <a:pt x="14" y="33"/>
                </a:cubicBezTo>
                <a:cubicBezTo>
                  <a:pt x="14" y="33"/>
                  <a:pt x="14" y="33"/>
                  <a:pt x="14" y="33"/>
                </a:cubicBezTo>
                <a:cubicBezTo>
                  <a:pt x="13" y="35"/>
                  <a:pt x="13" y="35"/>
                  <a:pt x="13" y="35"/>
                </a:cubicBezTo>
                <a:cubicBezTo>
                  <a:pt x="16" y="34"/>
                  <a:pt x="16" y="34"/>
                  <a:pt x="16" y="34"/>
                </a:cubicBezTo>
                <a:cubicBezTo>
                  <a:pt x="16" y="34"/>
                  <a:pt x="16" y="34"/>
                  <a:pt x="16" y="34"/>
                </a:cubicBezTo>
                <a:cubicBezTo>
                  <a:pt x="23" y="47"/>
                  <a:pt x="23" y="47"/>
                  <a:pt x="23" y="47"/>
                </a:cubicBezTo>
                <a:cubicBezTo>
                  <a:pt x="23" y="62"/>
                  <a:pt x="23" y="62"/>
                  <a:pt x="23" y="62"/>
                </a:cubicBezTo>
                <a:cubicBezTo>
                  <a:pt x="19" y="68"/>
                  <a:pt x="19" y="68"/>
                  <a:pt x="19" y="68"/>
                </a:cubicBezTo>
                <a:cubicBezTo>
                  <a:pt x="19" y="73"/>
                  <a:pt x="19" y="73"/>
                  <a:pt x="19" y="73"/>
                </a:cubicBezTo>
                <a:cubicBezTo>
                  <a:pt x="19" y="73"/>
                  <a:pt x="19" y="73"/>
                  <a:pt x="19" y="73"/>
                </a:cubicBezTo>
                <a:cubicBezTo>
                  <a:pt x="17" y="74"/>
                  <a:pt x="12" y="79"/>
                  <a:pt x="6" y="85"/>
                </a:cubicBezTo>
                <a:cubicBezTo>
                  <a:pt x="5" y="87"/>
                  <a:pt x="3" y="88"/>
                  <a:pt x="0" y="88"/>
                </a:cubicBezTo>
                <a:cubicBezTo>
                  <a:pt x="0" y="140"/>
                  <a:pt x="0" y="140"/>
                  <a:pt x="0" y="140"/>
                </a:cubicBezTo>
                <a:cubicBezTo>
                  <a:pt x="27" y="140"/>
                  <a:pt x="27" y="140"/>
                  <a:pt x="27" y="140"/>
                </a:cubicBezTo>
                <a:cubicBezTo>
                  <a:pt x="27" y="139"/>
                  <a:pt x="27" y="139"/>
                  <a:pt x="27" y="139"/>
                </a:cubicBezTo>
                <a:cubicBezTo>
                  <a:pt x="27" y="139"/>
                  <a:pt x="27" y="139"/>
                  <a:pt x="27" y="139"/>
                </a:cubicBezTo>
                <a:cubicBezTo>
                  <a:pt x="5" y="96"/>
                  <a:pt x="5" y="96"/>
                  <a:pt x="5" y="96"/>
                </a:cubicBezTo>
                <a:cubicBezTo>
                  <a:pt x="5" y="88"/>
                  <a:pt x="5" y="88"/>
                  <a:pt x="5" y="88"/>
                </a:cubicBezTo>
                <a:cubicBezTo>
                  <a:pt x="17" y="99"/>
                  <a:pt x="17" y="99"/>
                  <a:pt x="17" y="99"/>
                </a:cubicBezTo>
                <a:cubicBezTo>
                  <a:pt x="21" y="103"/>
                  <a:pt x="21" y="103"/>
                  <a:pt x="21" y="103"/>
                </a:cubicBezTo>
                <a:cubicBezTo>
                  <a:pt x="25" y="107"/>
                  <a:pt x="25" y="107"/>
                  <a:pt x="25" y="107"/>
                </a:cubicBezTo>
                <a:cubicBezTo>
                  <a:pt x="33" y="107"/>
                  <a:pt x="33" y="107"/>
                  <a:pt x="33" y="107"/>
                </a:cubicBezTo>
                <a:cubicBezTo>
                  <a:pt x="33" y="115"/>
                  <a:pt x="33" y="115"/>
                  <a:pt x="33" y="115"/>
                </a:cubicBezTo>
                <a:cubicBezTo>
                  <a:pt x="33" y="119"/>
                  <a:pt x="33" y="119"/>
                  <a:pt x="33" y="119"/>
                </a:cubicBezTo>
                <a:cubicBezTo>
                  <a:pt x="52" y="92"/>
                  <a:pt x="52" y="92"/>
                  <a:pt x="52" y="92"/>
                </a:cubicBezTo>
                <a:cubicBezTo>
                  <a:pt x="52" y="88"/>
                  <a:pt x="52" y="88"/>
                  <a:pt x="52" y="88"/>
                </a:cubicBezTo>
                <a:cubicBezTo>
                  <a:pt x="56" y="88"/>
                  <a:pt x="56" y="88"/>
                  <a:pt x="56" y="88"/>
                </a:cubicBezTo>
                <a:cubicBezTo>
                  <a:pt x="60" y="84"/>
                  <a:pt x="60" y="84"/>
                  <a:pt x="60" y="84"/>
                </a:cubicBezTo>
                <a:cubicBezTo>
                  <a:pt x="60" y="72"/>
                  <a:pt x="60" y="72"/>
                  <a:pt x="60" y="72"/>
                </a:cubicBezTo>
                <a:cubicBezTo>
                  <a:pt x="64" y="68"/>
                  <a:pt x="64" y="68"/>
                  <a:pt x="64" y="68"/>
                </a:cubicBezTo>
                <a:cubicBezTo>
                  <a:pt x="68" y="68"/>
                  <a:pt x="68" y="68"/>
                  <a:pt x="68" y="68"/>
                </a:cubicBezTo>
                <a:cubicBezTo>
                  <a:pt x="68" y="57"/>
                  <a:pt x="68" y="57"/>
                  <a:pt x="68" y="57"/>
                </a:cubicBezTo>
                <a:cubicBezTo>
                  <a:pt x="68" y="53"/>
                  <a:pt x="68" y="53"/>
                  <a:pt x="68" y="53"/>
                </a:cubicBezTo>
                <a:cubicBezTo>
                  <a:pt x="64" y="49"/>
                  <a:pt x="64" y="49"/>
                  <a:pt x="64" y="49"/>
                </a:cubicBezTo>
                <a:cubicBezTo>
                  <a:pt x="60" y="45"/>
                  <a:pt x="60" y="45"/>
                  <a:pt x="60" y="45"/>
                </a:cubicBezTo>
                <a:cubicBezTo>
                  <a:pt x="60" y="41"/>
                  <a:pt x="60" y="41"/>
                  <a:pt x="60" y="41"/>
                </a:cubicBezTo>
                <a:cubicBezTo>
                  <a:pt x="69" y="26"/>
                  <a:pt x="69" y="26"/>
                  <a:pt x="69" y="26"/>
                </a:cubicBezTo>
                <a:cubicBezTo>
                  <a:pt x="63" y="18"/>
                  <a:pt x="63" y="18"/>
                  <a:pt x="63" y="18"/>
                </a:cubicBezTo>
                <a:lnTo>
                  <a:pt x="57" y="18"/>
                </a:lnTo>
                <a:close/>
              </a:path>
            </a:pathLst>
          </a:custGeom>
          <a:solidFill>
            <a:srgbClr val="53A9FF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Freeform 7"/>
          <p:cNvSpPr>
            <a:spLocks/>
          </p:cNvSpPr>
          <p:nvPr/>
        </p:nvSpPr>
        <p:spPr bwMode="auto">
          <a:xfrm>
            <a:off x="5722803" y="4832778"/>
            <a:ext cx="853793" cy="806588"/>
          </a:xfrm>
          <a:custGeom>
            <a:avLst/>
            <a:gdLst>
              <a:gd name="T0" fmla="*/ 440 w 580"/>
              <a:gd name="T1" fmla="*/ 40 h 519"/>
              <a:gd name="T2" fmla="*/ 298 w 580"/>
              <a:gd name="T3" fmla="*/ 24 h 519"/>
              <a:gd name="T4" fmla="*/ 194 w 580"/>
              <a:gd name="T5" fmla="*/ 14 h 519"/>
              <a:gd name="T6" fmla="*/ 186 w 580"/>
              <a:gd name="T7" fmla="*/ 6 h 519"/>
              <a:gd name="T8" fmla="*/ 0 w 580"/>
              <a:gd name="T9" fmla="*/ 68 h 519"/>
              <a:gd name="T10" fmla="*/ 26 w 580"/>
              <a:gd name="T11" fmla="*/ 50 h 519"/>
              <a:gd name="T12" fmla="*/ 42 w 580"/>
              <a:gd name="T13" fmla="*/ 42 h 519"/>
              <a:gd name="T14" fmla="*/ 96 w 580"/>
              <a:gd name="T15" fmla="*/ 50 h 519"/>
              <a:gd name="T16" fmla="*/ 104 w 580"/>
              <a:gd name="T17" fmla="*/ 58 h 519"/>
              <a:gd name="T18" fmla="*/ 96 w 580"/>
              <a:gd name="T19" fmla="*/ 66 h 519"/>
              <a:gd name="T20" fmla="*/ 174 w 580"/>
              <a:gd name="T21" fmla="*/ 113 h 519"/>
              <a:gd name="T22" fmla="*/ 220 w 580"/>
              <a:gd name="T23" fmla="*/ 113 h 519"/>
              <a:gd name="T24" fmla="*/ 252 w 580"/>
              <a:gd name="T25" fmla="*/ 97 h 519"/>
              <a:gd name="T26" fmla="*/ 260 w 580"/>
              <a:gd name="T27" fmla="*/ 90 h 519"/>
              <a:gd name="T28" fmla="*/ 292 w 580"/>
              <a:gd name="T29" fmla="*/ 90 h 519"/>
              <a:gd name="T30" fmla="*/ 322 w 580"/>
              <a:gd name="T31" fmla="*/ 121 h 519"/>
              <a:gd name="T32" fmla="*/ 330 w 580"/>
              <a:gd name="T33" fmla="*/ 137 h 519"/>
              <a:gd name="T34" fmla="*/ 370 w 580"/>
              <a:gd name="T35" fmla="*/ 169 h 519"/>
              <a:gd name="T36" fmla="*/ 376 w 580"/>
              <a:gd name="T37" fmla="*/ 285 h 519"/>
              <a:gd name="T38" fmla="*/ 384 w 580"/>
              <a:gd name="T39" fmla="*/ 277 h 519"/>
              <a:gd name="T40" fmla="*/ 384 w 580"/>
              <a:gd name="T41" fmla="*/ 309 h 519"/>
              <a:gd name="T42" fmla="*/ 416 w 580"/>
              <a:gd name="T43" fmla="*/ 371 h 519"/>
              <a:gd name="T44" fmla="*/ 432 w 580"/>
              <a:gd name="T45" fmla="*/ 387 h 519"/>
              <a:gd name="T46" fmla="*/ 432 w 580"/>
              <a:gd name="T47" fmla="*/ 403 h 519"/>
              <a:gd name="T48" fmla="*/ 462 w 580"/>
              <a:gd name="T49" fmla="*/ 457 h 519"/>
              <a:gd name="T50" fmla="*/ 486 w 580"/>
              <a:gd name="T51" fmla="*/ 465 h 519"/>
              <a:gd name="T52" fmla="*/ 494 w 580"/>
              <a:gd name="T53" fmla="*/ 511 h 519"/>
              <a:gd name="T54" fmla="*/ 502 w 580"/>
              <a:gd name="T55" fmla="*/ 519 h 519"/>
              <a:gd name="T56" fmla="*/ 556 w 580"/>
              <a:gd name="T57" fmla="*/ 503 h 519"/>
              <a:gd name="T58" fmla="*/ 572 w 580"/>
              <a:gd name="T59" fmla="*/ 503 h 519"/>
              <a:gd name="T60" fmla="*/ 580 w 580"/>
              <a:gd name="T61" fmla="*/ 441 h 519"/>
              <a:gd name="T62" fmla="*/ 540 w 580"/>
              <a:gd name="T63" fmla="*/ 261 h 519"/>
              <a:gd name="T64" fmla="*/ 470 w 580"/>
              <a:gd name="T65" fmla="*/ 42 h 519"/>
              <a:gd name="T66" fmla="*/ 470 w 580"/>
              <a:gd name="T67" fmla="*/ 12 h 519"/>
              <a:gd name="T68" fmla="*/ 458 w 580"/>
              <a:gd name="T69" fmla="*/ 14 h 519"/>
              <a:gd name="T70" fmla="*/ 452 w 580"/>
              <a:gd name="T71" fmla="*/ 20 h 5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80" h="519">
                <a:moveTo>
                  <a:pt x="452" y="20"/>
                </a:moveTo>
                <a:lnTo>
                  <a:pt x="440" y="40"/>
                </a:lnTo>
                <a:lnTo>
                  <a:pt x="318" y="40"/>
                </a:lnTo>
                <a:lnTo>
                  <a:pt x="298" y="24"/>
                </a:lnTo>
                <a:lnTo>
                  <a:pt x="212" y="24"/>
                </a:lnTo>
                <a:lnTo>
                  <a:pt x="194" y="14"/>
                </a:lnTo>
                <a:lnTo>
                  <a:pt x="186" y="0"/>
                </a:lnTo>
                <a:lnTo>
                  <a:pt x="186" y="6"/>
                </a:lnTo>
                <a:lnTo>
                  <a:pt x="0" y="6"/>
                </a:lnTo>
                <a:lnTo>
                  <a:pt x="0" y="68"/>
                </a:lnTo>
                <a:lnTo>
                  <a:pt x="18" y="66"/>
                </a:lnTo>
                <a:lnTo>
                  <a:pt x="26" y="50"/>
                </a:lnTo>
                <a:lnTo>
                  <a:pt x="34" y="50"/>
                </a:lnTo>
                <a:lnTo>
                  <a:pt x="42" y="42"/>
                </a:lnTo>
                <a:lnTo>
                  <a:pt x="42" y="58"/>
                </a:lnTo>
                <a:lnTo>
                  <a:pt x="96" y="50"/>
                </a:lnTo>
                <a:lnTo>
                  <a:pt x="104" y="50"/>
                </a:lnTo>
                <a:lnTo>
                  <a:pt x="104" y="58"/>
                </a:lnTo>
                <a:lnTo>
                  <a:pt x="96" y="58"/>
                </a:lnTo>
                <a:lnTo>
                  <a:pt x="96" y="66"/>
                </a:lnTo>
                <a:lnTo>
                  <a:pt x="158" y="90"/>
                </a:lnTo>
                <a:lnTo>
                  <a:pt x="174" y="113"/>
                </a:lnTo>
                <a:lnTo>
                  <a:pt x="182" y="121"/>
                </a:lnTo>
                <a:lnTo>
                  <a:pt x="220" y="113"/>
                </a:lnTo>
                <a:lnTo>
                  <a:pt x="236" y="97"/>
                </a:lnTo>
                <a:lnTo>
                  <a:pt x="252" y="97"/>
                </a:lnTo>
                <a:lnTo>
                  <a:pt x="252" y="90"/>
                </a:lnTo>
                <a:lnTo>
                  <a:pt x="260" y="90"/>
                </a:lnTo>
                <a:lnTo>
                  <a:pt x="268" y="90"/>
                </a:lnTo>
                <a:lnTo>
                  <a:pt x="292" y="90"/>
                </a:lnTo>
                <a:lnTo>
                  <a:pt x="314" y="121"/>
                </a:lnTo>
                <a:lnTo>
                  <a:pt x="322" y="121"/>
                </a:lnTo>
                <a:lnTo>
                  <a:pt x="322" y="137"/>
                </a:lnTo>
                <a:lnTo>
                  <a:pt x="330" y="137"/>
                </a:lnTo>
                <a:lnTo>
                  <a:pt x="354" y="161"/>
                </a:lnTo>
                <a:lnTo>
                  <a:pt x="370" y="169"/>
                </a:lnTo>
                <a:lnTo>
                  <a:pt x="376" y="177"/>
                </a:lnTo>
                <a:lnTo>
                  <a:pt x="376" y="285"/>
                </a:lnTo>
                <a:lnTo>
                  <a:pt x="384" y="285"/>
                </a:lnTo>
                <a:lnTo>
                  <a:pt x="384" y="277"/>
                </a:lnTo>
                <a:lnTo>
                  <a:pt x="392" y="277"/>
                </a:lnTo>
                <a:lnTo>
                  <a:pt x="384" y="309"/>
                </a:lnTo>
                <a:lnTo>
                  <a:pt x="392" y="325"/>
                </a:lnTo>
                <a:lnTo>
                  <a:pt x="416" y="371"/>
                </a:lnTo>
                <a:lnTo>
                  <a:pt x="432" y="363"/>
                </a:lnTo>
                <a:lnTo>
                  <a:pt x="432" y="387"/>
                </a:lnTo>
                <a:lnTo>
                  <a:pt x="440" y="387"/>
                </a:lnTo>
                <a:lnTo>
                  <a:pt x="432" y="403"/>
                </a:lnTo>
                <a:lnTo>
                  <a:pt x="456" y="449"/>
                </a:lnTo>
                <a:lnTo>
                  <a:pt x="462" y="457"/>
                </a:lnTo>
                <a:lnTo>
                  <a:pt x="478" y="457"/>
                </a:lnTo>
                <a:lnTo>
                  <a:pt x="486" y="465"/>
                </a:lnTo>
                <a:lnTo>
                  <a:pt x="494" y="497"/>
                </a:lnTo>
                <a:lnTo>
                  <a:pt x="494" y="511"/>
                </a:lnTo>
                <a:lnTo>
                  <a:pt x="502" y="511"/>
                </a:lnTo>
                <a:lnTo>
                  <a:pt x="502" y="519"/>
                </a:lnTo>
                <a:lnTo>
                  <a:pt x="534" y="519"/>
                </a:lnTo>
                <a:lnTo>
                  <a:pt x="556" y="503"/>
                </a:lnTo>
                <a:lnTo>
                  <a:pt x="564" y="511"/>
                </a:lnTo>
                <a:lnTo>
                  <a:pt x="572" y="503"/>
                </a:lnTo>
                <a:lnTo>
                  <a:pt x="564" y="497"/>
                </a:lnTo>
                <a:lnTo>
                  <a:pt x="580" y="441"/>
                </a:lnTo>
                <a:lnTo>
                  <a:pt x="580" y="363"/>
                </a:lnTo>
                <a:lnTo>
                  <a:pt x="540" y="261"/>
                </a:lnTo>
                <a:lnTo>
                  <a:pt x="540" y="223"/>
                </a:lnTo>
                <a:lnTo>
                  <a:pt x="470" y="42"/>
                </a:lnTo>
                <a:lnTo>
                  <a:pt x="470" y="34"/>
                </a:lnTo>
                <a:lnTo>
                  <a:pt x="470" y="12"/>
                </a:lnTo>
                <a:lnTo>
                  <a:pt x="472" y="8"/>
                </a:lnTo>
                <a:lnTo>
                  <a:pt x="458" y="14"/>
                </a:lnTo>
                <a:lnTo>
                  <a:pt x="452" y="20"/>
                </a:lnTo>
                <a:lnTo>
                  <a:pt x="452" y="20"/>
                </a:lnTo>
                <a:close/>
              </a:path>
            </a:pathLst>
          </a:custGeom>
          <a:solidFill>
            <a:srgbClr val="EBF5FF"/>
          </a:solidFill>
          <a:ln w="9525">
            <a:solidFill>
              <a:schemeClr val="bg1">
                <a:lumMod val="75000"/>
              </a:schemeClr>
            </a:solidFill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5607983" y="4158289"/>
            <a:ext cx="388622" cy="789493"/>
          </a:xfrm>
          <a:custGeom>
            <a:avLst/>
            <a:gdLst>
              <a:gd name="T0" fmla="*/ 132 w 132"/>
              <a:gd name="T1" fmla="*/ 220 h 254"/>
              <a:gd name="T2" fmla="*/ 132 w 132"/>
              <a:gd name="T3" fmla="*/ 217 h 254"/>
              <a:gd name="T4" fmla="*/ 131 w 132"/>
              <a:gd name="T5" fmla="*/ 216 h 254"/>
              <a:gd name="T6" fmla="*/ 131 w 132"/>
              <a:gd name="T7" fmla="*/ 132 h 254"/>
              <a:gd name="T8" fmla="*/ 125 w 132"/>
              <a:gd name="T9" fmla="*/ 116 h 254"/>
              <a:gd name="T10" fmla="*/ 125 w 132"/>
              <a:gd name="T11" fmla="*/ 90 h 254"/>
              <a:gd name="T12" fmla="*/ 119 w 132"/>
              <a:gd name="T13" fmla="*/ 77 h 254"/>
              <a:gd name="T14" fmla="*/ 119 w 132"/>
              <a:gd name="T15" fmla="*/ 71 h 254"/>
              <a:gd name="T16" fmla="*/ 115 w 132"/>
              <a:gd name="T17" fmla="*/ 63 h 254"/>
              <a:gd name="T18" fmla="*/ 115 w 132"/>
              <a:gd name="T19" fmla="*/ 22 h 254"/>
              <a:gd name="T20" fmla="*/ 111 w 132"/>
              <a:gd name="T21" fmla="*/ 9 h 254"/>
              <a:gd name="T22" fmla="*/ 111 w 132"/>
              <a:gd name="T23" fmla="*/ 0 h 254"/>
              <a:gd name="T24" fmla="*/ 16 w 132"/>
              <a:gd name="T25" fmla="*/ 0 h 254"/>
              <a:gd name="T26" fmla="*/ 16 w 132"/>
              <a:gd name="T27" fmla="*/ 56 h 254"/>
              <a:gd name="T28" fmla="*/ 16 w 132"/>
              <a:gd name="T29" fmla="*/ 68 h 254"/>
              <a:gd name="T30" fmla="*/ 16 w 132"/>
              <a:gd name="T31" fmla="*/ 68 h 254"/>
              <a:gd name="T32" fmla="*/ 7 w 132"/>
              <a:gd name="T33" fmla="*/ 92 h 254"/>
              <a:gd name="T34" fmla="*/ 6 w 132"/>
              <a:gd name="T35" fmla="*/ 108 h 254"/>
              <a:gd name="T36" fmla="*/ 1 w 132"/>
              <a:gd name="T37" fmla="*/ 157 h 254"/>
              <a:gd name="T38" fmla="*/ 1 w 132"/>
              <a:gd name="T39" fmla="*/ 248 h 254"/>
              <a:gd name="T40" fmla="*/ 1 w 132"/>
              <a:gd name="T41" fmla="*/ 248 h 254"/>
              <a:gd name="T42" fmla="*/ 17 w 132"/>
              <a:gd name="T43" fmla="*/ 250 h 254"/>
              <a:gd name="T44" fmla="*/ 17 w 132"/>
              <a:gd name="T45" fmla="*/ 246 h 254"/>
              <a:gd name="T46" fmla="*/ 25 w 132"/>
              <a:gd name="T47" fmla="*/ 223 h 254"/>
              <a:gd name="T48" fmla="*/ 25 w 132"/>
              <a:gd name="T49" fmla="*/ 246 h 254"/>
              <a:gd name="T50" fmla="*/ 25 w 132"/>
              <a:gd name="T51" fmla="*/ 250 h 254"/>
              <a:gd name="T52" fmla="*/ 25 w 132"/>
              <a:gd name="T53" fmla="*/ 254 h 254"/>
              <a:gd name="T54" fmla="*/ 39 w 132"/>
              <a:gd name="T55" fmla="*/ 251 h 254"/>
              <a:gd name="T56" fmla="*/ 39 w 132"/>
              <a:gd name="T57" fmla="*/ 220 h 254"/>
              <a:gd name="T58" fmla="*/ 132 w 132"/>
              <a:gd name="T59" fmla="*/ 220 h 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32" h="254">
                <a:moveTo>
                  <a:pt x="132" y="220"/>
                </a:moveTo>
                <a:cubicBezTo>
                  <a:pt x="132" y="217"/>
                  <a:pt x="132" y="217"/>
                  <a:pt x="132" y="217"/>
                </a:cubicBezTo>
                <a:cubicBezTo>
                  <a:pt x="131" y="216"/>
                  <a:pt x="131" y="216"/>
                  <a:pt x="131" y="216"/>
                </a:cubicBezTo>
                <a:cubicBezTo>
                  <a:pt x="131" y="132"/>
                  <a:pt x="131" y="132"/>
                  <a:pt x="131" y="132"/>
                </a:cubicBezTo>
                <a:cubicBezTo>
                  <a:pt x="125" y="116"/>
                  <a:pt x="125" y="116"/>
                  <a:pt x="125" y="116"/>
                </a:cubicBezTo>
                <a:cubicBezTo>
                  <a:pt x="125" y="90"/>
                  <a:pt x="125" y="90"/>
                  <a:pt x="125" y="90"/>
                </a:cubicBezTo>
                <a:cubicBezTo>
                  <a:pt x="119" y="77"/>
                  <a:pt x="119" y="77"/>
                  <a:pt x="119" y="77"/>
                </a:cubicBezTo>
                <a:cubicBezTo>
                  <a:pt x="119" y="71"/>
                  <a:pt x="119" y="71"/>
                  <a:pt x="119" y="71"/>
                </a:cubicBezTo>
                <a:cubicBezTo>
                  <a:pt x="115" y="63"/>
                  <a:pt x="115" y="63"/>
                  <a:pt x="115" y="63"/>
                </a:cubicBezTo>
                <a:cubicBezTo>
                  <a:pt x="115" y="22"/>
                  <a:pt x="115" y="22"/>
                  <a:pt x="115" y="22"/>
                </a:cubicBezTo>
                <a:cubicBezTo>
                  <a:pt x="111" y="9"/>
                  <a:pt x="111" y="9"/>
                  <a:pt x="111" y="9"/>
                </a:cubicBezTo>
                <a:cubicBezTo>
                  <a:pt x="111" y="0"/>
                  <a:pt x="111" y="0"/>
                  <a:pt x="111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56"/>
                  <a:pt x="16" y="56"/>
                  <a:pt x="16" y="56"/>
                </a:cubicBezTo>
                <a:cubicBezTo>
                  <a:pt x="16" y="68"/>
                  <a:pt x="16" y="68"/>
                  <a:pt x="16" y="68"/>
                </a:cubicBezTo>
                <a:cubicBezTo>
                  <a:pt x="16" y="68"/>
                  <a:pt x="16" y="68"/>
                  <a:pt x="16" y="68"/>
                </a:cubicBezTo>
                <a:cubicBezTo>
                  <a:pt x="12" y="78"/>
                  <a:pt x="7" y="90"/>
                  <a:pt x="7" y="92"/>
                </a:cubicBezTo>
                <a:cubicBezTo>
                  <a:pt x="7" y="93"/>
                  <a:pt x="7" y="99"/>
                  <a:pt x="6" y="108"/>
                </a:cubicBezTo>
                <a:cubicBezTo>
                  <a:pt x="3" y="126"/>
                  <a:pt x="0" y="154"/>
                  <a:pt x="1" y="157"/>
                </a:cubicBezTo>
                <a:cubicBezTo>
                  <a:pt x="2" y="161"/>
                  <a:pt x="1" y="227"/>
                  <a:pt x="1" y="248"/>
                </a:cubicBezTo>
                <a:cubicBezTo>
                  <a:pt x="1" y="248"/>
                  <a:pt x="1" y="248"/>
                  <a:pt x="1" y="248"/>
                </a:cubicBezTo>
                <a:cubicBezTo>
                  <a:pt x="17" y="250"/>
                  <a:pt x="17" y="250"/>
                  <a:pt x="17" y="250"/>
                </a:cubicBezTo>
                <a:cubicBezTo>
                  <a:pt x="17" y="246"/>
                  <a:pt x="17" y="246"/>
                  <a:pt x="17" y="246"/>
                </a:cubicBezTo>
                <a:cubicBezTo>
                  <a:pt x="25" y="223"/>
                  <a:pt x="25" y="223"/>
                  <a:pt x="25" y="223"/>
                </a:cubicBezTo>
                <a:cubicBezTo>
                  <a:pt x="25" y="246"/>
                  <a:pt x="25" y="246"/>
                  <a:pt x="25" y="246"/>
                </a:cubicBezTo>
                <a:cubicBezTo>
                  <a:pt x="25" y="250"/>
                  <a:pt x="25" y="250"/>
                  <a:pt x="25" y="250"/>
                </a:cubicBezTo>
                <a:cubicBezTo>
                  <a:pt x="25" y="254"/>
                  <a:pt x="25" y="254"/>
                  <a:pt x="25" y="254"/>
                </a:cubicBezTo>
                <a:cubicBezTo>
                  <a:pt x="39" y="251"/>
                  <a:pt x="39" y="251"/>
                  <a:pt x="39" y="251"/>
                </a:cubicBezTo>
                <a:cubicBezTo>
                  <a:pt x="39" y="220"/>
                  <a:pt x="39" y="220"/>
                  <a:pt x="39" y="220"/>
                </a:cubicBezTo>
                <a:lnTo>
                  <a:pt x="132" y="220"/>
                </a:lnTo>
                <a:close/>
              </a:path>
            </a:pathLst>
          </a:custGeom>
          <a:solidFill>
            <a:srgbClr val="EBF5FF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9" name="Freeform 9"/>
          <p:cNvSpPr>
            <a:spLocks/>
          </p:cNvSpPr>
          <p:nvPr/>
        </p:nvSpPr>
        <p:spPr bwMode="auto">
          <a:xfrm>
            <a:off x="5239969" y="4158289"/>
            <a:ext cx="415121" cy="789493"/>
          </a:xfrm>
          <a:custGeom>
            <a:avLst/>
            <a:gdLst>
              <a:gd name="T0" fmla="*/ 131 w 141"/>
              <a:gd name="T1" fmla="*/ 108 h 254"/>
              <a:gd name="T2" fmla="*/ 141 w 141"/>
              <a:gd name="T3" fmla="*/ 68 h 254"/>
              <a:gd name="T4" fmla="*/ 141 w 141"/>
              <a:gd name="T5" fmla="*/ 56 h 254"/>
              <a:gd name="T6" fmla="*/ 47 w 141"/>
              <a:gd name="T7" fmla="*/ 0 h 254"/>
              <a:gd name="T8" fmla="*/ 44 w 141"/>
              <a:gd name="T9" fmla="*/ 10 h 254"/>
              <a:gd name="T10" fmla="*/ 37 w 141"/>
              <a:gd name="T11" fmla="*/ 35 h 254"/>
              <a:gd name="T12" fmla="*/ 32 w 141"/>
              <a:gd name="T13" fmla="*/ 44 h 254"/>
              <a:gd name="T14" fmla="*/ 30 w 141"/>
              <a:gd name="T15" fmla="*/ 46 h 254"/>
              <a:gd name="T16" fmla="*/ 27 w 141"/>
              <a:gd name="T17" fmla="*/ 49 h 254"/>
              <a:gd name="T18" fmla="*/ 25 w 141"/>
              <a:gd name="T19" fmla="*/ 50 h 254"/>
              <a:gd name="T20" fmla="*/ 24 w 141"/>
              <a:gd name="T21" fmla="*/ 50 h 254"/>
              <a:gd name="T22" fmla="*/ 17 w 141"/>
              <a:gd name="T23" fmla="*/ 59 h 254"/>
              <a:gd name="T24" fmla="*/ 19 w 141"/>
              <a:gd name="T25" fmla="*/ 75 h 254"/>
              <a:gd name="T26" fmla="*/ 20 w 141"/>
              <a:gd name="T27" fmla="*/ 86 h 254"/>
              <a:gd name="T28" fmla="*/ 19 w 141"/>
              <a:gd name="T29" fmla="*/ 87 h 254"/>
              <a:gd name="T30" fmla="*/ 18 w 141"/>
              <a:gd name="T31" fmla="*/ 88 h 254"/>
              <a:gd name="T32" fmla="*/ 17 w 141"/>
              <a:gd name="T33" fmla="*/ 89 h 254"/>
              <a:gd name="T34" fmla="*/ 17 w 141"/>
              <a:gd name="T35" fmla="*/ 90 h 254"/>
              <a:gd name="T36" fmla="*/ 14 w 141"/>
              <a:gd name="T37" fmla="*/ 100 h 254"/>
              <a:gd name="T38" fmla="*/ 14 w 141"/>
              <a:gd name="T39" fmla="*/ 148 h 254"/>
              <a:gd name="T40" fmla="*/ 0 w 141"/>
              <a:gd name="T41" fmla="*/ 195 h 254"/>
              <a:gd name="T42" fmla="*/ 60 w 141"/>
              <a:gd name="T43" fmla="*/ 200 h 254"/>
              <a:gd name="T44" fmla="*/ 55 w 141"/>
              <a:gd name="T45" fmla="*/ 205 h 254"/>
              <a:gd name="T46" fmla="*/ 59 w 141"/>
              <a:gd name="T47" fmla="*/ 217 h 254"/>
              <a:gd name="T48" fmla="*/ 63 w 141"/>
              <a:gd name="T49" fmla="*/ 220 h 254"/>
              <a:gd name="T50" fmla="*/ 61 w 141"/>
              <a:gd name="T51" fmla="*/ 241 h 254"/>
              <a:gd name="T52" fmla="*/ 56 w 141"/>
              <a:gd name="T53" fmla="*/ 249 h 254"/>
              <a:gd name="T54" fmla="*/ 57 w 141"/>
              <a:gd name="T55" fmla="*/ 249 h 254"/>
              <a:gd name="T56" fmla="*/ 87 w 141"/>
              <a:gd name="T57" fmla="*/ 254 h 254"/>
              <a:gd name="T58" fmla="*/ 103 w 141"/>
              <a:gd name="T59" fmla="*/ 250 h 254"/>
              <a:gd name="T60" fmla="*/ 126 w 141"/>
              <a:gd name="T61" fmla="*/ 248 h 254"/>
              <a:gd name="T62" fmla="*/ 126 w 141"/>
              <a:gd name="T63" fmla="*/ 157 h 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41" h="254">
                <a:moveTo>
                  <a:pt x="126" y="157"/>
                </a:moveTo>
                <a:cubicBezTo>
                  <a:pt x="125" y="154"/>
                  <a:pt x="128" y="126"/>
                  <a:pt x="131" y="108"/>
                </a:cubicBezTo>
                <a:cubicBezTo>
                  <a:pt x="132" y="99"/>
                  <a:pt x="132" y="93"/>
                  <a:pt x="132" y="92"/>
                </a:cubicBezTo>
                <a:cubicBezTo>
                  <a:pt x="132" y="90"/>
                  <a:pt x="137" y="78"/>
                  <a:pt x="141" y="68"/>
                </a:cubicBezTo>
                <a:cubicBezTo>
                  <a:pt x="141" y="68"/>
                  <a:pt x="141" y="68"/>
                  <a:pt x="141" y="68"/>
                </a:cubicBezTo>
                <a:cubicBezTo>
                  <a:pt x="141" y="56"/>
                  <a:pt x="141" y="56"/>
                  <a:pt x="141" y="56"/>
                </a:cubicBezTo>
                <a:cubicBezTo>
                  <a:pt x="141" y="0"/>
                  <a:pt x="141" y="0"/>
                  <a:pt x="141" y="0"/>
                </a:cubicBezTo>
                <a:cubicBezTo>
                  <a:pt x="47" y="0"/>
                  <a:pt x="47" y="0"/>
                  <a:pt x="47" y="0"/>
                </a:cubicBezTo>
                <a:cubicBezTo>
                  <a:pt x="45" y="5"/>
                  <a:pt x="45" y="5"/>
                  <a:pt x="45" y="5"/>
                </a:cubicBezTo>
                <a:cubicBezTo>
                  <a:pt x="44" y="10"/>
                  <a:pt x="44" y="10"/>
                  <a:pt x="44" y="10"/>
                </a:cubicBezTo>
                <a:cubicBezTo>
                  <a:pt x="37" y="16"/>
                  <a:pt x="37" y="16"/>
                  <a:pt x="37" y="16"/>
                </a:cubicBezTo>
                <a:cubicBezTo>
                  <a:pt x="37" y="35"/>
                  <a:pt x="37" y="35"/>
                  <a:pt x="37" y="35"/>
                </a:cubicBezTo>
                <a:cubicBezTo>
                  <a:pt x="37" y="35"/>
                  <a:pt x="37" y="35"/>
                  <a:pt x="37" y="35"/>
                </a:cubicBezTo>
                <a:cubicBezTo>
                  <a:pt x="37" y="35"/>
                  <a:pt x="35" y="39"/>
                  <a:pt x="32" y="44"/>
                </a:cubicBezTo>
                <a:cubicBezTo>
                  <a:pt x="30" y="46"/>
                  <a:pt x="30" y="46"/>
                  <a:pt x="30" y="46"/>
                </a:cubicBezTo>
                <a:cubicBezTo>
                  <a:pt x="30" y="46"/>
                  <a:pt x="30" y="46"/>
                  <a:pt x="30" y="46"/>
                </a:cubicBezTo>
                <a:cubicBezTo>
                  <a:pt x="30" y="46"/>
                  <a:pt x="30" y="46"/>
                  <a:pt x="30" y="46"/>
                </a:cubicBezTo>
                <a:cubicBezTo>
                  <a:pt x="29" y="46"/>
                  <a:pt x="29" y="47"/>
                  <a:pt x="27" y="49"/>
                </a:cubicBezTo>
                <a:cubicBezTo>
                  <a:pt x="26" y="50"/>
                  <a:pt x="26" y="50"/>
                  <a:pt x="26" y="50"/>
                </a:cubicBezTo>
                <a:cubicBezTo>
                  <a:pt x="25" y="50"/>
                  <a:pt x="25" y="50"/>
                  <a:pt x="25" y="50"/>
                </a:cubicBezTo>
                <a:cubicBezTo>
                  <a:pt x="25" y="50"/>
                  <a:pt x="25" y="50"/>
                  <a:pt x="25" y="50"/>
                </a:cubicBezTo>
                <a:cubicBezTo>
                  <a:pt x="24" y="50"/>
                  <a:pt x="24" y="50"/>
                  <a:pt x="24" y="50"/>
                </a:cubicBezTo>
                <a:cubicBezTo>
                  <a:pt x="24" y="50"/>
                  <a:pt x="24" y="50"/>
                  <a:pt x="24" y="50"/>
                </a:cubicBezTo>
                <a:cubicBezTo>
                  <a:pt x="23" y="52"/>
                  <a:pt x="19" y="56"/>
                  <a:pt x="17" y="59"/>
                </a:cubicBezTo>
                <a:cubicBezTo>
                  <a:pt x="17" y="63"/>
                  <a:pt x="17" y="63"/>
                  <a:pt x="17" y="63"/>
                </a:cubicBezTo>
                <a:cubicBezTo>
                  <a:pt x="18" y="68"/>
                  <a:pt x="19" y="75"/>
                  <a:pt x="19" y="75"/>
                </a:cubicBezTo>
                <a:cubicBezTo>
                  <a:pt x="19" y="78"/>
                  <a:pt x="20" y="81"/>
                  <a:pt x="20" y="84"/>
                </a:cubicBezTo>
                <a:cubicBezTo>
                  <a:pt x="20" y="86"/>
                  <a:pt x="20" y="86"/>
                  <a:pt x="20" y="86"/>
                </a:cubicBezTo>
                <a:cubicBezTo>
                  <a:pt x="19" y="86"/>
                  <a:pt x="19" y="86"/>
                  <a:pt x="19" y="86"/>
                </a:cubicBezTo>
                <a:cubicBezTo>
                  <a:pt x="19" y="87"/>
                  <a:pt x="19" y="87"/>
                  <a:pt x="19" y="87"/>
                </a:cubicBezTo>
                <a:cubicBezTo>
                  <a:pt x="18" y="87"/>
                  <a:pt x="18" y="87"/>
                  <a:pt x="18" y="87"/>
                </a:cubicBezTo>
                <a:cubicBezTo>
                  <a:pt x="18" y="88"/>
                  <a:pt x="18" y="88"/>
                  <a:pt x="18" y="88"/>
                </a:cubicBezTo>
                <a:cubicBezTo>
                  <a:pt x="18" y="88"/>
                  <a:pt x="18" y="88"/>
                  <a:pt x="17" y="88"/>
                </a:cubicBezTo>
                <a:cubicBezTo>
                  <a:pt x="17" y="89"/>
                  <a:pt x="17" y="89"/>
                  <a:pt x="17" y="89"/>
                </a:cubicBezTo>
                <a:cubicBezTo>
                  <a:pt x="17" y="90"/>
                  <a:pt x="17" y="90"/>
                  <a:pt x="17" y="90"/>
                </a:cubicBezTo>
                <a:cubicBezTo>
                  <a:pt x="17" y="90"/>
                  <a:pt x="17" y="90"/>
                  <a:pt x="17" y="90"/>
                </a:cubicBezTo>
                <a:cubicBezTo>
                  <a:pt x="17" y="91"/>
                  <a:pt x="16" y="93"/>
                  <a:pt x="14" y="99"/>
                </a:cubicBezTo>
                <a:cubicBezTo>
                  <a:pt x="14" y="100"/>
                  <a:pt x="14" y="100"/>
                  <a:pt x="14" y="100"/>
                </a:cubicBezTo>
                <a:cubicBezTo>
                  <a:pt x="14" y="100"/>
                  <a:pt x="14" y="100"/>
                  <a:pt x="14" y="100"/>
                </a:cubicBezTo>
                <a:cubicBezTo>
                  <a:pt x="14" y="148"/>
                  <a:pt x="14" y="148"/>
                  <a:pt x="14" y="148"/>
                </a:cubicBezTo>
                <a:cubicBezTo>
                  <a:pt x="0" y="171"/>
                  <a:pt x="0" y="171"/>
                  <a:pt x="0" y="171"/>
                </a:cubicBezTo>
                <a:cubicBezTo>
                  <a:pt x="0" y="195"/>
                  <a:pt x="0" y="195"/>
                  <a:pt x="0" y="195"/>
                </a:cubicBezTo>
                <a:cubicBezTo>
                  <a:pt x="59" y="195"/>
                  <a:pt x="59" y="195"/>
                  <a:pt x="59" y="195"/>
                </a:cubicBezTo>
                <a:cubicBezTo>
                  <a:pt x="60" y="200"/>
                  <a:pt x="60" y="200"/>
                  <a:pt x="60" y="200"/>
                </a:cubicBezTo>
                <a:cubicBezTo>
                  <a:pt x="61" y="201"/>
                  <a:pt x="61" y="202"/>
                  <a:pt x="60" y="203"/>
                </a:cubicBezTo>
                <a:cubicBezTo>
                  <a:pt x="59" y="205"/>
                  <a:pt x="56" y="205"/>
                  <a:pt x="55" y="205"/>
                </a:cubicBezTo>
                <a:cubicBezTo>
                  <a:pt x="55" y="217"/>
                  <a:pt x="55" y="217"/>
                  <a:pt x="55" y="217"/>
                </a:cubicBezTo>
                <a:cubicBezTo>
                  <a:pt x="59" y="217"/>
                  <a:pt x="59" y="217"/>
                  <a:pt x="59" y="217"/>
                </a:cubicBezTo>
                <a:cubicBezTo>
                  <a:pt x="59" y="220"/>
                  <a:pt x="59" y="220"/>
                  <a:pt x="59" y="220"/>
                </a:cubicBezTo>
                <a:cubicBezTo>
                  <a:pt x="63" y="220"/>
                  <a:pt x="63" y="220"/>
                  <a:pt x="63" y="220"/>
                </a:cubicBezTo>
                <a:cubicBezTo>
                  <a:pt x="61" y="233"/>
                  <a:pt x="61" y="233"/>
                  <a:pt x="61" y="233"/>
                </a:cubicBezTo>
                <a:cubicBezTo>
                  <a:pt x="61" y="241"/>
                  <a:pt x="61" y="241"/>
                  <a:pt x="61" y="241"/>
                </a:cubicBezTo>
                <a:cubicBezTo>
                  <a:pt x="61" y="243"/>
                  <a:pt x="58" y="244"/>
                  <a:pt x="56" y="244"/>
                </a:cubicBezTo>
                <a:cubicBezTo>
                  <a:pt x="56" y="249"/>
                  <a:pt x="56" y="249"/>
                  <a:pt x="56" y="249"/>
                </a:cubicBezTo>
                <a:cubicBezTo>
                  <a:pt x="57" y="249"/>
                  <a:pt x="57" y="249"/>
                  <a:pt x="57" y="249"/>
                </a:cubicBezTo>
                <a:cubicBezTo>
                  <a:pt x="57" y="249"/>
                  <a:pt x="57" y="249"/>
                  <a:pt x="57" y="249"/>
                </a:cubicBezTo>
                <a:cubicBezTo>
                  <a:pt x="64" y="246"/>
                  <a:pt x="64" y="246"/>
                  <a:pt x="64" y="246"/>
                </a:cubicBezTo>
                <a:cubicBezTo>
                  <a:pt x="87" y="254"/>
                  <a:pt x="87" y="254"/>
                  <a:pt x="87" y="254"/>
                </a:cubicBezTo>
                <a:cubicBezTo>
                  <a:pt x="95" y="250"/>
                  <a:pt x="95" y="250"/>
                  <a:pt x="95" y="250"/>
                </a:cubicBezTo>
                <a:cubicBezTo>
                  <a:pt x="103" y="250"/>
                  <a:pt x="103" y="250"/>
                  <a:pt x="103" y="250"/>
                </a:cubicBezTo>
                <a:cubicBezTo>
                  <a:pt x="110" y="246"/>
                  <a:pt x="110" y="246"/>
                  <a:pt x="110" y="246"/>
                </a:cubicBezTo>
                <a:cubicBezTo>
                  <a:pt x="126" y="248"/>
                  <a:pt x="126" y="248"/>
                  <a:pt x="126" y="248"/>
                </a:cubicBezTo>
                <a:cubicBezTo>
                  <a:pt x="126" y="248"/>
                  <a:pt x="126" y="248"/>
                  <a:pt x="126" y="248"/>
                </a:cubicBezTo>
                <a:cubicBezTo>
                  <a:pt x="126" y="227"/>
                  <a:pt x="127" y="161"/>
                  <a:pt x="126" y="157"/>
                </a:cubicBezTo>
                <a:close/>
              </a:path>
            </a:pathLst>
          </a:custGeom>
          <a:solidFill>
            <a:srgbClr val="EBF5FF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" name="Freeform 10"/>
          <p:cNvSpPr>
            <a:spLocks/>
          </p:cNvSpPr>
          <p:nvPr/>
        </p:nvSpPr>
        <p:spPr bwMode="auto">
          <a:xfrm>
            <a:off x="6055488" y="3915847"/>
            <a:ext cx="1040745" cy="509751"/>
          </a:xfrm>
          <a:custGeom>
            <a:avLst/>
            <a:gdLst>
              <a:gd name="T0" fmla="*/ 103 w 353"/>
              <a:gd name="T1" fmla="*/ 22 h 164"/>
              <a:gd name="T2" fmla="*/ 95 w 353"/>
              <a:gd name="T3" fmla="*/ 25 h 164"/>
              <a:gd name="T4" fmla="*/ 94 w 353"/>
              <a:gd name="T5" fmla="*/ 29 h 164"/>
              <a:gd name="T6" fmla="*/ 66 w 353"/>
              <a:gd name="T7" fmla="*/ 34 h 164"/>
              <a:gd name="T8" fmla="*/ 50 w 353"/>
              <a:gd name="T9" fmla="*/ 45 h 164"/>
              <a:gd name="T10" fmla="*/ 42 w 353"/>
              <a:gd name="T11" fmla="*/ 48 h 164"/>
              <a:gd name="T12" fmla="*/ 31 w 353"/>
              <a:gd name="T13" fmla="*/ 52 h 164"/>
              <a:gd name="T14" fmla="*/ 19 w 353"/>
              <a:gd name="T15" fmla="*/ 58 h 164"/>
              <a:gd name="T16" fmla="*/ 7 w 353"/>
              <a:gd name="T17" fmla="*/ 65 h 164"/>
              <a:gd name="T18" fmla="*/ 3 w 353"/>
              <a:gd name="T19" fmla="*/ 70 h 164"/>
              <a:gd name="T20" fmla="*/ 0 w 353"/>
              <a:gd name="T21" fmla="*/ 73 h 164"/>
              <a:gd name="T22" fmla="*/ 0 w 353"/>
              <a:gd name="T23" fmla="*/ 78 h 164"/>
              <a:gd name="T24" fmla="*/ 73 w 353"/>
              <a:gd name="T25" fmla="*/ 74 h 164"/>
              <a:gd name="T26" fmla="*/ 70 w 353"/>
              <a:gd name="T27" fmla="*/ 74 h 164"/>
              <a:gd name="T28" fmla="*/ 75 w 353"/>
              <a:gd name="T29" fmla="*/ 71 h 164"/>
              <a:gd name="T30" fmla="*/ 140 w 353"/>
              <a:gd name="T31" fmla="*/ 71 h 164"/>
              <a:gd name="T32" fmla="*/ 154 w 353"/>
              <a:gd name="T33" fmla="*/ 78 h 164"/>
              <a:gd name="T34" fmla="*/ 193 w 353"/>
              <a:gd name="T35" fmla="*/ 88 h 164"/>
              <a:gd name="T36" fmla="*/ 206 w 353"/>
              <a:gd name="T37" fmla="*/ 95 h 164"/>
              <a:gd name="T38" fmla="*/ 211 w 353"/>
              <a:gd name="T39" fmla="*/ 107 h 164"/>
              <a:gd name="T40" fmla="*/ 226 w 353"/>
              <a:gd name="T41" fmla="*/ 122 h 164"/>
              <a:gd name="T42" fmla="*/ 230 w 353"/>
              <a:gd name="T43" fmla="*/ 125 h 164"/>
              <a:gd name="T44" fmla="*/ 239 w 353"/>
              <a:gd name="T45" fmla="*/ 144 h 164"/>
              <a:gd name="T46" fmla="*/ 255 w 353"/>
              <a:gd name="T47" fmla="*/ 163 h 164"/>
              <a:gd name="T48" fmla="*/ 255 w 353"/>
              <a:gd name="T49" fmla="*/ 163 h 164"/>
              <a:gd name="T50" fmla="*/ 255 w 353"/>
              <a:gd name="T51" fmla="*/ 164 h 164"/>
              <a:gd name="T52" fmla="*/ 271 w 353"/>
              <a:gd name="T53" fmla="*/ 152 h 164"/>
              <a:gd name="T54" fmla="*/ 298 w 353"/>
              <a:gd name="T55" fmla="*/ 133 h 164"/>
              <a:gd name="T56" fmla="*/ 325 w 353"/>
              <a:gd name="T57" fmla="*/ 125 h 164"/>
              <a:gd name="T58" fmla="*/ 325 w 353"/>
              <a:gd name="T59" fmla="*/ 113 h 164"/>
              <a:gd name="T60" fmla="*/ 317 w 353"/>
              <a:gd name="T61" fmla="*/ 117 h 164"/>
              <a:gd name="T62" fmla="*/ 314 w 353"/>
              <a:gd name="T63" fmla="*/ 113 h 164"/>
              <a:gd name="T64" fmla="*/ 317 w 353"/>
              <a:gd name="T65" fmla="*/ 105 h 164"/>
              <a:gd name="T66" fmla="*/ 321 w 353"/>
              <a:gd name="T67" fmla="*/ 98 h 164"/>
              <a:gd name="T68" fmla="*/ 317 w 353"/>
              <a:gd name="T69" fmla="*/ 94 h 164"/>
              <a:gd name="T70" fmla="*/ 325 w 353"/>
              <a:gd name="T71" fmla="*/ 94 h 164"/>
              <a:gd name="T72" fmla="*/ 337 w 353"/>
              <a:gd name="T73" fmla="*/ 98 h 164"/>
              <a:gd name="T74" fmla="*/ 349 w 353"/>
              <a:gd name="T75" fmla="*/ 86 h 164"/>
              <a:gd name="T76" fmla="*/ 349 w 353"/>
              <a:gd name="T77" fmla="*/ 74 h 164"/>
              <a:gd name="T78" fmla="*/ 341 w 353"/>
              <a:gd name="T79" fmla="*/ 82 h 164"/>
              <a:gd name="T80" fmla="*/ 337 w 353"/>
              <a:gd name="T81" fmla="*/ 70 h 164"/>
              <a:gd name="T82" fmla="*/ 314 w 353"/>
              <a:gd name="T83" fmla="*/ 55 h 164"/>
              <a:gd name="T84" fmla="*/ 317 w 353"/>
              <a:gd name="T85" fmla="*/ 62 h 164"/>
              <a:gd name="T86" fmla="*/ 325 w 353"/>
              <a:gd name="T87" fmla="*/ 66 h 164"/>
              <a:gd name="T88" fmla="*/ 337 w 353"/>
              <a:gd name="T89" fmla="*/ 59 h 164"/>
              <a:gd name="T90" fmla="*/ 346 w 353"/>
              <a:gd name="T91" fmla="*/ 59 h 164"/>
              <a:gd name="T92" fmla="*/ 347 w 353"/>
              <a:gd name="T93" fmla="*/ 57 h 164"/>
              <a:gd name="T94" fmla="*/ 341 w 353"/>
              <a:gd name="T95" fmla="*/ 47 h 164"/>
              <a:gd name="T96" fmla="*/ 345 w 353"/>
              <a:gd name="T97" fmla="*/ 23 h 164"/>
              <a:gd name="T98" fmla="*/ 329 w 353"/>
              <a:gd name="T99" fmla="*/ 23 h 164"/>
              <a:gd name="T100" fmla="*/ 321 w 353"/>
              <a:gd name="T101" fmla="*/ 16 h 164"/>
              <a:gd name="T102" fmla="*/ 333 w 353"/>
              <a:gd name="T103" fmla="*/ 16 h 164"/>
              <a:gd name="T104" fmla="*/ 325 w 353"/>
              <a:gd name="T105" fmla="*/ 12 h 164"/>
              <a:gd name="T106" fmla="*/ 325 w 353"/>
              <a:gd name="T107" fmla="*/ 4 h 164"/>
              <a:gd name="T108" fmla="*/ 106 w 353"/>
              <a:gd name="T109" fmla="*/ 0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353" h="164">
                <a:moveTo>
                  <a:pt x="106" y="15"/>
                </a:moveTo>
                <a:cubicBezTo>
                  <a:pt x="103" y="22"/>
                  <a:pt x="103" y="22"/>
                  <a:pt x="103" y="22"/>
                </a:cubicBezTo>
                <a:cubicBezTo>
                  <a:pt x="97" y="22"/>
                  <a:pt x="97" y="22"/>
                  <a:pt x="97" y="22"/>
                </a:cubicBezTo>
                <a:cubicBezTo>
                  <a:pt x="95" y="25"/>
                  <a:pt x="95" y="25"/>
                  <a:pt x="95" y="25"/>
                </a:cubicBezTo>
                <a:cubicBezTo>
                  <a:pt x="94" y="26"/>
                  <a:pt x="94" y="27"/>
                  <a:pt x="94" y="28"/>
                </a:cubicBezTo>
                <a:cubicBezTo>
                  <a:pt x="94" y="29"/>
                  <a:pt x="94" y="29"/>
                  <a:pt x="94" y="29"/>
                </a:cubicBezTo>
                <a:cubicBezTo>
                  <a:pt x="84" y="34"/>
                  <a:pt x="84" y="34"/>
                  <a:pt x="84" y="34"/>
                </a:cubicBezTo>
                <a:cubicBezTo>
                  <a:pt x="66" y="34"/>
                  <a:pt x="66" y="34"/>
                  <a:pt x="66" y="34"/>
                </a:cubicBezTo>
                <a:cubicBezTo>
                  <a:pt x="50" y="41"/>
                  <a:pt x="50" y="41"/>
                  <a:pt x="50" y="41"/>
                </a:cubicBezTo>
                <a:cubicBezTo>
                  <a:pt x="50" y="45"/>
                  <a:pt x="50" y="45"/>
                  <a:pt x="50" y="45"/>
                </a:cubicBezTo>
                <a:cubicBezTo>
                  <a:pt x="46" y="45"/>
                  <a:pt x="46" y="45"/>
                  <a:pt x="46" y="45"/>
                </a:cubicBezTo>
                <a:cubicBezTo>
                  <a:pt x="42" y="48"/>
                  <a:pt x="42" y="48"/>
                  <a:pt x="42" y="48"/>
                </a:cubicBezTo>
                <a:cubicBezTo>
                  <a:pt x="39" y="48"/>
                  <a:pt x="39" y="48"/>
                  <a:pt x="39" y="48"/>
                </a:cubicBezTo>
                <a:cubicBezTo>
                  <a:pt x="31" y="52"/>
                  <a:pt x="31" y="52"/>
                  <a:pt x="31" y="52"/>
                </a:cubicBezTo>
                <a:cubicBezTo>
                  <a:pt x="27" y="58"/>
                  <a:pt x="27" y="58"/>
                  <a:pt x="27" y="58"/>
                </a:cubicBezTo>
                <a:cubicBezTo>
                  <a:pt x="19" y="58"/>
                  <a:pt x="19" y="58"/>
                  <a:pt x="19" y="58"/>
                </a:cubicBezTo>
                <a:cubicBezTo>
                  <a:pt x="15" y="61"/>
                  <a:pt x="15" y="61"/>
                  <a:pt x="15" y="61"/>
                </a:cubicBezTo>
                <a:cubicBezTo>
                  <a:pt x="15" y="61"/>
                  <a:pt x="9" y="65"/>
                  <a:pt x="7" y="65"/>
                </a:cubicBezTo>
                <a:cubicBezTo>
                  <a:pt x="5" y="65"/>
                  <a:pt x="4" y="68"/>
                  <a:pt x="3" y="70"/>
                </a:cubicBezTo>
                <a:cubicBezTo>
                  <a:pt x="3" y="70"/>
                  <a:pt x="3" y="70"/>
                  <a:pt x="3" y="70"/>
                </a:cubicBezTo>
                <a:cubicBezTo>
                  <a:pt x="1" y="72"/>
                  <a:pt x="1" y="72"/>
                  <a:pt x="1" y="72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3"/>
                  <a:pt x="0" y="74"/>
                  <a:pt x="0" y="75"/>
                </a:cubicBezTo>
                <a:cubicBezTo>
                  <a:pt x="0" y="78"/>
                  <a:pt x="0" y="78"/>
                  <a:pt x="0" y="78"/>
                </a:cubicBezTo>
                <a:cubicBezTo>
                  <a:pt x="55" y="78"/>
                  <a:pt x="55" y="78"/>
                  <a:pt x="55" y="78"/>
                </a:cubicBezTo>
                <a:cubicBezTo>
                  <a:pt x="73" y="74"/>
                  <a:pt x="73" y="74"/>
                  <a:pt x="73" y="74"/>
                </a:cubicBezTo>
                <a:cubicBezTo>
                  <a:pt x="73" y="74"/>
                  <a:pt x="73" y="74"/>
                  <a:pt x="73" y="74"/>
                </a:cubicBezTo>
                <a:cubicBezTo>
                  <a:pt x="70" y="74"/>
                  <a:pt x="70" y="74"/>
                  <a:pt x="70" y="74"/>
                </a:cubicBezTo>
                <a:cubicBezTo>
                  <a:pt x="73" y="72"/>
                  <a:pt x="73" y="72"/>
                  <a:pt x="73" y="72"/>
                </a:cubicBezTo>
                <a:cubicBezTo>
                  <a:pt x="73" y="72"/>
                  <a:pt x="74" y="71"/>
                  <a:pt x="75" y="71"/>
                </a:cubicBezTo>
                <a:cubicBezTo>
                  <a:pt x="76" y="71"/>
                  <a:pt x="78" y="70"/>
                  <a:pt x="95" y="70"/>
                </a:cubicBezTo>
                <a:cubicBezTo>
                  <a:pt x="109" y="70"/>
                  <a:pt x="127" y="70"/>
                  <a:pt x="140" y="71"/>
                </a:cubicBezTo>
                <a:cubicBezTo>
                  <a:pt x="140" y="71"/>
                  <a:pt x="140" y="71"/>
                  <a:pt x="140" y="71"/>
                </a:cubicBezTo>
                <a:cubicBezTo>
                  <a:pt x="154" y="78"/>
                  <a:pt x="154" y="78"/>
                  <a:pt x="154" y="78"/>
                </a:cubicBezTo>
                <a:cubicBezTo>
                  <a:pt x="165" y="88"/>
                  <a:pt x="165" y="88"/>
                  <a:pt x="165" y="88"/>
                </a:cubicBezTo>
                <a:cubicBezTo>
                  <a:pt x="193" y="88"/>
                  <a:pt x="193" y="88"/>
                  <a:pt x="193" y="88"/>
                </a:cubicBezTo>
                <a:cubicBezTo>
                  <a:pt x="198" y="90"/>
                  <a:pt x="198" y="90"/>
                  <a:pt x="198" y="90"/>
                </a:cubicBezTo>
                <a:cubicBezTo>
                  <a:pt x="206" y="95"/>
                  <a:pt x="206" y="95"/>
                  <a:pt x="206" y="95"/>
                </a:cubicBezTo>
                <a:cubicBezTo>
                  <a:pt x="211" y="99"/>
                  <a:pt x="211" y="99"/>
                  <a:pt x="211" y="99"/>
                </a:cubicBezTo>
                <a:cubicBezTo>
                  <a:pt x="211" y="107"/>
                  <a:pt x="211" y="107"/>
                  <a:pt x="211" y="107"/>
                </a:cubicBezTo>
                <a:cubicBezTo>
                  <a:pt x="220" y="114"/>
                  <a:pt x="220" y="114"/>
                  <a:pt x="220" y="114"/>
                </a:cubicBezTo>
                <a:cubicBezTo>
                  <a:pt x="226" y="122"/>
                  <a:pt x="226" y="122"/>
                  <a:pt x="226" y="122"/>
                </a:cubicBezTo>
                <a:cubicBezTo>
                  <a:pt x="230" y="125"/>
                  <a:pt x="230" y="125"/>
                  <a:pt x="230" y="125"/>
                </a:cubicBezTo>
                <a:cubicBezTo>
                  <a:pt x="230" y="125"/>
                  <a:pt x="230" y="125"/>
                  <a:pt x="230" y="125"/>
                </a:cubicBezTo>
                <a:cubicBezTo>
                  <a:pt x="239" y="132"/>
                  <a:pt x="239" y="132"/>
                  <a:pt x="239" y="132"/>
                </a:cubicBezTo>
                <a:cubicBezTo>
                  <a:pt x="239" y="144"/>
                  <a:pt x="239" y="144"/>
                  <a:pt x="239" y="144"/>
                </a:cubicBezTo>
                <a:cubicBezTo>
                  <a:pt x="254" y="163"/>
                  <a:pt x="254" y="163"/>
                  <a:pt x="254" y="163"/>
                </a:cubicBezTo>
                <a:cubicBezTo>
                  <a:pt x="255" y="163"/>
                  <a:pt x="255" y="163"/>
                  <a:pt x="255" y="163"/>
                </a:cubicBezTo>
                <a:cubicBezTo>
                  <a:pt x="255" y="163"/>
                  <a:pt x="255" y="163"/>
                  <a:pt x="255" y="163"/>
                </a:cubicBezTo>
                <a:cubicBezTo>
                  <a:pt x="255" y="163"/>
                  <a:pt x="255" y="163"/>
                  <a:pt x="255" y="163"/>
                </a:cubicBezTo>
                <a:cubicBezTo>
                  <a:pt x="255" y="163"/>
                  <a:pt x="255" y="163"/>
                  <a:pt x="255" y="163"/>
                </a:cubicBezTo>
                <a:cubicBezTo>
                  <a:pt x="255" y="164"/>
                  <a:pt x="255" y="164"/>
                  <a:pt x="255" y="164"/>
                </a:cubicBezTo>
                <a:cubicBezTo>
                  <a:pt x="271" y="160"/>
                  <a:pt x="271" y="160"/>
                  <a:pt x="271" y="160"/>
                </a:cubicBezTo>
                <a:cubicBezTo>
                  <a:pt x="271" y="152"/>
                  <a:pt x="271" y="152"/>
                  <a:pt x="271" y="152"/>
                </a:cubicBezTo>
                <a:cubicBezTo>
                  <a:pt x="278" y="141"/>
                  <a:pt x="278" y="141"/>
                  <a:pt x="278" y="141"/>
                </a:cubicBezTo>
                <a:cubicBezTo>
                  <a:pt x="298" y="133"/>
                  <a:pt x="298" y="133"/>
                  <a:pt x="298" y="133"/>
                </a:cubicBezTo>
                <a:cubicBezTo>
                  <a:pt x="314" y="133"/>
                  <a:pt x="314" y="133"/>
                  <a:pt x="314" y="133"/>
                </a:cubicBezTo>
                <a:cubicBezTo>
                  <a:pt x="325" y="125"/>
                  <a:pt x="325" y="125"/>
                  <a:pt x="325" y="125"/>
                </a:cubicBezTo>
                <a:cubicBezTo>
                  <a:pt x="325" y="121"/>
                  <a:pt x="325" y="121"/>
                  <a:pt x="325" y="121"/>
                </a:cubicBezTo>
                <a:cubicBezTo>
                  <a:pt x="325" y="113"/>
                  <a:pt x="325" y="113"/>
                  <a:pt x="325" y="113"/>
                </a:cubicBezTo>
                <a:cubicBezTo>
                  <a:pt x="317" y="113"/>
                  <a:pt x="317" y="113"/>
                  <a:pt x="317" y="113"/>
                </a:cubicBezTo>
                <a:cubicBezTo>
                  <a:pt x="317" y="117"/>
                  <a:pt x="317" y="117"/>
                  <a:pt x="317" y="117"/>
                </a:cubicBezTo>
                <a:cubicBezTo>
                  <a:pt x="314" y="117"/>
                  <a:pt x="314" y="117"/>
                  <a:pt x="314" y="117"/>
                </a:cubicBezTo>
                <a:cubicBezTo>
                  <a:pt x="314" y="113"/>
                  <a:pt x="314" y="113"/>
                  <a:pt x="314" y="113"/>
                </a:cubicBezTo>
                <a:cubicBezTo>
                  <a:pt x="317" y="109"/>
                  <a:pt x="317" y="109"/>
                  <a:pt x="317" y="109"/>
                </a:cubicBezTo>
                <a:cubicBezTo>
                  <a:pt x="317" y="105"/>
                  <a:pt x="317" y="105"/>
                  <a:pt x="317" y="105"/>
                </a:cubicBezTo>
                <a:cubicBezTo>
                  <a:pt x="321" y="102"/>
                  <a:pt x="321" y="102"/>
                  <a:pt x="321" y="102"/>
                </a:cubicBezTo>
                <a:cubicBezTo>
                  <a:pt x="321" y="98"/>
                  <a:pt x="321" y="98"/>
                  <a:pt x="321" y="98"/>
                </a:cubicBezTo>
                <a:cubicBezTo>
                  <a:pt x="310" y="94"/>
                  <a:pt x="310" y="94"/>
                  <a:pt x="310" y="94"/>
                </a:cubicBezTo>
                <a:cubicBezTo>
                  <a:pt x="317" y="94"/>
                  <a:pt x="317" y="94"/>
                  <a:pt x="317" y="94"/>
                </a:cubicBezTo>
                <a:cubicBezTo>
                  <a:pt x="321" y="90"/>
                  <a:pt x="321" y="90"/>
                  <a:pt x="321" y="90"/>
                </a:cubicBezTo>
                <a:cubicBezTo>
                  <a:pt x="325" y="94"/>
                  <a:pt x="325" y="94"/>
                  <a:pt x="325" y="94"/>
                </a:cubicBezTo>
                <a:cubicBezTo>
                  <a:pt x="329" y="98"/>
                  <a:pt x="329" y="98"/>
                  <a:pt x="329" y="98"/>
                </a:cubicBezTo>
                <a:cubicBezTo>
                  <a:pt x="337" y="98"/>
                  <a:pt x="337" y="98"/>
                  <a:pt x="337" y="98"/>
                </a:cubicBezTo>
                <a:cubicBezTo>
                  <a:pt x="341" y="98"/>
                  <a:pt x="341" y="98"/>
                  <a:pt x="341" y="98"/>
                </a:cubicBezTo>
                <a:cubicBezTo>
                  <a:pt x="349" y="86"/>
                  <a:pt x="349" y="86"/>
                  <a:pt x="349" y="86"/>
                </a:cubicBezTo>
                <a:cubicBezTo>
                  <a:pt x="353" y="86"/>
                  <a:pt x="353" y="86"/>
                  <a:pt x="353" y="86"/>
                </a:cubicBezTo>
                <a:cubicBezTo>
                  <a:pt x="349" y="74"/>
                  <a:pt x="349" y="74"/>
                  <a:pt x="349" y="74"/>
                </a:cubicBezTo>
                <a:cubicBezTo>
                  <a:pt x="349" y="70"/>
                  <a:pt x="349" y="70"/>
                  <a:pt x="349" y="70"/>
                </a:cubicBezTo>
                <a:cubicBezTo>
                  <a:pt x="341" y="82"/>
                  <a:pt x="341" y="82"/>
                  <a:pt x="341" y="82"/>
                </a:cubicBezTo>
                <a:cubicBezTo>
                  <a:pt x="337" y="78"/>
                  <a:pt x="337" y="78"/>
                  <a:pt x="337" y="78"/>
                </a:cubicBezTo>
                <a:cubicBezTo>
                  <a:pt x="337" y="70"/>
                  <a:pt x="337" y="70"/>
                  <a:pt x="337" y="70"/>
                </a:cubicBezTo>
                <a:cubicBezTo>
                  <a:pt x="317" y="70"/>
                  <a:pt x="317" y="70"/>
                  <a:pt x="317" y="70"/>
                </a:cubicBezTo>
                <a:cubicBezTo>
                  <a:pt x="314" y="55"/>
                  <a:pt x="314" y="55"/>
                  <a:pt x="314" y="55"/>
                </a:cubicBezTo>
                <a:cubicBezTo>
                  <a:pt x="317" y="55"/>
                  <a:pt x="317" y="55"/>
                  <a:pt x="317" y="55"/>
                </a:cubicBezTo>
                <a:cubicBezTo>
                  <a:pt x="317" y="62"/>
                  <a:pt x="317" y="62"/>
                  <a:pt x="317" y="62"/>
                </a:cubicBezTo>
                <a:cubicBezTo>
                  <a:pt x="321" y="66"/>
                  <a:pt x="321" y="66"/>
                  <a:pt x="321" y="66"/>
                </a:cubicBezTo>
                <a:cubicBezTo>
                  <a:pt x="325" y="66"/>
                  <a:pt x="325" y="66"/>
                  <a:pt x="325" y="66"/>
                </a:cubicBezTo>
                <a:cubicBezTo>
                  <a:pt x="333" y="59"/>
                  <a:pt x="333" y="59"/>
                  <a:pt x="333" y="59"/>
                </a:cubicBezTo>
                <a:cubicBezTo>
                  <a:pt x="337" y="59"/>
                  <a:pt x="337" y="59"/>
                  <a:pt x="337" y="59"/>
                </a:cubicBezTo>
                <a:cubicBezTo>
                  <a:pt x="341" y="59"/>
                  <a:pt x="341" y="59"/>
                  <a:pt x="341" y="59"/>
                </a:cubicBezTo>
                <a:cubicBezTo>
                  <a:pt x="346" y="59"/>
                  <a:pt x="346" y="59"/>
                  <a:pt x="346" y="59"/>
                </a:cubicBezTo>
                <a:cubicBezTo>
                  <a:pt x="346" y="57"/>
                  <a:pt x="346" y="57"/>
                  <a:pt x="346" y="57"/>
                </a:cubicBezTo>
                <a:cubicBezTo>
                  <a:pt x="347" y="57"/>
                  <a:pt x="347" y="57"/>
                  <a:pt x="347" y="57"/>
                </a:cubicBezTo>
                <a:cubicBezTo>
                  <a:pt x="345" y="47"/>
                  <a:pt x="345" y="47"/>
                  <a:pt x="345" y="47"/>
                </a:cubicBezTo>
                <a:cubicBezTo>
                  <a:pt x="341" y="47"/>
                  <a:pt x="341" y="47"/>
                  <a:pt x="341" y="47"/>
                </a:cubicBezTo>
                <a:cubicBezTo>
                  <a:pt x="345" y="35"/>
                  <a:pt x="345" y="35"/>
                  <a:pt x="345" y="35"/>
                </a:cubicBezTo>
                <a:cubicBezTo>
                  <a:pt x="345" y="23"/>
                  <a:pt x="345" y="23"/>
                  <a:pt x="345" y="23"/>
                </a:cubicBezTo>
                <a:cubicBezTo>
                  <a:pt x="333" y="23"/>
                  <a:pt x="333" y="23"/>
                  <a:pt x="333" y="23"/>
                </a:cubicBezTo>
                <a:cubicBezTo>
                  <a:pt x="329" y="23"/>
                  <a:pt x="329" y="23"/>
                  <a:pt x="329" y="23"/>
                </a:cubicBezTo>
                <a:cubicBezTo>
                  <a:pt x="321" y="20"/>
                  <a:pt x="321" y="20"/>
                  <a:pt x="321" y="20"/>
                </a:cubicBezTo>
                <a:cubicBezTo>
                  <a:pt x="321" y="16"/>
                  <a:pt x="321" y="16"/>
                  <a:pt x="321" y="16"/>
                </a:cubicBezTo>
                <a:cubicBezTo>
                  <a:pt x="329" y="16"/>
                  <a:pt x="329" y="16"/>
                  <a:pt x="329" y="16"/>
                </a:cubicBezTo>
                <a:cubicBezTo>
                  <a:pt x="333" y="16"/>
                  <a:pt x="333" y="16"/>
                  <a:pt x="333" y="16"/>
                </a:cubicBezTo>
                <a:cubicBezTo>
                  <a:pt x="329" y="12"/>
                  <a:pt x="329" y="12"/>
                  <a:pt x="329" y="12"/>
                </a:cubicBezTo>
                <a:cubicBezTo>
                  <a:pt x="325" y="12"/>
                  <a:pt x="325" y="12"/>
                  <a:pt x="325" y="12"/>
                </a:cubicBezTo>
                <a:cubicBezTo>
                  <a:pt x="325" y="8"/>
                  <a:pt x="325" y="8"/>
                  <a:pt x="325" y="8"/>
                </a:cubicBezTo>
                <a:cubicBezTo>
                  <a:pt x="325" y="4"/>
                  <a:pt x="325" y="4"/>
                  <a:pt x="325" y="4"/>
                </a:cubicBezTo>
                <a:cubicBezTo>
                  <a:pt x="329" y="0"/>
                  <a:pt x="329" y="0"/>
                  <a:pt x="329" y="0"/>
                </a:cubicBezTo>
                <a:cubicBezTo>
                  <a:pt x="106" y="0"/>
                  <a:pt x="106" y="0"/>
                  <a:pt x="106" y="0"/>
                </a:cubicBezTo>
                <a:lnTo>
                  <a:pt x="106" y="15"/>
                </a:lnTo>
                <a:close/>
              </a:path>
            </a:pathLst>
          </a:custGeom>
          <a:solidFill>
            <a:srgbClr val="EBF5FF"/>
          </a:solidFill>
          <a:ln w="9525">
            <a:solidFill>
              <a:schemeClr val="bg1">
                <a:lumMod val="75000"/>
              </a:schemeClr>
            </a:solidFill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1" name="Freeform 11"/>
          <p:cNvSpPr>
            <a:spLocks/>
          </p:cNvSpPr>
          <p:nvPr/>
        </p:nvSpPr>
        <p:spPr bwMode="auto">
          <a:xfrm>
            <a:off x="6217414" y="4133424"/>
            <a:ext cx="590295" cy="512860"/>
          </a:xfrm>
          <a:custGeom>
            <a:avLst/>
            <a:gdLst>
              <a:gd name="T0" fmla="*/ 200 w 200"/>
              <a:gd name="T1" fmla="*/ 93 h 165"/>
              <a:gd name="T2" fmla="*/ 199 w 200"/>
              <a:gd name="T3" fmla="*/ 93 h 165"/>
              <a:gd name="T4" fmla="*/ 184 w 200"/>
              <a:gd name="T5" fmla="*/ 62 h 165"/>
              <a:gd name="T6" fmla="*/ 175 w 200"/>
              <a:gd name="T7" fmla="*/ 55 h 165"/>
              <a:gd name="T8" fmla="*/ 165 w 200"/>
              <a:gd name="T9" fmla="*/ 44 h 165"/>
              <a:gd name="T10" fmla="*/ 156 w 200"/>
              <a:gd name="T11" fmla="*/ 29 h 165"/>
              <a:gd name="T12" fmla="*/ 143 w 200"/>
              <a:gd name="T13" fmla="*/ 20 h 165"/>
              <a:gd name="T14" fmla="*/ 110 w 200"/>
              <a:gd name="T15" fmla="*/ 18 h 165"/>
              <a:gd name="T16" fmla="*/ 85 w 200"/>
              <a:gd name="T17" fmla="*/ 1 h 165"/>
              <a:gd name="T18" fmla="*/ 40 w 200"/>
              <a:gd name="T19" fmla="*/ 0 h 165"/>
              <a:gd name="T20" fmla="*/ 18 w 200"/>
              <a:gd name="T21" fmla="*/ 2 h 165"/>
              <a:gd name="T22" fmla="*/ 18 w 200"/>
              <a:gd name="T23" fmla="*/ 4 h 165"/>
              <a:gd name="T24" fmla="*/ 18 w 200"/>
              <a:gd name="T25" fmla="*/ 4 h 165"/>
              <a:gd name="T26" fmla="*/ 0 w 200"/>
              <a:gd name="T27" fmla="*/ 8 h 165"/>
              <a:gd name="T28" fmla="*/ 15 w 200"/>
              <a:gd name="T29" fmla="*/ 41 h 165"/>
              <a:gd name="T30" fmla="*/ 26 w 200"/>
              <a:gd name="T31" fmla="*/ 56 h 165"/>
              <a:gd name="T32" fmla="*/ 37 w 200"/>
              <a:gd name="T33" fmla="*/ 70 h 165"/>
              <a:gd name="T34" fmla="*/ 44 w 200"/>
              <a:gd name="T35" fmla="*/ 80 h 165"/>
              <a:gd name="T36" fmla="*/ 54 w 200"/>
              <a:gd name="T37" fmla="*/ 85 h 165"/>
              <a:gd name="T38" fmla="*/ 60 w 200"/>
              <a:gd name="T39" fmla="*/ 94 h 165"/>
              <a:gd name="T40" fmla="*/ 68 w 200"/>
              <a:gd name="T41" fmla="*/ 108 h 165"/>
              <a:gd name="T42" fmla="*/ 77 w 200"/>
              <a:gd name="T43" fmla="*/ 117 h 165"/>
              <a:gd name="T44" fmla="*/ 84 w 200"/>
              <a:gd name="T45" fmla="*/ 141 h 165"/>
              <a:gd name="T46" fmla="*/ 90 w 200"/>
              <a:gd name="T47" fmla="*/ 153 h 165"/>
              <a:gd name="T48" fmla="*/ 102 w 200"/>
              <a:gd name="T49" fmla="*/ 163 h 165"/>
              <a:gd name="T50" fmla="*/ 105 w 200"/>
              <a:gd name="T51" fmla="*/ 165 h 165"/>
              <a:gd name="T52" fmla="*/ 99 w 200"/>
              <a:gd name="T53" fmla="*/ 156 h 165"/>
              <a:gd name="T54" fmla="*/ 122 w 200"/>
              <a:gd name="T55" fmla="*/ 156 h 165"/>
              <a:gd name="T56" fmla="*/ 141 w 200"/>
              <a:gd name="T57" fmla="*/ 145 h 165"/>
              <a:gd name="T58" fmla="*/ 145 w 200"/>
              <a:gd name="T59" fmla="*/ 141 h 165"/>
              <a:gd name="T60" fmla="*/ 157 w 200"/>
              <a:gd name="T61" fmla="*/ 133 h 165"/>
              <a:gd name="T62" fmla="*/ 161 w 200"/>
              <a:gd name="T63" fmla="*/ 125 h 165"/>
              <a:gd name="T64" fmla="*/ 165 w 200"/>
              <a:gd name="T65" fmla="*/ 117 h 165"/>
              <a:gd name="T66" fmla="*/ 173 w 200"/>
              <a:gd name="T67" fmla="*/ 106 h 165"/>
              <a:gd name="T68" fmla="*/ 184 w 200"/>
              <a:gd name="T69" fmla="*/ 98 h 165"/>
              <a:gd name="T70" fmla="*/ 200 w 200"/>
              <a:gd name="T71" fmla="*/ 93 h 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200" h="165">
                <a:moveTo>
                  <a:pt x="200" y="93"/>
                </a:moveTo>
                <a:cubicBezTo>
                  <a:pt x="200" y="93"/>
                  <a:pt x="200" y="93"/>
                  <a:pt x="200" y="93"/>
                </a:cubicBezTo>
                <a:cubicBezTo>
                  <a:pt x="200" y="93"/>
                  <a:pt x="200" y="93"/>
                  <a:pt x="200" y="93"/>
                </a:cubicBezTo>
                <a:cubicBezTo>
                  <a:pt x="199" y="93"/>
                  <a:pt x="199" y="93"/>
                  <a:pt x="199" y="93"/>
                </a:cubicBezTo>
                <a:cubicBezTo>
                  <a:pt x="184" y="74"/>
                  <a:pt x="184" y="74"/>
                  <a:pt x="184" y="74"/>
                </a:cubicBezTo>
                <a:cubicBezTo>
                  <a:pt x="184" y="62"/>
                  <a:pt x="184" y="62"/>
                  <a:pt x="184" y="62"/>
                </a:cubicBezTo>
                <a:cubicBezTo>
                  <a:pt x="175" y="55"/>
                  <a:pt x="175" y="55"/>
                  <a:pt x="175" y="55"/>
                </a:cubicBezTo>
                <a:cubicBezTo>
                  <a:pt x="175" y="55"/>
                  <a:pt x="175" y="55"/>
                  <a:pt x="175" y="55"/>
                </a:cubicBezTo>
                <a:cubicBezTo>
                  <a:pt x="171" y="52"/>
                  <a:pt x="171" y="52"/>
                  <a:pt x="171" y="52"/>
                </a:cubicBezTo>
                <a:cubicBezTo>
                  <a:pt x="165" y="44"/>
                  <a:pt x="165" y="44"/>
                  <a:pt x="165" y="44"/>
                </a:cubicBezTo>
                <a:cubicBezTo>
                  <a:pt x="156" y="37"/>
                  <a:pt x="156" y="37"/>
                  <a:pt x="156" y="37"/>
                </a:cubicBezTo>
                <a:cubicBezTo>
                  <a:pt x="156" y="29"/>
                  <a:pt x="156" y="29"/>
                  <a:pt x="156" y="29"/>
                </a:cubicBezTo>
                <a:cubicBezTo>
                  <a:pt x="151" y="25"/>
                  <a:pt x="151" y="25"/>
                  <a:pt x="151" y="25"/>
                </a:cubicBezTo>
                <a:cubicBezTo>
                  <a:pt x="143" y="20"/>
                  <a:pt x="143" y="20"/>
                  <a:pt x="143" y="20"/>
                </a:cubicBezTo>
                <a:cubicBezTo>
                  <a:pt x="138" y="18"/>
                  <a:pt x="138" y="18"/>
                  <a:pt x="138" y="18"/>
                </a:cubicBezTo>
                <a:cubicBezTo>
                  <a:pt x="110" y="18"/>
                  <a:pt x="110" y="18"/>
                  <a:pt x="110" y="18"/>
                </a:cubicBezTo>
                <a:cubicBezTo>
                  <a:pt x="99" y="8"/>
                  <a:pt x="99" y="8"/>
                  <a:pt x="99" y="8"/>
                </a:cubicBezTo>
                <a:cubicBezTo>
                  <a:pt x="85" y="1"/>
                  <a:pt x="85" y="1"/>
                  <a:pt x="85" y="1"/>
                </a:cubicBezTo>
                <a:cubicBezTo>
                  <a:pt x="85" y="1"/>
                  <a:pt x="85" y="1"/>
                  <a:pt x="85" y="1"/>
                </a:cubicBezTo>
                <a:cubicBezTo>
                  <a:pt x="72" y="0"/>
                  <a:pt x="54" y="0"/>
                  <a:pt x="40" y="0"/>
                </a:cubicBezTo>
                <a:cubicBezTo>
                  <a:pt x="23" y="0"/>
                  <a:pt x="21" y="1"/>
                  <a:pt x="20" y="1"/>
                </a:cubicBezTo>
                <a:cubicBezTo>
                  <a:pt x="19" y="1"/>
                  <a:pt x="18" y="2"/>
                  <a:pt x="18" y="2"/>
                </a:cubicBezTo>
                <a:cubicBezTo>
                  <a:pt x="15" y="4"/>
                  <a:pt x="15" y="4"/>
                  <a:pt x="15" y="4"/>
                </a:cubicBezTo>
                <a:cubicBezTo>
                  <a:pt x="18" y="4"/>
                  <a:pt x="18" y="4"/>
                  <a:pt x="18" y="4"/>
                </a:cubicBezTo>
                <a:cubicBezTo>
                  <a:pt x="18" y="4"/>
                  <a:pt x="18" y="4"/>
                  <a:pt x="18" y="4"/>
                </a:cubicBezTo>
                <a:cubicBezTo>
                  <a:pt x="18" y="4"/>
                  <a:pt x="18" y="4"/>
                  <a:pt x="18" y="4"/>
                </a:cubicBez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cubicBezTo>
                  <a:pt x="0" y="25"/>
                  <a:pt x="0" y="25"/>
                  <a:pt x="0" y="25"/>
                </a:cubicBezTo>
                <a:cubicBezTo>
                  <a:pt x="15" y="41"/>
                  <a:pt x="15" y="41"/>
                  <a:pt x="15" y="41"/>
                </a:cubicBezTo>
                <a:cubicBezTo>
                  <a:pt x="25" y="44"/>
                  <a:pt x="25" y="44"/>
                  <a:pt x="25" y="44"/>
                </a:cubicBezTo>
                <a:cubicBezTo>
                  <a:pt x="26" y="56"/>
                  <a:pt x="26" y="56"/>
                  <a:pt x="26" y="56"/>
                </a:cubicBezTo>
                <a:cubicBezTo>
                  <a:pt x="29" y="65"/>
                  <a:pt x="29" y="65"/>
                  <a:pt x="29" y="65"/>
                </a:cubicBezTo>
                <a:cubicBezTo>
                  <a:pt x="37" y="70"/>
                  <a:pt x="37" y="70"/>
                  <a:pt x="37" y="70"/>
                </a:cubicBezTo>
                <a:cubicBezTo>
                  <a:pt x="37" y="76"/>
                  <a:pt x="37" y="76"/>
                  <a:pt x="37" y="76"/>
                </a:cubicBezTo>
                <a:cubicBezTo>
                  <a:pt x="44" y="80"/>
                  <a:pt x="44" y="80"/>
                  <a:pt x="44" y="80"/>
                </a:cubicBezTo>
                <a:cubicBezTo>
                  <a:pt x="49" y="80"/>
                  <a:pt x="49" y="80"/>
                  <a:pt x="49" y="80"/>
                </a:cubicBezTo>
                <a:cubicBezTo>
                  <a:pt x="54" y="85"/>
                  <a:pt x="54" y="85"/>
                  <a:pt x="54" y="85"/>
                </a:cubicBezTo>
                <a:cubicBezTo>
                  <a:pt x="54" y="94"/>
                  <a:pt x="54" y="94"/>
                  <a:pt x="54" y="94"/>
                </a:cubicBezTo>
                <a:cubicBezTo>
                  <a:pt x="60" y="94"/>
                  <a:pt x="60" y="94"/>
                  <a:pt x="60" y="94"/>
                </a:cubicBezTo>
                <a:cubicBezTo>
                  <a:pt x="60" y="103"/>
                  <a:pt x="60" y="103"/>
                  <a:pt x="60" y="103"/>
                </a:cubicBezTo>
                <a:cubicBezTo>
                  <a:pt x="68" y="108"/>
                  <a:pt x="68" y="108"/>
                  <a:pt x="68" y="108"/>
                </a:cubicBezTo>
                <a:cubicBezTo>
                  <a:pt x="73" y="113"/>
                  <a:pt x="73" y="113"/>
                  <a:pt x="73" y="113"/>
                </a:cubicBezTo>
                <a:cubicBezTo>
                  <a:pt x="77" y="117"/>
                  <a:pt x="77" y="117"/>
                  <a:pt x="77" y="117"/>
                </a:cubicBezTo>
                <a:cubicBezTo>
                  <a:pt x="77" y="134"/>
                  <a:pt x="77" y="134"/>
                  <a:pt x="77" y="134"/>
                </a:cubicBezTo>
                <a:cubicBezTo>
                  <a:pt x="84" y="141"/>
                  <a:pt x="84" y="141"/>
                  <a:pt x="84" y="141"/>
                </a:cubicBezTo>
                <a:cubicBezTo>
                  <a:pt x="84" y="149"/>
                  <a:pt x="84" y="149"/>
                  <a:pt x="84" y="149"/>
                </a:cubicBezTo>
                <a:cubicBezTo>
                  <a:pt x="90" y="153"/>
                  <a:pt x="90" y="153"/>
                  <a:pt x="90" y="153"/>
                </a:cubicBezTo>
                <a:cubicBezTo>
                  <a:pt x="95" y="153"/>
                  <a:pt x="95" y="153"/>
                  <a:pt x="95" y="153"/>
                </a:cubicBezTo>
                <a:cubicBezTo>
                  <a:pt x="102" y="163"/>
                  <a:pt x="102" y="163"/>
                  <a:pt x="102" y="163"/>
                </a:cubicBezTo>
                <a:cubicBezTo>
                  <a:pt x="104" y="165"/>
                  <a:pt x="104" y="165"/>
                  <a:pt x="104" y="165"/>
                </a:cubicBezTo>
                <a:cubicBezTo>
                  <a:pt x="105" y="165"/>
                  <a:pt x="105" y="165"/>
                  <a:pt x="105" y="165"/>
                </a:cubicBezTo>
                <a:cubicBezTo>
                  <a:pt x="102" y="160"/>
                  <a:pt x="102" y="160"/>
                  <a:pt x="102" y="160"/>
                </a:cubicBezTo>
                <a:cubicBezTo>
                  <a:pt x="99" y="156"/>
                  <a:pt x="99" y="156"/>
                  <a:pt x="99" y="156"/>
                </a:cubicBezTo>
                <a:cubicBezTo>
                  <a:pt x="102" y="156"/>
                  <a:pt x="102" y="156"/>
                  <a:pt x="102" y="156"/>
                </a:cubicBezTo>
                <a:cubicBezTo>
                  <a:pt x="122" y="156"/>
                  <a:pt x="122" y="156"/>
                  <a:pt x="122" y="156"/>
                </a:cubicBezTo>
                <a:cubicBezTo>
                  <a:pt x="126" y="156"/>
                  <a:pt x="126" y="156"/>
                  <a:pt x="126" y="156"/>
                </a:cubicBezTo>
                <a:cubicBezTo>
                  <a:pt x="141" y="145"/>
                  <a:pt x="141" y="145"/>
                  <a:pt x="141" y="145"/>
                </a:cubicBezTo>
                <a:cubicBezTo>
                  <a:pt x="145" y="145"/>
                  <a:pt x="145" y="145"/>
                  <a:pt x="145" y="145"/>
                </a:cubicBezTo>
                <a:cubicBezTo>
                  <a:pt x="145" y="141"/>
                  <a:pt x="145" y="141"/>
                  <a:pt x="145" y="141"/>
                </a:cubicBezTo>
                <a:cubicBezTo>
                  <a:pt x="149" y="137"/>
                  <a:pt x="149" y="137"/>
                  <a:pt x="149" y="137"/>
                </a:cubicBezTo>
                <a:cubicBezTo>
                  <a:pt x="157" y="133"/>
                  <a:pt x="157" y="133"/>
                  <a:pt x="157" y="133"/>
                </a:cubicBezTo>
                <a:cubicBezTo>
                  <a:pt x="161" y="129"/>
                  <a:pt x="161" y="129"/>
                  <a:pt x="161" y="129"/>
                </a:cubicBezTo>
                <a:cubicBezTo>
                  <a:pt x="161" y="125"/>
                  <a:pt x="161" y="125"/>
                  <a:pt x="161" y="125"/>
                </a:cubicBezTo>
                <a:cubicBezTo>
                  <a:pt x="161" y="121"/>
                  <a:pt x="161" y="121"/>
                  <a:pt x="161" y="121"/>
                </a:cubicBezTo>
                <a:cubicBezTo>
                  <a:pt x="165" y="117"/>
                  <a:pt x="165" y="117"/>
                  <a:pt x="165" y="117"/>
                </a:cubicBezTo>
                <a:cubicBezTo>
                  <a:pt x="169" y="110"/>
                  <a:pt x="169" y="110"/>
                  <a:pt x="169" y="110"/>
                </a:cubicBezTo>
                <a:cubicBezTo>
                  <a:pt x="173" y="106"/>
                  <a:pt x="173" y="106"/>
                  <a:pt x="173" y="106"/>
                </a:cubicBezTo>
                <a:cubicBezTo>
                  <a:pt x="184" y="102"/>
                  <a:pt x="184" y="102"/>
                  <a:pt x="184" y="102"/>
                </a:cubicBezTo>
                <a:cubicBezTo>
                  <a:pt x="184" y="98"/>
                  <a:pt x="184" y="98"/>
                  <a:pt x="184" y="98"/>
                </a:cubicBezTo>
                <a:cubicBezTo>
                  <a:pt x="200" y="94"/>
                  <a:pt x="200" y="94"/>
                  <a:pt x="200" y="94"/>
                </a:cubicBezTo>
                <a:cubicBezTo>
                  <a:pt x="200" y="93"/>
                  <a:pt x="200" y="93"/>
                  <a:pt x="200" y="93"/>
                </a:cubicBezTo>
                <a:close/>
              </a:path>
            </a:pathLst>
          </a:custGeom>
          <a:solidFill>
            <a:srgbClr val="EBF5FF"/>
          </a:solidFill>
          <a:ln w="9525">
            <a:solidFill>
              <a:schemeClr val="bg1">
                <a:lumMod val="75000"/>
              </a:schemeClr>
            </a:solidFill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2" name="Freeform 12"/>
          <p:cNvSpPr>
            <a:spLocks/>
          </p:cNvSpPr>
          <p:nvPr/>
        </p:nvSpPr>
        <p:spPr bwMode="auto">
          <a:xfrm>
            <a:off x="5934779" y="4158289"/>
            <a:ext cx="594710" cy="736653"/>
          </a:xfrm>
          <a:custGeom>
            <a:avLst/>
            <a:gdLst>
              <a:gd name="T0" fmla="*/ 396 w 404"/>
              <a:gd name="T1" fmla="*/ 310 h 474"/>
              <a:gd name="T2" fmla="*/ 382 w 404"/>
              <a:gd name="T3" fmla="*/ 290 h 474"/>
              <a:gd name="T4" fmla="*/ 372 w 404"/>
              <a:gd name="T5" fmla="*/ 290 h 474"/>
              <a:gd name="T6" fmla="*/ 360 w 404"/>
              <a:gd name="T7" fmla="*/ 282 h 474"/>
              <a:gd name="T8" fmla="*/ 360 w 404"/>
              <a:gd name="T9" fmla="*/ 266 h 474"/>
              <a:gd name="T10" fmla="*/ 346 w 404"/>
              <a:gd name="T11" fmla="*/ 252 h 474"/>
              <a:gd name="T12" fmla="*/ 346 w 404"/>
              <a:gd name="T13" fmla="*/ 218 h 474"/>
              <a:gd name="T14" fmla="*/ 338 w 404"/>
              <a:gd name="T15" fmla="*/ 210 h 474"/>
              <a:gd name="T16" fmla="*/ 328 w 404"/>
              <a:gd name="T17" fmla="*/ 200 h 474"/>
              <a:gd name="T18" fmla="*/ 312 w 404"/>
              <a:gd name="T19" fmla="*/ 190 h 474"/>
              <a:gd name="T20" fmla="*/ 312 w 404"/>
              <a:gd name="T21" fmla="*/ 172 h 474"/>
              <a:gd name="T22" fmla="*/ 300 w 404"/>
              <a:gd name="T23" fmla="*/ 172 h 474"/>
              <a:gd name="T24" fmla="*/ 300 w 404"/>
              <a:gd name="T25" fmla="*/ 154 h 474"/>
              <a:gd name="T26" fmla="*/ 290 w 404"/>
              <a:gd name="T27" fmla="*/ 144 h 474"/>
              <a:gd name="T28" fmla="*/ 280 w 404"/>
              <a:gd name="T29" fmla="*/ 144 h 474"/>
              <a:gd name="T30" fmla="*/ 266 w 404"/>
              <a:gd name="T31" fmla="*/ 136 h 474"/>
              <a:gd name="T32" fmla="*/ 266 w 404"/>
              <a:gd name="T33" fmla="*/ 124 h 474"/>
              <a:gd name="T34" fmla="*/ 250 w 404"/>
              <a:gd name="T35" fmla="*/ 114 h 474"/>
              <a:gd name="T36" fmla="*/ 244 w 404"/>
              <a:gd name="T37" fmla="*/ 96 h 474"/>
              <a:gd name="T38" fmla="*/ 242 w 404"/>
              <a:gd name="T39" fmla="*/ 72 h 474"/>
              <a:gd name="T40" fmla="*/ 222 w 404"/>
              <a:gd name="T41" fmla="*/ 66 h 474"/>
              <a:gd name="T42" fmla="*/ 192 w 404"/>
              <a:gd name="T43" fmla="*/ 34 h 474"/>
              <a:gd name="T44" fmla="*/ 192 w 404"/>
              <a:gd name="T45" fmla="*/ 0 h 474"/>
              <a:gd name="T46" fmla="*/ 192 w 404"/>
              <a:gd name="T47" fmla="*/ 0 h 474"/>
              <a:gd name="T48" fmla="*/ 82 w 404"/>
              <a:gd name="T49" fmla="*/ 0 h 474"/>
              <a:gd name="T50" fmla="*/ 82 w 404"/>
              <a:gd name="T51" fmla="*/ 0 h 474"/>
              <a:gd name="T52" fmla="*/ 0 w 404"/>
              <a:gd name="T53" fmla="*/ 0 h 474"/>
              <a:gd name="T54" fmla="*/ 0 w 404"/>
              <a:gd name="T55" fmla="*/ 18 h 474"/>
              <a:gd name="T56" fmla="*/ 8 w 404"/>
              <a:gd name="T57" fmla="*/ 44 h 474"/>
              <a:gd name="T58" fmla="*/ 8 w 404"/>
              <a:gd name="T59" fmla="*/ 126 h 474"/>
              <a:gd name="T60" fmla="*/ 16 w 404"/>
              <a:gd name="T61" fmla="*/ 142 h 474"/>
              <a:gd name="T62" fmla="*/ 16 w 404"/>
              <a:gd name="T63" fmla="*/ 154 h 474"/>
              <a:gd name="T64" fmla="*/ 28 w 404"/>
              <a:gd name="T65" fmla="*/ 180 h 474"/>
              <a:gd name="T66" fmla="*/ 28 w 404"/>
              <a:gd name="T67" fmla="*/ 232 h 474"/>
              <a:gd name="T68" fmla="*/ 40 w 404"/>
              <a:gd name="T69" fmla="*/ 264 h 474"/>
              <a:gd name="T70" fmla="*/ 40 w 404"/>
              <a:gd name="T71" fmla="*/ 432 h 474"/>
              <a:gd name="T72" fmla="*/ 42 w 404"/>
              <a:gd name="T73" fmla="*/ 434 h 474"/>
              <a:gd name="T74" fmla="*/ 50 w 404"/>
              <a:gd name="T75" fmla="*/ 448 h 474"/>
              <a:gd name="T76" fmla="*/ 68 w 404"/>
              <a:gd name="T77" fmla="*/ 458 h 474"/>
              <a:gd name="T78" fmla="*/ 154 w 404"/>
              <a:gd name="T79" fmla="*/ 458 h 474"/>
              <a:gd name="T80" fmla="*/ 174 w 404"/>
              <a:gd name="T81" fmla="*/ 474 h 474"/>
              <a:gd name="T82" fmla="*/ 296 w 404"/>
              <a:gd name="T83" fmla="*/ 474 h 474"/>
              <a:gd name="T84" fmla="*/ 308 w 404"/>
              <a:gd name="T85" fmla="*/ 454 h 474"/>
              <a:gd name="T86" fmla="*/ 314 w 404"/>
              <a:gd name="T87" fmla="*/ 448 h 474"/>
              <a:gd name="T88" fmla="*/ 328 w 404"/>
              <a:gd name="T89" fmla="*/ 442 h 474"/>
              <a:gd name="T90" fmla="*/ 374 w 404"/>
              <a:gd name="T91" fmla="*/ 344 h 474"/>
              <a:gd name="T92" fmla="*/ 382 w 404"/>
              <a:gd name="T93" fmla="*/ 344 h 474"/>
              <a:gd name="T94" fmla="*/ 374 w 404"/>
              <a:gd name="T95" fmla="*/ 336 h 474"/>
              <a:gd name="T96" fmla="*/ 382 w 404"/>
              <a:gd name="T97" fmla="*/ 336 h 474"/>
              <a:gd name="T98" fmla="*/ 390 w 404"/>
              <a:gd name="T99" fmla="*/ 328 h 474"/>
              <a:gd name="T100" fmla="*/ 396 w 404"/>
              <a:gd name="T101" fmla="*/ 328 h 474"/>
              <a:gd name="T102" fmla="*/ 404 w 404"/>
              <a:gd name="T103" fmla="*/ 320 h 474"/>
              <a:gd name="T104" fmla="*/ 404 w 404"/>
              <a:gd name="T105" fmla="*/ 318 h 474"/>
              <a:gd name="T106" fmla="*/ 400 w 404"/>
              <a:gd name="T107" fmla="*/ 314 h 474"/>
              <a:gd name="T108" fmla="*/ 396 w 404"/>
              <a:gd name="T109" fmla="*/ 310 h 474"/>
              <a:gd name="T110" fmla="*/ 396 w 404"/>
              <a:gd name="T111" fmla="*/ 310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404" h="474">
                <a:moveTo>
                  <a:pt x="396" y="310"/>
                </a:moveTo>
                <a:lnTo>
                  <a:pt x="382" y="290"/>
                </a:lnTo>
                <a:lnTo>
                  <a:pt x="372" y="290"/>
                </a:lnTo>
                <a:lnTo>
                  <a:pt x="360" y="282"/>
                </a:lnTo>
                <a:lnTo>
                  <a:pt x="360" y="266"/>
                </a:lnTo>
                <a:lnTo>
                  <a:pt x="346" y="252"/>
                </a:lnTo>
                <a:lnTo>
                  <a:pt x="346" y="218"/>
                </a:lnTo>
                <a:lnTo>
                  <a:pt x="338" y="210"/>
                </a:lnTo>
                <a:lnTo>
                  <a:pt x="328" y="200"/>
                </a:lnTo>
                <a:lnTo>
                  <a:pt x="312" y="190"/>
                </a:lnTo>
                <a:lnTo>
                  <a:pt x="312" y="172"/>
                </a:lnTo>
                <a:lnTo>
                  <a:pt x="300" y="172"/>
                </a:lnTo>
                <a:lnTo>
                  <a:pt x="300" y="154"/>
                </a:lnTo>
                <a:lnTo>
                  <a:pt x="290" y="144"/>
                </a:lnTo>
                <a:lnTo>
                  <a:pt x="280" y="144"/>
                </a:lnTo>
                <a:lnTo>
                  <a:pt x="266" y="136"/>
                </a:lnTo>
                <a:lnTo>
                  <a:pt x="266" y="124"/>
                </a:lnTo>
                <a:lnTo>
                  <a:pt x="250" y="114"/>
                </a:lnTo>
                <a:lnTo>
                  <a:pt x="244" y="96"/>
                </a:lnTo>
                <a:lnTo>
                  <a:pt x="242" y="72"/>
                </a:lnTo>
                <a:lnTo>
                  <a:pt x="222" y="66"/>
                </a:lnTo>
                <a:lnTo>
                  <a:pt x="192" y="34"/>
                </a:lnTo>
                <a:lnTo>
                  <a:pt x="192" y="0"/>
                </a:lnTo>
                <a:lnTo>
                  <a:pt x="192" y="0"/>
                </a:lnTo>
                <a:lnTo>
                  <a:pt x="82" y="0"/>
                </a:lnTo>
                <a:lnTo>
                  <a:pt x="82" y="0"/>
                </a:lnTo>
                <a:lnTo>
                  <a:pt x="0" y="0"/>
                </a:lnTo>
                <a:lnTo>
                  <a:pt x="0" y="18"/>
                </a:lnTo>
                <a:lnTo>
                  <a:pt x="8" y="44"/>
                </a:lnTo>
                <a:lnTo>
                  <a:pt x="8" y="126"/>
                </a:lnTo>
                <a:lnTo>
                  <a:pt x="16" y="142"/>
                </a:lnTo>
                <a:lnTo>
                  <a:pt x="16" y="154"/>
                </a:lnTo>
                <a:lnTo>
                  <a:pt x="28" y="180"/>
                </a:lnTo>
                <a:lnTo>
                  <a:pt x="28" y="232"/>
                </a:lnTo>
                <a:lnTo>
                  <a:pt x="40" y="264"/>
                </a:lnTo>
                <a:lnTo>
                  <a:pt x="40" y="432"/>
                </a:lnTo>
                <a:lnTo>
                  <a:pt x="42" y="434"/>
                </a:lnTo>
                <a:lnTo>
                  <a:pt x="50" y="448"/>
                </a:lnTo>
                <a:lnTo>
                  <a:pt x="68" y="458"/>
                </a:lnTo>
                <a:lnTo>
                  <a:pt x="154" y="458"/>
                </a:lnTo>
                <a:lnTo>
                  <a:pt x="174" y="474"/>
                </a:lnTo>
                <a:lnTo>
                  <a:pt x="296" y="474"/>
                </a:lnTo>
                <a:lnTo>
                  <a:pt x="308" y="454"/>
                </a:lnTo>
                <a:lnTo>
                  <a:pt x="314" y="448"/>
                </a:lnTo>
                <a:lnTo>
                  <a:pt x="328" y="442"/>
                </a:lnTo>
                <a:lnTo>
                  <a:pt x="374" y="344"/>
                </a:lnTo>
                <a:lnTo>
                  <a:pt x="382" y="344"/>
                </a:lnTo>
                <a:lnTo>
                  <a:pt x="374" y="336"/>
                </a:lnTo>
                <a:lnTo>
                  <a:pt x="382" y="336"/>
                </a:lnTo>
                <a:lnTo>
                  <a:pt x="390" y="328"/>
                </a:lnTo>
                <a:lnTo>
                  <a:pt x="396" y="328"/>
                </a:lnTo>
                <a:lnTo>
                  <a:pt x="404" y="320"/>
                </a:lnTo>
                <a:lnTo>
                  <a:pt x="404" y="318"/>
                </a:lnTo>
                <a:lnTo>
                  <a:pt x="400" y="314"/>
                </a:lnTo>
                <a:lnTo>
                  <a:pt x="396" y="310"/>
                </a:lnTo>
                <a:lnTo>
                  <a:pt x="396" y="310"/>
                </a:lnTo>
                <a:close/>
              </a:path>
            </a:pathLst>
          </a:custGeom>
          <a:solidFill>
            <a:srgbClr val="0054A6"/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3" name="Freeform 13"/>
          <p:cNvSpPr>
            <a:spLocks/>
          </p:cNvSpPr>
          <p:nvPr/>
        </p:nvSpPr>
        <p:spPr bwMode="auto">
          <a:xfrm>
            <a:off x="7537849" y="3196289"/>
            <a:ext cx="70658" cy="105680"/>
          </a:xfrm>
          <a:custGeom>
            <a:avLst/>
            <a:gdLst>
              <a:gd name="T0" fmla="*/ 22 w 24"/>
              <a:gd name="T1" fmla="*/ 7 h 34"/>
              <a:gd name="T2" fmla="*/ 16 w 24"/>
              <a:gd name="T3" fmla="*/ 0 h 34"/>
              <a:gd name="T4" fmla="*/ 0 w 24"/>
              <a:gd name="T5" fmla="*/ 0 h 34"/>
              <a:gd name="T6" fmla="*/ 0 w 24"/>
              <a:gd name="T7" fmla="*/ 34 h 34"/>
              <a:gd name="T8" fmla="*/ 1 w 24"/>
              <a:gd name="T9" fmla="*/ 34 h 34"/>
              <a:gd name="T10" fmla="*/ 14 w 24"/>
              <a:gd name="T11" fmla="*/ 32 h 34"/>
              <a:gd name="T12" fmla="*/ 17 w 24"/>
              <a:gd name="T13" fmla="*/ 28 h 34"/>
              <a:gd name="T14" fmla="*/ 21 w 24"/>
              <a:gd name="T15" fmla="*/ 16 h 34"/>
              <a:gd name="T16" fmla="*/ 21 w 24"/>
              <a:gd name="T17" fmla="*/ 12 h 34"/>
              <a:gd name="T18" fmla="*/ 24 w 24"/>
              <a:gd name="T19" fmla="*/ 15 h 34"/>
              <a:gd name="T20" fmla="*/ 22 w 24"/>
              <a:gd name="T21" fmla="*/ 9 h 34"/>
              <a:gd name="T22" fmla="*/ 22 w 24"/>
              <a:gd name="T23" fmla="*/ 7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" h="34">
                <a:moveTo>
                  <a:pt x="22" y="7"/>
                </a:moveTo>
                <a:cubicBezTo>
                  <a:pt x="16" y="0"/>
                  <a:pt x="16" y="0"/>
                  <a:pt x="1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34"/>
                  <a:pt x="0" y="34"/>
                  <a:pt x="0" y="34"/>
                </a:cubicBezTo>
                <a:cubicBezTo>
                  <a:pt x="1" y="34"/>
                  <a:pt x="1" y="34"/>
                  <a:pt x="1" y="34"/>
                </a:cubicBezTo>
                <a:cubicBezTo>
                  <a:pt x="14" y="32"/>
                  <a:pt x="14" y="32"/>
                  <a:pt x="14" y="32"/>
                </a:cubicBezTo>
                <a:cubicBezTo>
                  <a:pt x="17" y="28"/>
                  <a:pt x="17" y="28"/>
                  <a:pt x="17" y="28"/>
                </a:cubicBezTo>
                <a:cubicBezTo>
                  <a:pt x="21" y="16"/>
                  <a:pt x="21" y="16"/>
                  <a:pt x="21" y="16"/>
                </a:cubicBezTo>
                <a:cubicBezTo>
                  <a:pt x="21" y="12"/>
                  <a:pt x="21" y="12"/>
                  <a:pt x="21" y="12"/>
                </a:cubicBezTo>
                <a:cubicBezTo>
                  <a:pt x="24" y="15"/>
                  <a:pt x="24" y="15"/>
                  <a:pt x="24" y="15"/>
                </a:cubicBezTo>
                <a:cubicBezTo>
                  <a:pt x="24" y="14"/>
                  <a:pt x="23" y="11"/>
                  <a:pt x="22" y="9"/>
                </a:cubicBezTo>
                <a:lnTo>
                  <a:pt x="22" y="7"/>
                </a:lnTo>
                <a:close/>
              </a:path>
            </a:pathLst>
          </a:custGeom>
          <a:solidFill>
            <a:srgbClr val="EBF5FF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n>
                <a:solidFill>
                  <a:schemeClr val="bg1">
                    <a:lumMod val="75000"/>
                  </a:schemeClr>
                </a:solidFill>
              </a:ln>
              <a:solidFill>
                <a:prstClr val="black"/>
              </a:solidFill>
            </a:endParaRPr>
          </a:p>
        </p:txBody>
      </p:sp>
      <p:sp>
        <p:nvSpPr>
          <p:cNvPr id="14" name="Freeform 14"/>
          <p:cNvSpPr>
            <a:spLocks/>
          </p:cNvSpPr>
          <p:nvPr/>
        </p:nvSpPr>
        <p:spPr bwMode="auto">
          <a:xfrm>
            <a:off x="2635900" y="3807058"/>
            <a:ext cx="652121" cy="982203"/>
          </a:xfrm>
          <a:custGeom>
            <a:avLst/>
            <a:gdLst>
              <a:gd name="T0" fmla="*/ 24 w 221"/>
              <a:gd name="T1" fmla="*/ 0 h 316"/>
              <a:gd name="T2" fmla="*/ 24 w 221"/>
              <a:gd name="T3" fmla="*/ 57 h 316"/>
              <a:gd name="T4" fmla="*/ 4 w 221"/>
              <a:gd name="T5" fmla="*/ 44 h 316"/>
              <a:gd name="T6" fmla="*/ 0 w 221"/>
              <a:gd name="T7" fmla="*/ 66 h 316"/>
              <a:gd name="T8" fmla="*/ 7 w 221"/>
              <a:gd name="T9" fmla="*/ 73 h 316"/>
              <a:gd name="T10" fmla="*/ 10 w 221"/>
              <a:gd name="T11" fmla="*/ 79 h 316"/>
              <a:gd name="T12" fmla="*/ 7 w 221"/>
              <a:gd name="T13" fmla="*/ 82 h 316"/>
              <a:gd name="T14" fmla="*/ 7 w 221"/>
              <a:gd name="T15" fmla="*/ 113 h 316"/>
              <a:gd name="T16" fmla="*/ 12 w 221"/>
              <a:gd name="T17" fmla="*/ 134 h 316"/>
              <a:gd name="T18" fmla="*/ 8 w 221"/>
              <a:gd name="T19" fmla="*/ 146 h 316"/>
              <a:gd name="T20" fmla="*/ 6 w 221"/>
              <a:gd name="T21" fmla="*/ 155 h 316"/>
              <a:gd name="T22" fmla="*/ 7 w 221"/>
              <a:gd name="T23" fmla="*/ 156 h 316"/>
              <a:gd name="T24" fmla="*/ 7 w 221"/>
              <a:gd name="T25" fmla="*/ 157 h 316"/>
              <a:gd name="T26" fmla="*/ 5 w 221"/>
              <a:gd name="T27" fmla="*/ 167 h 316"/>
              <a:gd name="T28" fmla="*/ 4 w 221"/>
              <a:gd name="T29" fmla="*/ 177 h 316"/>
              <a:gd name="T30" fmla="*/ 5 w 221"/>
              <a:gd name="T31" fmla="*/ 177 h 316"/>
              <a:gd name="T32" fmla="*/ 5 w 221"/>
              <a:gd name="T33" fmla="*/ 178 h 316"/>
              <a:gd name="T34" fmla="*/ 5 w 221"/>
              <a:gd name="T35" fmla="*/ 195 h 316"/>
              <a:gd name="T36" fmla="*/ 12 w 221"/>
              <a:gd name="T37" fmla="*/ 205 h 316"/>
              <a:gd name="T38" fmla="*/ 12 w 221"/>
              <a:gd name="T39" fmla="*/ 211 h 316"/>
              <a:gd name="T40" fmla="*/ 12 w 221"/>
              <a:gd name="T41" fmla="*/ 212 h 316"/>
              <a:gd name="T42" fmla="*/ 12 w 221"/>
              <a:gd name="T43" fmla="*/ 215 h 316"/>
              <a:gd name="T44" fmla="*/ 10 w 221"/>
              <a:gd name="T45" fmla="*/ 221 h 316"/>
              <a:gd name="T46" fmla="*/ 8 w 221"/>
              <a:gd name="T47" fmla="*/ 227 h 316"/>
              <a:gd name="T48" fmla="*/ 8 w 221"/>
              <a:gd name="T49" fmla="*/ 237 h 316"/>
              <a:gd name="T50" fmla="*/ 8 w 221"/>
              <a:gd name="T51" fmla="*/ 249 h 316"/>
              <a:gd name="T52" fmla="*/ 9 w 221"/>
              <a:gd name="T53" fmla="*/ 251 h 316"/>
              <a:gd name="T54" fmla="*/ 8 w 221"/>
              <a:gd name="T55" fmla="*/ 259 h 316"/>
              <a:gd name="T56" fmla="*/ 4 w 221"/>
              <a:gd name="T57" fmla="*/ 265 h 316"/>
              <a:gd name="T58" fmla="*/ 144 w 221"/>
              <a:gd name="T59" fmla="*/ 316 h 316"/>
              <a:gd name="T60" fmla="*/ 221 w 221"/>
              <a:gd name="T61" fmla="*/ 316 h 316"/>
              <a:gd name="T62" fmla="*/ 221 w 221"/>
              <a:gd name="T63" fmla="*/ 0 h 316"/>
              <a:gd name="T64" fmla="*/ 24 w 221"/>
              <a:gd name="T65" fmla="*/ 0 h 3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21" h="316">
                <a:moveTo>
                  <a:pt x="24" y="0"/>
                </a:moveTo>
                <a:cubicBezTo>
                  <a:pt x="24" y="57"/>
                  <a:pt x="24" y="57"/>
                  <a:pt x="24" y="57"/>
                </a:cubicBezTo>
                <a:cubicBezTo>
                  <a:pt x="4" y="44"/>
                  <a:pt x="4" y="44"/>
                  <a:pt x="4" y="44"/>
                </a:cubicBezTo>
                <a:cubicBezTo>
                  <a:pt x="0" y="66"/>
                  <a:pt x="0" y="66"/>
                  <a:pt x="0" y="66"/>
                </a:cubicBezTo>
                <a:cubicBezTo>
                  <a:pt x="7" y="73"/>
                  <a:pt x="7" y="73"/>
                  <a:pt x="7" y="73"/>
                </a:cubicBezTo>
                <a:cubicBezTo>
                  <a:pt x="10" y="75"/>
                  <a:pt x="11" y="77"/>
                  <a:pt x="10" y="79"/>
                </a:cubicBezTo>
                <a:cubicBezTo>
                  <a:pt x="10" y="81"/>
                  <a:pt x="8" y="82"/>
                  <a:pt x="7" y="82"/>
                </a:cubicBezTo>
                <a:cubicBezTo>
                  <a:pt x="7" y="113"/>
                  <a:pt x="7" y="113"/>
                  <a:pt x="7" y="113"/>
                </a:cubicBezTo>
                <a:cubicBezTo>
                  <a:pt x="12" y="134"/>
                  <a:pt x="12" y="134"/>
                  <a:pt x="12" y="134"/>
                </a:cubicBezTo>
                <a:cubicBezTo>
                  <a:pt x="8" y="146"/>
                  <a:pt x="8" y="146"/>
                  <a:pt x="8" y="146"/>
                </a:cubicBezTo>
                <a:cubicBezTo>
                  <a:pt x="5" y="154"/>
                  <a:pt x="6" y="155"/>
                  <a:pt x="6" y="155"/>
                </a:cubicBezTo>
                <a:cubicBezTo>
                  <a:pt x="7" y="156"/>
                  <a:pt x="7" y="156"/>
                  <a:pt x="7" y="156"/>
                </a:cubicBezTo>
                <a:cubicBezTo>
                  <a:pt x="7" y="157"/>
                  <a:pt x="7" y="157"/>
                  <a:pt x="7" y="157"/>
                </a:cubicBezTo>
                <a:cubicBezTo>
                  <a:pt x="5" y="167"/>
                  <a:pt x="5" y="167"/>
                  <a:pt x="5" y="167"/>
                </a:cubicBezTo>
                <a:cubicBezTo>
                  <a:pt x="3" y="176"/>
                  <a:pt x="4" y="176"/>
                  <a:pt x="4" y="177"/>
                </a:cubicBezTo>
                <a:cubicBezTo>
                  <a:pt x="5" y="177"/>
                  <a:pt x="5" y="177"/>
                  <a:pt x="5" y="177"/>
                </a:cubicBezTo>
                <a:cubicBezTo>
                  <a:pt x="5" y="178"/>
                  <a:pt x="5" y="178"/>
                  <a:pt x="5" y="178"/>
                </a:cubicBezTo>
                <a:cubicBezTo>
                  <a:pt x="5" y="195"/>
                  <a:pt x="5" y="195"/>
                  <a:pt x="5" y="195"/>
                </a:cubicBezTo>
                <a:cubicBezTo>
                  <a:pt x="12" y="205"/>
                  <a:pt x="12" y="205"/>
                  <a:pt x="12" y="205"/>
                </a:cubicBezTo>
                <a:cubicBezTo>
                  <a:pt x="12" y="211"/>
                  <a:pt x="12" y="211"/>
                  <a:pt x="12" y="211"/>
                </a:cubicBezTo>
                <a:cubicBezTo>
                  <a:pt x="12" y="212"/>
                  <a:pt x="12" y="212"/>
                  <a:pt x="12" y="212"/>
                </a:cubicBezTo>
                <a:cubicBezTo>
                  <a:pt x="12" y="213"/>
                  <a:pt x="12" y="214"/>
                  <a:pt x="12" y="215"/>
                </a:cubicBezTo>
                <a:cubicBezTo>
                  <a:pt x="12" y="217"/>
                  <a:pt x="11" y="219"/>
                  <a:pt x="10" y="221"/>
                </a:cubicBezTo>
                <a:cubicBezTo>
                  <a:pt x="8" y="224"/>
                  <a:pt x="7" y="226"/>
                  <a:pt x="8" y="227"/>
                </a:cubicBezTo>
                <a:cubicBezTo>
                  <a:pt x="10" y="230"/>
                  <a:pt x="8" y="237"/>
                  <a:pt x="8" y="237"/>
                </a:cubicBezTo>
                <a:cubicBezTo>
                  <a:pt x="8" y="237"/>
                  <a:pt x="7" y="245"/>
                  <a:pt x="8" y="249"/>
                </a:cubicBezTo>
                <a:cubicBezTo>
                  <a:pt x="8" y="250"/>
                  <a:pt x="9" y="251"/>
                  <a:pt x="9" y="251"/>
                </a:cubicBezTo>
                <a:cubicBezTo>
                  <a:pt x="10" y="254"/>
                  <a:pt x="11" y="255"/>
                  <a:pt x="8" y="259"/>
                </a:cubicBezTo>
                <a:cubicBezTo>
                  <a:pt x="4" y="265"/>
                  <a:pt x="4" y="265"/>
                  <a:pt x="4" y="265"/>
                </a:cubicBezTo>
                <a:cubicBezTo>
                  <a:pt x="144" y="316"/>
                  <a:pt x="144" y="316"/>
                  <a:pt x="144" y="316"/>
                </a:cubicBezTo>
                <a:cubicBezTo>
                  <a:pt x="221" y="316"/>
                  <a:pt x="221" y="316"/>
                  <a:pt x="221" y="316"/>
                </a:cubicBezTo>
                <a:cubicBezTo>
                  <a:pt x="221" y="0"/>
                  <a:pt x="221" y="0"/>
                  <a:pt x="221" y="0"/>
                </a:cubicBezTo>
                <a:lnTo>
                  <a:pt x="24" y="0"/>
                </a:lnTo>
                <a:close/>
              </a:path>
            </a:pathLst>
          </a:custGeom>
          <a:solidFill>
            <a:srgbClr val="EBF5FF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5" name="Freeform 15"/>
          <p:cNvSpPr>
            <a:spLocks/>
          </p:cNvSpPr>
          <p:nvPr/>
        </p:nvSpPr>
        <p:spPr bwMode="auto">
          <a:xfrm>
            <a:off x="3288023" y="3807058"/>
            <a:ext cx="671257" cy="982203"/>
          </a:xfrm>
          <a:custGeom>
            <a:avLst/>
            <a:gdLst>
              <a:gd name="T0" fmla="*/ 184 w 456"/>
              <a:gd name="T1" fmla="*/ 592 h 632"/>
              <a:gd name="T2" fmla="*/ 186 w 456"/>
              <a:gd name="T3" fmla="*/ 592 h 632"/>
              <a:gd name="T4" fmla="*/ 456 w 456"/>
              <a:gd name="T5" fmla="*/ 592 h 632"/>
              <a:gd name="T6" fmla="*/ 456 w 456"/>
              <a:gd name="T7" fmla="*/ 80 h 632"/>
              <a:gd name="T8" fmla="*/ 456 w 456"/>
              <a:gd name="T9" fmla="*/ 80 h 632"/>
              <a:gd name="T10" fmla="*/ 456 w 456"/>
              <a:gd name="T11" fmla="*/ 0 h 632"/>
              <a:gd name="T12" fmla="*/ 2 w 456"/>
              <a:gd name="T13" fmla="*/ 0 h 632"/>
              <a:gd name="T14" fmla="*/ 0 w 456"/>
              <a:gd name="T15" fmla="*/ 0 h 632"/>
              <a:gd name="T16" fmla="*/ 0 w 456"/>
              <a:gd name="T17" fmla="*/ 632 h 632"/>
              <a:gd name="T18" fmla="*/ 48 w 456"/>
              <a:gd name="T19" fmla="*/ 632 h 632"/>
              <a:gd name="T20" fmla="*/ 48 w 456"/>
              <a:gd name="T21" fmla="*/ 594 h 632"/>
              <a:gd name="T22" fmla="*/ 176 w 456"/>
              <a:gd name="T23" fmla="*/ 594 h 632"/>
              <a:gd name="T24" fmla="*/ 176 w 456"/>
              <a:gd name="T25" fmla="*/ 592 h 632"/>
              <a:gd name="T26" fmla="*/ 184 w 456"/>
              <a:gd name="T27" fmla="*/ 592 h 632"/>
              <a:gd name="T28" fmla="*/ 184 w 456"/>
              <a:gd name="T29" fmla="*/ 592 h 6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56" h="632">
                <a:moveTo>
                  <a:pt x="184" y="592"/>
                </a:moveTo>
                <a:lnTo>
                  <a:pt x="186" y="592"/>
                </a:lnTo>
                <a:lnTo>
                  <a:pt x="456" y="592"/>
                </a:lnTo>
                <a:lnTo>
                  <a:pt x="456" y="80"/>
                </a:lnTo>
                <a:lnTo>
                  <a:pt x="456" y="80"/>
                </a:lnTo>
                <a:lnTo>
                  <a:pt x="456" y="0"/>
                </a:lnTo>
                <a:lnTo>
                  <a:pt x="2" y="0"/>
                </a:lnTo>
                <a:lnTo>
                  <a:pt x="0" y="0"/>
                </a:lnTo>
                <a:lnTo>
                  <a:pt x="0" y="632"/>
                </a:lnTo>
                <a:lnTo>
                  <a:pt x="48" y="632"/>
                </a:lnTo>
                <a:lnTo>
                  <a:pt x="48" y="594"/>
                </a:lnTo>
                <a:lnTo>
                  <a:pt x="176" y="594"/>
                </a:lnTo>
                <a:lnTo>
                  <a:pt x="176" y="592"/>
                </a:lnTo>
                <a:lnTo>
                  <a:pt x="184" y="592"/>
                </a:lnTo>
                <a:lnTo>
                  <a:pt x="184" y="592"/>
                </a:lnTo>
                <a:close/>
              </a:path>
            </a:pathLst>
          </a:custGeom>
          <a:solidFill>
            <a:srgbClr val="53A9FF"/>
          </a:solidFill>
          <a:ln w="9525">
            <a:solidFill>
              <a:schemeClr val="bg1">
                <a:lumMod val="75000"/>
              </a:schemeClr>
            </a:solidFill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6" name="Freeform 16"/>
          <p:cNvSpPr>
            <a:spLocks/>
          </p:cNvSpPr>
          <p:nvPr/>
        </p:nvSpPr>
        <p:spPr bwMode="auto">
          <a:xfrm>
            <a:off x="1520083" y="3047093"/>
            <a:ext cx="1151148" cy="1583650"/>
          </a:xfrm>
          <a:custGeom>
            <a:avLst/>
            <a:gdLst>
              <a:gd name="T0" fmla="*/ 387 w 391"/>
              <a:gd name="T1" fmla="*/ 493 h 509"/>
              <a:gd name="T2" fmla="*/ 387 w 391"/>
              <a:gd name="T3" fmla="*/ 471 h 509"/>
              <a:gd name="T4" fmla="*/ 391 w 391"/>
              <a:gd name="T5" fmla="*/ 459 h 509"/>
              <a:gd name="T6" fmla="*/ 391 w 391"/>
              <a:gd name="T7" fmla="*/ 455 h 509"/>
              <a:gd name="T8" fmla="*/ 384 w 391"/>
              <a:gd name="T9" fmla="*/ 439 h 509"/>
              <a:gd name="T10" fmla="*/ 384 w 391"/>
              <a:gd name="T11" fmla="*/ 421 h 509"/>
              <a:gd name="T12" fmla="*/ 384 w 391"/>
              <a:gd name="T13" fmla="*/ 411 h 509"/>
              <a:gd name="T14" fmla="*/ 386 w 391"/>
              <a:gd name="T15" fmla="*/ 400 h 509"/>
              <a:gd name="T16" fmla="*/ 387 w 391"/>
              <a:gd name="T17" fmla="*/ 390 h 509"/>
              <a:gd name="T18" fmla="*/ 386 w 391"/>
              <a:gd name="T19" fmla="*/ 357 h 509"/>
              <a:gd name="T20" fmla="*/ 169 w 391"/>
              <a:gd name="T21" fmla="*/ 142 h 509"/>
              <a:gd name="T22" fmla="*/ 0 w 391"/>
              <a:gd name="T23" fmla="*/ 0 h 509"/>
              <a:gd name="T24" fmla="*/ 15 w 391"/>
              <a:gd name="T25" fmla="*/ 80 h 509"/>
              <a:gd name="T26" fmla="*/ 4 w 391"/>
              <a:gd name="T27" fmla="*/ 123 h 509"/>
              <a:gd name="T28" fmla="*/ 11 w 391"/>
              <a:gd name="T29" fmla="*/ 139 h 509"/>
              <a:gd name="T30" fmla="*/ 27 w 391"/>
              <a:gd name="T31" fmla="*/ 170 h 509"/>
              <a:gd name="T32" fmla="*/ 35 w 391"/>
              <a:gd name="T33" fmla="*/ 209 h 509"/>
              <a:gd name="T34" fmla="*/ 58 w 391"/>
              <a:gd name="T35" fmla="*/ 236 h 509"/>
              <a:gd name="T36" fmla="*/ 58 w 391"/>
              <a:gd name="T37" fmla="*/ 248 h 509"/>
              <a:gd name="T38" fmla="*/ 70 w 391"/>
              <a:gd name="T39" fmla="*/ 252 h 509"/>
              <a:gd name="T40" fmla="*/ 74 w 391"/>
              <a:gd name="T41" fmla="*/ 252 h 509"/>
              <a:gd name="T42" fmla="*/ 78 w 391"/>
              <a:gd name="T43" fmla="*/ 240 h 509"/>
              <a:gd name="T44" fmla="*/ 97 w 391"/>
              <a:gd name="T45" fmla="*/ 244 h 509"/>
              <a:gd name="T46" fmla="*/ 86 w 391"/>
              <a:gd name="T47" fmla="*/ 248 h 509"/>
              <a:gd name="T48" fmla="*/ 86 w 391"/>
              <a:gd name="T49" fmla="*/ 256 h 509"/>
              <a:gd name="T50" fmla="*/ 93 w 391"/>
              <a:gd name="T51" fmla="*/ 271 h 509"/>
              <a:gd name="T52" fmla="*/ 82 w 391"/>
              <a:gd name="T53" fmla="*/ 260 h 509"/>
              <a:gd name="T54" fmla="*/ 78 w 391"/>
              <a:gd name="T55" fmla="*/ 263 h 509"/>
              <a:gd name="T56" fmla="*/ 89 w 391"/>
              <a:gd name="T57" fmla="*/ 299 h 509"/>
              <a:gd name="T58" fmla="*/ 105 w 391"/>
              <a:gd name="T59" fmla="*/ 306 h 509"/>
              <a:gd name="T60" fmla="*/ 97 w 391"/>
              <a:gd name="T61" fmla="*/ 318 h 509"/>
              <a:gd name="T62" fmla="*/ 136 w 391"/>
              <a:gd name="T63" fmla="*/ 369 h 509"/>
              <a:gd name="T64" fmla="*/ 140 w 391"/>
              <a:gd name="T65" fmla="*/ 381 h 509"/>
              <a:gd name="T66" fmla="*/ 148 w 391"/>
              <a:gd name="T67" fmla="*/ 388 h 509"/>
              <a:gd name="T68" fmla="*/ 148 w 391"/>
              <a:gd name="T69" fmla="*/ 396 h 509"/>
              <a:gd name="T70" fmla="*/ 152 w 391"/>
              <a:gd name="T71" fmla="*/ 416 h 509"/>
              <a:gd name="T72" fmla="*/ 179 w 391"/>
              <a:gd name="T73" fmla="*/ 423 h 509"/>
              <a:gd name="T74" fmla="*/ 187 w 391"/>
              <a:gd name="T75" fmla="*/ 420 h 509"/>
              <a:gd name="T76" fmla="*/ 203 w 391"/>
              <a:gd name="T77" fmla="*/ 431 h 509"/>
              <a:gd name="T78" fmla="*/ 222 w 391"/>
              <a:gd name="T79" fmla="*/ 439 h 509"/>
              <a:gd name="T80" fmla="*/ 226 w 391"/>
              <a:gd name="T81" fmla="*/ 435 h 509"/>
              <a:gd name="T82" fmla="*/ 234 w 391"/>
              <a:gd name="T83" fmla="*/ 443 h 509"/>
              <a:gd name="T84" fmla="*/ 246 w 391"/>
              <a:gd name="T85" fmla="*/ 455 h 509"/>
              <a:gd name="T86" fmla="*/ 281 w 391"/>
              <a:gd name="T87" fmla="*/ 486 h 509"/>
              <a:gd name="T88" fmla="*/ 285 w 391"/>
              <a:gd name="T89" fmla="*/ 509 h 509"/>
              <a:gd name="T90" fmla="*/ 374 w 391"/>
              <a:gd name="T91" fmla="*/ 505 h 509"/>
              <a:gd name="T92" fmla="*/ 387 w 391"/>
              <a:gd name="T93" fmla="*/ 503 h 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91" h="509">
                <a:moveTo>
                  <a:pt x="388" y="495"/>
                </a:moveTo>
                <a:cubicBezTo>
                  <a:pt x="388" y="495"/>
                  <a:pt x="387" y="494"/>
                  <a:pt x="387" y="493"/>
                </a:cubicBezTo>
                <a:cubicBezTo>
                  <a:pt x="386" y="489"/>
                  <a:pt x="387" y="481"/>
                  <a:pt x="387" y="481"/>
                </a:cubicBezTo>
                <a:cubicBezTo>
                  <a:pt x="387" y="481"/>
                  <a:pt x="389" y="474"/>
                  <a:pt x="387" y="471"/>
                </a:cubicBezTo>
                <a:cubicBezTo>
                  <a:pt x="386" y="470"/>
                  <a:pt x="387" y="468"/>
                  <a:pt x="389" y="465"/>
                </a:cubicBezTo>
                <a:cubicBezTo>
                  <a:pt x="390" y="463"/>
                  <a:pt x="391" y="461"/>
                  <a:pt x="391" y="459"/>
                </a:cubicBezTo>
                <a:cubicBezTo>
                  <a:pt x="391" y="458"/>
                  <a:pt x="391" y="457"/>
                  <a:pt x="391" y="456"/>
                </a:cubicBezTo>
                <a:cubicBezTo>
                  <a:pt x="391" y="455"/>
                  <a:pt x="391" y="455"/>
                  <a:pt x="391" y="455"/>
                </a:cubicBezTo>
                <a:cubicBezTo>
                  <a:pt x="391" y="449"/>
                  <a:pt x="391" y="449"/>
                  <a:pt x="391" y="449"/>
                </a:cubicBezTo>
                <a:cubicBezTo>
                  <a:pt x="384" y="439"/>
                  <a:pt x="384" y="439"/>
                  <a:pt x="384" y="439"/>
                </a:cubicBezTo>
                <a:cubicBezTo>
                  <a:pt x="384" y="422"/>
                  <a:pt x="384" y="422"/>
                  <a:pt x="384" y="422"/>
                </a:cubicBezTo>
                <a:cubicBezTo>
                  <a:pt x="384" y="421"/>
                  <a:pt x="384" y="421"/>
                  <a:pt x="384" y="421"/>
                </a:cubicBezTo>
                <a:cubicBezTo>
                  <a:pt x="383" y="421"/>
                  <a:pt x="383" y="421"/>
                  <a:pt x="383" y="421"/>
                </a:cubicBezTo>
                <a:cubicBezTo>
                  <a:pt x="383" y="420"/>
                  <a:pt x="382" y="420"/>
                  <a:pt x="384" y="411"/>
                </a:cubicBezTo>
                <a:cubicBezTo>
                  <a:pt x="386" y="401"/>
                  <a:pt x="386" y="401"/>
                  <a:pt x="386" y="401"/>
                </a:cubicBezTo>
                <a:cubicBezTo>
                  <a:pt x="386" y="400"/>
                  <a:pt x="386" y="400"/>
                  <a:pt x="386" y="400"/>
                </a:cubicBezTo>
                <a:cubicBezTo>
                  <a:pt x="385" y="399"/>
                  <a:pt x="385" y="399"/>
                  <a:pt x="385" y="399"/>
                </a:cubicBezTo>
                <a:cubicBezTo>
                  <a:pt x="385" y="399"/>
                  <a:pt x="384" y="398"/>
                  <a:pt x="387" y="390"/>
                </a:cubicBezTo>
                <a:cubicBezTo>
                  <a:pt x="391" y="378"/>
                  <a:pt x="391" y="378"/>
                  <a:pt x="391" y="378"/>
                </a:cubicBezTo>
                <a:cubicBezTo>
                  <a:pt x="386" y="357"/>
                  <a:pt x="386" y="357"/>
                  <a:pt x="386" y="357"/>
                </a:cubicBezTo>
                <a:cubicBezTo>
                  <a:pt x="386" y="357"/>
                  <a:pt x="386" y="357"/>
                  <a:pt x="386" y="357"/>
                </a:cubicBezTo>
                <a:cubicBezTo>
                  <a:pt x="169" y="142"/>
                  <a:pt x="169" y="142"/>
                  <a:pt x="169" y="142"/>
                </a:cubicBezTo>
                <a:cubicBezTo>
                  <a:pt x="169" y="0"/>
                  <a:pt x="169" y="0"/>
                  <a:pt x="169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"/>
                  <a:pt x="0" y="2"/>
                  <a:pt x="0" y="2"/>
                </a:cubicBezTo>
                <a:cubicBezTo>
                  <a:pt x="15" y="80"/>
                  <a:pt x="15" y="80"/>
                  <a:pt x="15" y="80"/>
                </a:cubicBezTo>
                <a:cubicBezTo>
                  <a:pt x="15" y="107"/>
                  <a:pt x="15" y="107"/>
                  <a:pt x="15" y="107"/>
                </a:cubicBezTo>
                <a:cubicBezTo>
                  <a:pt x="4" y="123"/>
                  <a:pt x="4" y="123"/>
                  <a:pt x="4" y="123"/>
                </a:cubicBezTo>
                <a:cubicBezTo>
                  <a:pt x="7" y="135"/>
                  <a:pt x="7" y="135"/>
                  <a:pt x="7" y="135"/>
                </a:cubicBezTo>
                <a:cubicBezTo>
                  <a:pt x="11" y="139"/>
                  <a:pt x="11" y="139"/>
                  <a:pt x="11" y="139"/>
                </a:cubicBezTo>
                <a:cubicBezTo>
                  <a:pt x="27" y="166"/>
                  <a:pt x="27" y="166"/>
                  <a:pt x="27" y="166"/>
                </a:cubicBezTo>
                <a:cubicBezTo>
                  <a:pt x="27" y="170"/>
                  <a:pt x="27" y="170"/>
                  <a:pt x="27" y="170"/>
                </a:cubicBezTo>
                <a:cubicBezTo>
                  <a:pt x="27" y="181"/>
                  <a:pt x="27" y="181"/>
                  <a:pt x="27" y="181"/>
                </a:cubicBezTo>
                <a:cubicBezTo>
                  <a:pt x="35" y="209"/>
                  <a:pt x="35" y="209"/>
                  <a:pt x="35" y="209"/>
                </a:cubicBezTo>
                <a:cubicBezTo>
                  <a:pt x="54" y="232"/>
                  <a:pt x="54" y="232"/>
                  <a:pt x="54" y="232"/>
                </a:cubicBezTo>
                <a:cubicBezTo>
                  <a:pt x="58" y="236"/>
                  <a:pt x="58" y="236"/>
                  <a:pt x="58" y="236"/>
                </a:cubicBezTo>
                <a:cubicBezTo>
                  <a:pt x="58" y="244"/>
                  <a:pt x="58" y="244"/>
                  <a:pt x="58" y="244"/>
                </a:cubicBezTo>
                <a:cubicBezTo>
                  <a:pt x="58" y="248"/>
                  <a:pt x="58" y="248"/>
                  <a:pt x="58" y="248"/>
                </a:cubicBezTo>
                <a:cubicBezTo>
                  <a:pt x="66" y="252"/>
                  <a:pt x="66" y="252"/>
                  <a:pt x="66" y="252"/>
                </a:cubicBezTo>
                <a:cubicBezTo>
                  <a:pt x="70" y="252"/>
                  <a:pt x="70" y="252"/>
                  <a:pt x="70" y="252"/>
                </a:cubicBezTo>
                <a:cubicBezTo>
                  <a:pt x="74" y="256"/>
                  <a:pt x="74" y="256"/>
                  <a:pt x="74" y="256"/>
                </a:cubicBezTo>
                <a:cubicBezTo>
                  <a:pt x="74" y="252"/>
                  <a:pt x="74" y="252"/>
                  <a:pt x="74" y="252"/>
                </a:cubicBezTo>
                <a:cubicBezTo>
                  <a:pt x="78" y="252"/>
                  <a:pt x="78" y="252"/>
                  <a:pt x="78" y="252"/>
                </a:cubicBezTo>
                <a:cubicBezTo>
                  <a:pt x="78" y="240"/>
                  <a:pt x="78" y="240"/>
                  <a:pt x="78" y="240"/>
                </a:cubicBezTo>
                <a:cubicBezTo>
                  <a:pt x="86" y="240"/>
                  <a:pt x="86" y="240"/>
                  <a:pt x="86" y="240"/>
                </a:cubicBezTo>
                <a:cubicBezTo>
                  <a:pt x="97" y="244"/>
                  <a:pt x="97" y="244"/>
                  <a:pt x="97" y="244"/>
                </a:cubicBezTo>
                <a:cubicBezTo>
                  <a:pt x="89" y="248"/>
                  <a:pt x="89" y="248"/>
                  <a:pt x="89" y="248"/>
                </a:cubicBezTo>
                <a:cubicBezTo>
                  <a:pt x="86" y="248"/>
                  <a:pt x="86" y="248"/>
                  <a:pt x="86" y="248"/>
                </a:cubicBezTo>
                <a:cubicBezTo>
                  <a:pt x="82" y="252"/>
                  <a:pt x="82" y="252"/>
                  <a:pt x="82" y="252"/>
                </a:cubicBezTo>
                <a:cubicBezTo>
                  <a:pt x="86" y="256"/>
                  <a:pt x="86" y="256"/>
                  <a:pt x="86" y="256"/>
                </a:cubicBezTo>
                <a:cubicBezTo>
                  <a:pt x="93" y="267"/>
                  <a:pt x="93" y="267"/>
                  <a:pt x="93" y="267"/>
                </a:cubicBezTo>
                <a:cubicBezTo>
                  <a:pt x="93" y="271"/>
                  <a:pt x="93" y="271"/>
                  <a:pt x="93" y="271"/>
                </a:cubicBezTo>
                <a:cubicBezTo>
                  <a:pt x="82" y="263"/>
                  <a:pt x="82" y="263"/>
                  <a:pt x="82" y="263"/>
                </a:cubicBezTo>
                <a:cubicBezTo>
                  <a:pt x="82" y="260"/>
                  <a:pt x="82" y="260"/>
                  <a:pt x="82" y="260"/>
                </a:cubicBezTo>
                <a:cubicBezTo>
                  <a:pt x="78" y="260"/>
                  <a:pt x="78" y="260"/>
                  <a:pt x="78" y="260"/>
                </a:cubicBezTo>
                <a:cubicBezTo>
                  <a:pt x="78" y="263"/>
                  <a:pt x="78" y="263"/>
                  <a:pt x="78" y="263"/>
                </a:cubicBezTo>
                <a:cubicBezTo>
                  <a:pt x="82" y="291"/>
                  <a:pt x="82" y="291"/>
                  <a:pt x="82" y="291"/>
                </a:cubicBezTo>
                <a:cubicBezTo>
                  <a:pt x="89" y="299"/>
                  <a:pt x="89" y="299"/>
                  <a:pt x="89" y="299"/>
                </a:cubicBezTo>
                <a:cubicBezTo>
                  <a:pt x="101" y="299"/>
                  <a:pt x="101" y="299"/>
                  <a:pt x="101" y="299"/>
                </a:cubicBezTo>
                <a:cubicBezTo>
                  <a:pt x="105" y="306"/>
                  <a:pt x="105" y="306"/>
                  <a:pt x="105" y="306"/>
                </a:cubicBezTo>
                <a:cubicBezTo>
                  <a:pt x="105" y="314"/>
                  <a:pt x="105" y="314"/>
                  <a:pt x="105" y="314"/>
                </a:cubicBezTo>
                <a:cubicBezTo>
                  <a:pt x="97" y="318"/>
                  <a:pt x="97" y="318"/>
                  <a:pt x="97" y="318"/>
                </a:cubicBezTo>
                <a:cubicBezTo>
                  <a:pt x="101" y="326"/>
                  <a:pt x="101" y="326"/>
                  <a:pt x="101" y="326"/>
                </a:cubicBezTo>
                <a:cubicBezTo>
                  <a:pt x="136" y="369"/>
                  <a:pt x="136" y="369"/>
                  <a:pt x="136" y="369"/>
                </a:cubicBezTo>
                <a:cubicBezTo>
                  <a:pt x="140" y="373"/>
                  <a:pt x="140" y="373"/>
                  <a:pt x="140" y="373"/>
                </a:cubicBezTo>
                <a:cubicBezTo>
                  <a:pt x="140" y="381"/>
                  <a:pt x="140" y="381"/>
                  <a:pt x="140" y="381"/>
                </a:cubicBezTo>
                <a:cubicBezTo>
                  <a:pt x="148" y="384"/>
                  <a:pt x="148" y="384"/>
                  <a:pt x="148" y="384"/>
                </a:cubicBezTo>
                <a:cubicBezTo>
                  <a:pt x="148" y="388"/>
                  <a:pt x="148" y="388"/>
                  <a:pt x="148" y="388"/>
                </a:cubicBezTo>
                <a:cubicBezTo>
                  <a:pt x="152" y="392"/>
                  <a:pt x="152" y="392"/>
                  <a:pt x="152" y="392"/>
                </a:cubicBezTo>
                <a:cubicBezTo>
                  <a:pt x="148" y="396"/>
                  <a:pt x="148" y="396"/>
                  <a:pt x="148" y="396"/>
                </a:cubicBezTo>
                <a:cubicBezTo>
                  <a:pt x="152" y="412"/>
                  <a:pt x="152" y="412"/>
                  <a:pt x="152" y="412"/>
                </a:cubicBezTo>
                <a:cubicBezTo>
                  <a:pt x="152" y="416"/>
                  <a:pt x="152" y="416"/>
                  <a:pt x="152" y="416"/>
                </a:cubicBezTo>
                <a:cubicBezTo>
                  <a:pt x="171" y="420"/>
                  <a:pt x="171" y="420"/>
                  <a:pt x="171" y="420"/>
                </a:cubicBezTo>
                <a:cubicBezTo>
                  <a:pt x="179" y="423"/>
                  <a:pt x="179" y="423"/>
                  <a:pt x="179" y="423"/>
                </a:cubicBezTo>
                <a:cubicBezTo>
                  <a:pt x="183" y="420"/>
                  <a:pt x="183" y="420"/>
                  <a:pt x="183" y="420"/>
                </a:cubicBezTo>
                <a:cubicBezTo>
                  <a:pt x="187" y="420"/>
                  <a:pt x="187" y="420"/>
                  <a:pt x="187" y="420"/>
                </a:cubicBezTo>
                <a:cubicBezTo>
                  <a:pt x="199" y="427"/>
                  <a:pt x="199" y="427"/>
                  <a:pt x="199" y="427"/>
                </a:cubicBezTo>
                <a:cubicBezTo>
                  <a:pt x="203" y="431"/>
                  <a:pt x="203" y="431"/>
                  <a:pt x="203" y="431"/>
                </a:cubicBezTo>
                <a:cubicBezTo>
                  <a:pt x="218" y="439"/>
                  <a:pt x="218" y="439"/>
                  <a:pt x="218" y="439"/>
                </a:cubicBezTo>
                <a:cubicBezTo>
                  <a:pt x="222" y="439"/>
                  <a:pt x="222" y="439"/>
                  <a:pt x="222" y="439"/>
                </a:cubicBezTo>
                <a:cubicBezTo>
                  <a:pt x="222" y="435"/>
                  <a:pt x="222" y="435"/>
                  <a:pt x="222" y="435"/>
                </a:cubicBezTo>
                <a:cubicBezTo>
                  <a:pt x="226" y="435"/>
                  <a:pt x="226" y="435"/>
                  <a:pt x="226" y="435"/>
                </a:cubicBezTo>
                <a:cubicBezTo>
                  <a:pt x="230" y="439"/>
                  <a:pt x="230" y="439"/>
                  <a:pt x="230" y="439"/>
                </a:cubicBezTo>
                <a:cubicBezTo>
                  <a:pt x="234" y="443"/>
                  <a:pt x="234" y="443"/>
                  <a:pt x="234" y="443"/>
                </a:cubicBezTo>
                <a:cubicBezTo>
                  <a:pt x="238" y="451"/>
                  <a:pt x="238" y="451"/>
                  <a:pt x="238" y="451"/>
                </a:cubicBezTo>
                <a:cubicBezTo>
                  <a:pt x="246" y="455"/>
                  <a:pt x="246" y="455"/>
                  <a:pt x="246" y="455"/>
                </a:cubicBezTo>
                <a:cubicBezTo>
                  <a:pt x="277" y="478"/>
                  <a:pt x="277" y="478"/>
                  <a:pt x="277" y="478"/>
                </a:cubicBezTo>
                <a:cubicBezTo>
                  <a:pt x="281" y="486"/>
                  <a:pt x="281" y="486"/>
                  <a:pt x="281" y="486"/>
                </a:cubicBezTo>
                <a:cubicBezTo>
                  <a:pt x="281" y="490"/>
                  <a:pt x="281" y="490"/>
                  <a:pt x="281" y="490"/>
                </a:cubicBezTo>
                <a:cubicBezTo>
                  <a:pt x="285" y="509"/>
                  <a:pt x="285" y="509"/>
                  <a:pt x="285" y="509"/>
                </a:cubicBezTo>
                <a:cubicBezTo>
                  <a:pt x="370" y="502"/>
                  <a:pt x="370" y="502"/>
                  <a:pt x="370" y="502"/>
                </a:cubicBezTo>
                <a:cubicBezTo>
                  <a:pt x="374" y="505"/>
                  <a:pt x="374" y="505"/>
                  <a:pt x="374" y="505"/>
                </a:cubicBezTo>
                <a:cubicBezTo>
                  <a:pt x="383" y="509"/>
                  <a:pt x="383" y="509"/>
                  <a:pt x="383" y="509"/>
                </a:cubicBezTo>
                <a:cubicBezTo>
                  <a:pt x="387" y="503"/>
                  <a:pt x="387" y="503"/>
                  <a:pt x="387" y="503"/>
                </a:cubicBezTo>
                <a:cubicBezTo>
                  <a:pt x="390" y="499"/>
                  <a:pt x="389" y="498"/>
                  <a:pt x="388" y="495"/>
                </a:cubicBezTo>
                <a:close/>
              </a:path>
            </a:pathLst>
          </a:custGeom>
          <a:solidFill>
            <a:srgbClr val="0054A6"/>
          </a:solidFill>
          <a:ln w="3175">
            <a:solidFill>
              <a:schemeClr val="bg1">
                <a:lumMod val="75000"/>
              </a:schemeClr>
            </a:solidFill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7" name="Freeform 17"/>
          <p:cNvSpPr>
            <a:spLocks/>
          </p:cNvSpPr>
          <p:nvPr/>
        </p:nvSpPr>
        <p:spPr bwMode="auto">
          <a:xfrm>
            <a:off x="6270408" y="3605024"/>
            <a:ext cx="755165" cy="310823"/>
          </a:xfrm>
          <a:custGeom>
            <a:avLst/>
            <a:gdLst>
              <a:gd name="T0" fmla="*/ 213 w 256"/>
              <a:gd name="T1" fmla="*/ 40 h 100"/>
              <a:gd name="T2" fmla="*/ 203 w 256"/>
              <a:gd name="T3" fmla="*/ 32 h 100"/>
              <a:gd name="T4" fmla="*/ 207 w 256"/>
              <a:gd name="T5" fmla="*/ 21 h 100"/>
              <a:gd name="T6" fmla="*/ 201 w 256"/>
              <a:gd name="T7" fmla="*/ 0 h 100"/>
              <a:gd name="T8" fmla="*/ 199 w 256"/>
              <a:gd name="T9" fmla="*/ 0 h 100"/>
              <a:gd name="T10" fmla="*/ 191 w 256"/>
              <a:gd name="T11" fmla="*/ 4 h 100"/>
              <a:gd name="T12" fmla="*/ 183 w 256"/>
              <a:gd name="T13" fmla="*/ 4 h 100"/>
              <a:gd name="T14" fmla="*/ 171 w 256"/>
              <a:gd name="T15" fmla="*/ 0 h 100"/>
              <a:gd name="T16" fmla="*/ 167 w 256"/>
              <a:gd name="T17" fmla="*/ 10 h 100"/>
              <a:gd name="T18" fmla="*/ 160 w 256"/>
              <a:gd name="T19" fmla="*/ 15 h 100"/>
              <a:gd name="T20" fmla="*/ 152 w 256"/>
              <a:gd name="T21" fmla="*/ 24 h 100"/>
              <a:gd name="T22" fmla="*/ 142 w 256"/>
              <a:gd name="T23" fmla="*/ 32 h 100"/>
              <a:gd name="T24" fmla="*/ 142 w 256"/>
              <a:gd name="T25" fmla="*/ 39 h 100"/>
              <a:gd name="T26" fmla="*/ 125 w 256"/>
              <a:gd name="T27" fmla="*/ 42 h 100"/>
              <a:gd name="T28" fmla="*/ 124 w 256"/>
              <a:gd name="T29" fmla="*/ 53 h 100"/>
              <a:gd name="T30" fmla="*/ 120 w 256"/>
              <a:gd name="T31" fmla="*/ 58 h 100"/>
              <a:gd name="T32" fmla="*/ 120 w 256"/>
              <a:gd name="T33" fmla="*/ 59 h 100"/>
              <a:gd name="T34" fmla="*/ 120 w 256"/>
              <a:gd name="T35" fmla="*/ 61 h 100"/>
              <a:gd name="T36" fmla="*/ 119 w 256"/>
              <a:gd name="T37" fmla="*/ 61 h 100"/>
              <a:gd name="T38" fmla="*/ 116 w 256"/>
              <a:gd name="T39" fmla="*/ 60 h 100"/>
              <a:gd name="T40" fmla="*/ 109 w 256"/>
              <a:gd name="T41" fmla="*/ 71 h 100"/>
              <a:gd name="T42" fmla="*/ 86 w 256"/>
              <a:gd name="T43" fmla="*/ 75 h 100"/>
              <a:gd name="T44" fmla="*/ 69 w 256"/>
              <a:gd name="T45" fmla="*/ 79 h 100"/>
              <a:gd name="T46" fmla="*/ 67 w 256"/>
              <a:gd name="T47" fmla="*/ 79 h 100"/>
              <a:gd name="T48" fmla="*/ 63 w 256"/>
              <a:gd name="T49" fmla="*/ 79 h 100"/>
              <a:gd name="T50" fmla="*/ 60 w 256"/>
              <a:gd name="T51" fmla="*/ 78 h 100"/>
              <a:gd name="T52" fmla="*/ 55 w 256"/>
              <a:gd name="T53" fmla="*/ 78 h 100"/>
              <a:gd name="T54" fmla="*/ 55 w 256"/>
              <a:gd name="T55" fmla="*/ 78 h 100"/>
              <a:gd name="T56" fmla="*/ 52 w 256"/>
              <a:gd name="T57" fmla="*/ 78 h 100"/>
              <a:gd name="T58" fmla="*/ 49 w 256"/>
              <a:gd name="T59" fmla="*/ 78 h 100"/>
              <a:gd name="T60" fmla="*/ 44 w 256"/>
              <a:gd name="T61" fmla="*/ 78 h 100"/>
              <a:gd name="T62" fmla="*/ 40 w 256"/>
              <a:gd name="T63" fmla="*/ 77 h 100"/>
              <a:gd name="T64" fmla="*/ 36 w 256"/>
              <a:gd name="T65" fmla="*/ 78 h 100"/>
              <a:gd name="T66" fmla="*/ 34 w 256"/>
              <a:gd name="T67" fmla="*/ 77 h 100"/>
              <a:gd name="T68" fmla="*/ 28 w 256"/>
              <a:gd name="T69" fmla="*/ 77 h 100"/>
              <a:gd name="T70" fmla="*/ 27 w 256"/>
              <a:gd name="T71" fmla="*/ 77 h 100"/>
              <a:gd name="T72" fmla="*/ 24 w 256"/>
              <a:gd name="T73" fmla="*/ 77 h 100"/>
              <a:gd name="T74" fmla="*/ 23 w 256"/>
              <a:gd name="T75" fmla="*/ 79 h 100"/>
              <a:gd name="T76" fmla="*/ 22 w 256"/>
              <a:gd name="T77" fmla="*/ 86 h 100"/>
              <a:gd name="T78" fmla="*/ 13 w 256"/>
              <a:gd name="T79" fmla="*/ 91 h 100"/>
              <a:gd name="T80" fmla="*/ 2 w 256"/>
              <a:gd name="T81" fmla="*/ 99 h 100"/>
              <a:gd name="T82" fmla="*/ 33 w 256"/>
              <a:gd name="T83" fmla="*/ 100 h 100"/>
              <a:gd name="T84" fmla="*/ 33 w 256"/>
              <a:gd name="T85" fmla="*/ 100 h 100"/>
              <a:gd name="T86" fmla="*/ 256 w 256"/>
              <a:gd name="T87" fmla="*/ 100 h 100"/>
              <a:gd name="T88" fmla="*/ 252 w 256"/>
              <a:gd name="T89" fmla="*/ 92 h 100"/>
              <a:gd name="T90" fmla="*/ 252 w 256"/>
              <a:gd name="T91" fmla="*/ 84 h 100"/>
              <a:gd name="T92" fmla="*/ 256 w 256"/>
              <a:gd name="T93" fmla="*/ 73 h 100"/>
              <a:gd name="T94" fmla="*/ 237 w 256"/>
              <a:gd name="T95" fmla="*/ 61 h 100"/>
              <a:gd name="T96" fmla="*/ 217 w 256"/>
              <a:gd name="T97" fmla="*/ 49 h 100"/>
              <a:gd name="T98" fmla="*/ 217 w 256"/>
              <a:gd name="T99" fmla="*/ 47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56" h="100">
                <a:moveTo>
                  <a:pt x="217" y="45"/>
                </a:moveTo>
                <a:cubicBezTo>
                  <a:pt x="213" y="40"/>
                  <a:pt x="213" y="40"/>
                  <a:pt x="213" y="40"/>
                </a:cubicBezTo>
                <a:cubicBezTo>
                  <a:pt x="207" y="36"/>
                  <a:pt x="207" y="36"/>
                  <a:pt x="207" y="36"/>
                </a:cubicBezTo>
                <a:cubicBezTo>
                  <a:pt x="203" y="32"/>
                  <a:pt x="203" y="32"/>
                  <a:pt x="203" y="32"/>
                </a:cubicBezTo>
                <a:cubicBezTo>
                  <a:pt x="207" y="27"/>
                  <a:pt x="207" y="27"/>
                  <a:pt x="207" y="27"/>
                </a:cubicBezTo>
                <a:cubicBezTo>
                  <a:pt x="207" y="21"/>
                  <a:pt x="207" y="21"/>
                  <a:pt x="207" y="21"/>
                </a:cubicBezTo>
                <a:cubicBezTo>
                  <a:pt x="201" y="15"/>
                  <a:pt x="201" y="15"/>
                  <a:pt x="201" y="15"/>
                </a:cubicBezTo>
                <a:cubicBezTo>
                  <a:pt x="201" y="0"/>
                  <a:pt x="201" y="0"/>
                  <a:pt x="201" y="0"/>
                </a:cubicBezTo>
                <a:cubicBezTo>
                  <a:pt x="200" y="0"/>
                  <a:pt x="200" y="0"/>
                  <a:pt x="200" y="0"/>
                </a:cubicBezTo>
                <a:cubicBezTo>
                  <a:pt x="199" y="0"/>
                  <a:pt x="199" y="0"/>
                  <a:pt x="199" y="0"/>
                </a:cubicBezTo>
                <a:cubicBezTo>
                  <a:pt x="191" y="0"/>
                  <a:pt x="191" y="0"/>
                  <a:pt x="191" y="0"/>
                </a:cubicBezTo>
                <a:cubicBezTo>
                  <a:pt x="191" y="4"/>
                  <a:pt x="191" y="4"/>
                  <a:pt x="191" y="4"/>
                </a:cubicBezTo>
                <a:cubicBezTo>
                  <a:pt x="188" y="7"/>
                  <a:pt x="188" y="7"/>
                  <a:pt x="188" y="7"/>
                </a:cubicBezTo>
                <a:cubicBezTo>
                  <a:pt x="183" y="4"/>
                  <a:pt x="183" y="4"/>
                  <a:pt x="183" y="4"/>
                </a:cubicBezTo>
                <a:cubicBezTo>
                  <a:pt x="179" y="3"/>
                  <a:pt x="179" y="3"/>
                  <a:pt x="179" y="3"/>
                </a:cubicBezTo>
                <a:cubicBezTo>
                  <a:pt x="171" y="0"/>
                  <a:pt x="171" y="0"/>
                  <a:pt x="171" y="0"/>
                </a:cubicBezTo>
                <a:cubicBezTo>
                  <a:pt x="171" y="5"/>
                  <a:pt x="171" y="5"/>
                  <a:pt x="171" y="5"/>
                </a:cubicBezTo>
                <a:cubicBezTo>
                  <a:pt x="167" y="10"/>
                  <a:pt x="167" y="10"/>
                  <a:pt x="167" y="10"/>
                </a:cubicBezTo>
                <a:cubicBezTo>
                  <a:pt x="165" y="10"/>
                  <a:pt x="165" y="10"/>
                  <a:pt x="165" y="10"/>
                </a:cubicBezTo>
                <a:cubicBezTo>
                  <a:pt x="164" y="10"/>
                  <a:pt x="163" y="12"/>
                  <a:pt x="160" y="15"/>
                </a:cubicBezTo>
                <a:cubicBezTo>
                  <a:pt x="156" y="21"/>
                  <a:pt x="156" y="21"/>
                  <a:pt x="156" y="21"/>
                </a:cubicBezTo>
                <a:cubicBezTo>
                  <a:pt x="152" y="24"/>
                  <a:pt x="152" y="24"/>
                  <a:pt x="152" y="24"/>
                </a:cubicBezTo>
                <a:cubicBezTo>
                  <a:pt x="148" y="24"/>
                  <a:pt x="148" y="24"/>
                  <a:pt x="148" y="24"/>
                </a:cubicBezTo>
                <a:cubicBezTo>
                  <a:pt x="147" y="25"/>
                  <a:pt x="144" y="30"/>
                  <a:pt x="142" y="32"/>
                </a:cubicBezTo>
                <a:cubicBezTo>
                  <a:pt x="140" y="34"/>
                  <a:pt x="140" y="36"/>
                  <a:pt x="141" y="37"/>
                </a:cubicBezTo>
                <a:cubicBezTo>
                  <a:pt x="142" y="39"/>
                  <a:pt x="142" y="39"/>
                  <a:pt x="142" y="39"/>
                </a:cubicBezTo>
                <a:cubicBezTo>
                  <a:pt x="133" y="39"/>
                  <a:pt x="133" y="39"/>
                  <a:pt x="133" y="39"/>
                </a:cubicBezTo>
                <a:cubicBezTo>
                  <a:pt x="125" y="42"/>
                  <a:pt x="125" y="42"/>
                  <a:pt x="125" y="42"/>
                </a:cubicBezTo>
                <a:cubicBezTo>
                  <a:pt x="126" y="43"/>
                  <a:pt x="127" y="49"/>
                  <a:pt x="125" y="51"/>
                </a:cubicBezTo>
                <a:cubicBezTo>
                  <a:pt x="124" y="53"/>
                  <a:pt x="124" y="53"/>
                  <a:pt x="124" y="53"/>
                </a:cubicBezTo>
                <a:cubicBezTo>
                  <a:pt x="124" y="53"/>
                  <a:pt x="123" y="54"/>
                  <a:pt x="121" y="57"/>
                </a:cubicBezTo>
                <a:cubicBezTo>
                  <a:pt x="120" y="58"/>
                  <a:pt x="120" y="58"/>
                  <a:pt x="120" y="58"/>
                </a:cubicBezTo>
                <a:cubicBezTo>
                  <a:pt x="120" y="59"/>
                  <a:pt x="120" y="59"/>
                  <a:pt x="120" y="59"/>
                </a:cubicBezTo>
                <a:cubicBezTo>
                  <a:pt x="120" y="59"/>
                  <a:pt x="120" y="59"/>
                  <a:pt x="120" y="59"/>
                </a:cubicBezTo>
                <a:cubicBezTo>
                  <a:pt x="122" y="59"/>
                  <a:pt x="122" y="59"/>
                  <a:pt x="122" y="59"/>
                </a:cubicBezTo>
                <a:cubicBezTo>
                  <a:pt x="120" y="61"/>
                  <a:pt x="120" y="61"/>
                  <a:pt x="120" y="61"/>
                </a:cubicBezTo>
                <a:cubicBezTo>
                  <a:pt x="119" y="61"/>
                  <a:pt x="119" y="61"/>
                  <a:pt x="119" y="61"/>
                </a:cubicBezTo>
                <a:cubicBezTo>
                  <a:pt x="119" y="61"/>
                  <a:pt x="119" y="61"/>
                  <a:pt x="119" y="61"/>
                </a:cubicBezTo>
                <a:cubicBezTo>
                  <a:pt x="119" y="61"/>
                  <a:pt x="119" y="61"/>
                  <a:pt x="119" y="61"/>
                </a:cubicBezTo>
                <a:cubicBezTo>
                  <a:pt x="118" y="61"/>
                  <a:pt x="117" y="60"/>
                  <a:pt x="116" y="60"/>
                </a:cubicBezTo>
                <a:cubicBezTo>
                  <a:pt x="115" y="63"/>
                  <a:pt x="114" y="65"/>
                  <a:pt x="113" y="66"/>
                </a:cubicBezTo>
                <a:cubicBezTo>
                  <a:pt x="113" y="68"/>
                  <a:pt x="109" y="70"/>
                  <a:pt x="109" y="71"/>
                </a:cubicBezTo>
                <a:cubicBezTo>
                  <a:pt x="109" y="75"/>
                  <a:pt x="109" y="75"/>
                  <a:pt x="109" y="75"/>
                </a:cubicBezTo>
                <a:cubicBezTo>
                  <a:pt x="86" y="75"/>
                  <a:pt x="86" y="75"/>
                  <a:pt x="86" y="75"/>
                </a:cubicBezTo>
                <a:cubicBezTo>
                  <a:pt x="75" y="77"/>
                  <a:pt x="75" y="77"/>
                  <a:pt x="75" y="77"/>
                </a:cubicBezTo>
                <a:cubicBezTo>
                  <a:pt x="75" y="78"/>
                  <a:pt x="72" y="79"/>
                  <a:pt x="69" y="79"/>
                </a:cubicBezTo>
                <a:cubicBezTo>
                  <a:pt x="69" y="79"/>
                  <a:pt x="69" y="79"/>
                  <a:pt x="69" y="79"/>
                </a:cubicBezTo>
                <a:cubicBezTo>
                  <a:pt x="69" y="79"/>
                  <a:pt x="68" y="79"/>
                  <a:pt x="67" y="79"/>
                </a:cubicBezTo>
                <a:cubicBezTo>
                  <a:pt x="66" y="79"/>
                  <a:pt x="65" y="79"/>
                  <a:pt x="64" y="79"/>
                </a:cubicBezTo>
                <a:cubicBezTo>
                  <a:pt x="63" y="79"/>
                  <a:pt x="63" y="79"/>
                  <a:pt x="63" y="79"/>
                </a:cubicBezTo>
                <a:cubicBezTo>
                  <a:pt x="63" y="79"/>
                  <a:pt x="63" y="79"/>
                  <a:pt x="63" y="79"/>
                </a:cubicBezTo>
                <a:cubicBezTo>
                  <a:pt x="62" y="78"/>
                  <a:pt x="61" y="78"/>
                  <a:pt x="60" y="78"/>
                </a:cubicBezTo>
                <a:cubicBezTo>
                  <a:pt x="60" y="78"/>
                  <a:pt x="60" y="78"/>
                  <a:pt x="60" y="78"/>
                </a:cubicBezTo>
                <a:cubicBezTo>
                  <a:pt x="55" y="78"/>
                  <a:pt x="55" y="78"/>
                  <a:pt x="55" y="78"/>
                </a:cubicBezTo>
                <a:cubicBezTo>
                  <a:pt x="55" y="78"/>
                  <a:pt x="55" y="78"/>
                  <a:pt x="55" y="78"/>
                </a:cubicBezTo>
                <a:cubicBezTo>
                  <a:pt x="55" y="78"/>
                  <a:pt x="55" y="78"/>
                  <a:pt x="55" y="78"/>
                </a:cubicBezTo>
                <a:cubicBezTo>
                  <a:pt x="54" y="78"/>
                  <a:pt x="53" y="78"/>
                  <a:pt x="52" y="78"/>
                </a:cubicBezTo>
                <a:cubicBezTo>
                  <a:pt x="52" y="78"/>
                  <a:pt x="52" y="78"/>
                  <a:pt x="52" y="78"/>
                </a:cubicBezTo>
                <a:cubicBezTo>
                  <a:pt x="51" y="78"/>
                  <a:pt x="51" y="78"/>
                  <a:pt x="51" y="78"/>
                </a:cubicBezTo>
                <a:cubicBezTo>
                  <a:pt x="50" y="78"/>
                  <a:pt x="50" y="78"/>
                  <a:pt x="49" y="78"/>
                </a:cubicBezTo>
                <a:cubicBezTo>
                  <a:pt x="48" y="78"/>
                  <a:pt x="47" y="78"/>
                  <a:pt x="46" y="78"/>
                </a:cubicBezTo>
                <a:cubicBezTo>
                  <a:pt x="46" y="78"/>
                  <a:pt x="45" y="78"/>
                  <a:pt x="44" y="78"/>
                </a:cubicBezTo>
                <a:cubicBezTo>
                  <a:pt x="43" y="78"/>
                  <a:pt x="42" y="78"/>
                  <a:pt x="42" y="77"/>
                </a:cubicBezTo>
                <a:cubicBezTo>
                  <a:pt x="41" y="77"/>
                  <a:pt x="41" y="77"/>
                  <a:pt x="40" y="77"/>
                </a:cubicBezTo>
                <a:cubicBezTo>
                  <a:pt x="40" y="77"/>
                  <a:pt x="39" y="77"/>
                  <a:pt x="38" y="77"/>
                </a:cubicBezTo>
                <a:cubicBezTo>
                  <a:pt x="38" y="78"/>
                  <a:pt x="37" y="78"/>
                  <a:pt x="36" y="78"/>
                </a:cubicBezTo>
                <a:cubicBezTo>
                  <a:pt x="36" y="78"/>
                  <a:pt x="36" y="78"/>
                  <a:pt x="35" y="77"/>
                </a:cubicBezTo>
                <a:cubicBezTo>
                  <a:pt x="35" y="77"/>
                  <a:pt x="35" y="77"/>
                  <a:pt x="34" y="77"/>
                </a:cubicBezTo>
                <a:cubicBezTo>
                  <a:pt x="33" y="77"/>
                  <a:pt x="32" y="77"/>
                  <a:pt x="31" y="77"/>
                </a:cubicBezTo>
                <a:cubicBezTo>
                  <a:pt x="30" y="77"/>
                  <a:pt x="29" y="77"/>
                  <a:pt x="28" y="77"/>
                </a:cubicBezTo>
                <a:cubicBezTo>
                  <a:pt x="28" y="77"/>
                  <a:pt x="28" y="77"/>
                  <a:pt x="28" y="77"/>
                </a:cubicBezTo>
                <a:cubicBezTo>
                  <a:pt x="27" y="77"/>
                  <a:pt x="27" y="77"/>
                  <a:pt x="27" y="77"/>
                </a:cubicBezTo>
                <a:cubicBezTo>
                  <a:pt x="26" y="77"/>
                  <a:pt x="26" y="77"/>
                  <a:pt x="25" y="77"/>
                </a:cubicBezTo>
                <a:cubicBezTo>
                  <a:pt x="24" y="77"/>
                  <a:pt x="24" y="77"/>
                  <a:pt x="24" y="77"/>
                </a:cubicBezTo>
                <a:cubicBezTo>
                  <a:pt x="23" y="77"/>
                  <a:pt x="23" y="77"/>
                  <a:pt x="23" y="77"/>
                </a:cubicBezTo>
                <a:cubicBezTo>
                  <a:pt x="23" y="78"/>
                  <a:pt x="23" y="78"/>
                  <a:pt x="23" y="79"/>
                </a:cubicBezTo>
                <a:cubicBezTo>
                  <a:pt x="23" y="80"/>
                  <a:pt x="23" y="80"/>
                  <a:pt x="23" y="82"/>
                </a:cubicBezTo>
                <a:cubicBezTo>
                  <a:pt x="22" y="83"/>
                  <a:pt x="22" y="85"/>
                  <a:pt x="22" y="86"/>
                </a:cubicBezTo>
                <a:cubicBezTo>
                  <a:pt x="23" y="87"/>
                  <a:pt x="23" y="87"/>
                  <a:pt x="23" y="87"/>
                </a:cubicBezTo>
                <a:cubicBezTo>
                  <a:pt x="13" y="91"/>
                  <a:pt x="13" y="91"/>
                  <a:pt x="13" y="91"/>
                </a:cubicBezTo>
                <a:cubicBezTo>
                  <a:pt x="12" y="92"/>
                  <a:pt x="9" y="94"/>
                  <a:pt x="6" y="96"/>
                </a:cubicBezTo>
                <a:cubicBezTo>
                  <a:pt x="5" y="96"/>
                  <a:pt x="3" y="98"/>
                  <a:pt x="2" y="99"/>
                </a:cubicBezTo>
                <a:cubicBezTo>
                  <a:pt x="0" y="100"/>
                  <a:pt x="0" y="100"/>
                  <a:pt x="0" y="100"/>
                </a:cubicBezTo>
                <a:cubicBezTo>
                  <a:pt x="33" y="100"/>
                  <a:pt x="33" y="100"/>
                  <a:pt x="33" y="100"/>
                </a:cubicBezTo>
                <a:cubicBezTo>
                  <a:pt x="33" y="100"/>
                  <a:pt x="33" y="100"/>
                  <a:pt x="33" y="100"/>
                </a:cubicBezTo>
                <a:cubicBezTo>
                  <a:pt x="33" y="100"/>
                  <a:pt x="33" y="100"/>
                  <a:pt x="33" y="100"/>
                </a:cubicBezTo>
                <a:cubicBezTo>
                  <a:pt x="256" y="100"/>
                  <a:pt x="256" y="100"/>
                  <a:pt x="256" y="100"/>
                </a:cubicBezTo>
                <a:cubicBezTo>
                  <a:pt x="256" y="100"/>
                  <a:pt x="256" y="100"/>
                  <a:pt x="256" y="100"/>
                </a:cubicBezTo>
                <a:cubicBezTo>
                  <a:pt x="256" y="96"/>
                  <a:pt x="256" y="96"/>
                  <a:pt x="256" y="96"/>
                </a:cubicBezTo>
                <a:cubicBezTo>
                  <a:pt x="252" y="92"/>
                  <a:pt x="252" y="92"/>
                  <a:pt x="252" y="92"/>
                </a:cubicBezTo>
                <a:cubicBezTo>
                  <a:pt x="252" y="88"/>
                  <a:pt x="252" y="88"/>
                  <a:pt x="252" y="88"/>
                </a:cubicBezTo>
                <a:cubicBezTo>
                  <a:pt x="252" y="84"/>
                  <a:pt x="252" y="84"/>
                  <a:pt x="252" y="84"/>
                </a:cubicBezTo>
                <a:cubicBezTo>
                  <a:pt x="256" y="77"/>
                  <a:pt x="256" y="77"/>
                  <a:pt x="256" y="77"/>
                </a:cubicBezTo>
                <a:cubicBezTo>
                  <a:pt x="256" y="73"/>
                  <a:pt x="256" y="73"/>
                  <a:pt x="256" y="73"/>
                </a:cubicBezTo>
                <a:cubicBezTo>
                  <a:pt x="252" y="69"/>
                  <a:pt x="252" y="69"/>
                  <a:pt x="252" y="69"/>
                </a:cubicBezTo>
                <a:cubicBezTo>
                  <a:pt x="237" y="61"/>
                  <a:pt x="237" y="61"/>
                  <a:pt x="237" y="61"/>
                </a:cubicBezTo>
                <a:cubicBezTo>
                  <a:pt x="229" y="57"/>
                  <a:pt x="229" y="57"/>
                  <a:pt x="229" y="57"/>
                </a:cubicBezTo>
                <a:cubicBezTo>
                  <a:pt x="217" y="49"/>
                  <a:pt x="217" y="49"/>
                  <a:pt x="217" y="49"/>
                </a:cubicBezTo>
                <a:cubicBezTo>
                  <a:pt x="217" y="47"/>
                  <a:pt x="217" y="47"/>
                  <a:pt x="217" y="47"/>
                </a:cubicBezTo>
                <a:cubicBezTo>
                  <a:pt x="217" y="47"/>
                  <a:pt x="217" y="47"/>
                  <a:pt x="217" y="47"/>
                </a:cubicBezTo>
                <a:lnTo>
                  <a:pt x="217" y="45"/>
                </a:lnTo>
                <a:close/>
              </a:path>
            </a:pathLst>
          </a:custGeom>
          <a:solidFill>
            <a:srgbClr val="0054A6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8" name="Freeform 18"/>
          <p:cNvSpPr>
            <a:spLocks/>
          </p:cNvSpPr>
          <p:nvPr/>
        </p:nvSpPr>
        <p:spPr bwMode="auto">
          <a:xfrm>
            <a:off x="3558881" y="3931387"/>
            <a:ext cx="1486777" cy="1611624"/>
          </a:xfrm>
          <a:custGeom>
            <a:avLst/>
            <a:gdLst>
              <a:gd name="T0" fmla="*/ 492 w 505"/>
              <a:gd name="T1" fmla="*/ 336 h 518"/>
              <a:gd name="T2" fmla="*/ 491 w 505"/>
              <a:gd name="T3" fmla="*/ 335 h 518"/>
              <a:gd name="T4" fmla="*/ 495 w 505"/>
              <a:gd name="T5" fmla="*/ 332 h 518"/>
              <a:gd name="T6" fmla="*/ 498 w 505"/>
              <a:gd name="T7" fmla="*/ 328 h 518"/>
              <a:gd name="T8" fmla="*/ 500 w 505"/>
              <a:gd name="T9" fmla="*/ 323 h 518"/>
              <a:gd name="T10" fmla="*/ 501 w 505"/>
              <a:gd name="T11" fmla="*/ 322 h 518"/>
              <a:gd name="T12" fmla="*/ 502 w 505"/>
              <a:gd name="T13" fmla="*/ 315 h 518"/>
              <a:gd name="T14" fmla="*/ 502 w 505"/>
              <a:gd name="T15" fmla="*/ 309 h 518"/>
              <a:gd name="T16" fmla="*/ 502 w 505"/>
              <a:gd name="T17" fmla="*/ 284 h 518"/>
              <a:gd name="T18" fmla="*/ 498 w 505"/>
              <a:gd name="T19" fmla="*/ 276 h 518"/>
              <a:gd name="T20" fmla="*/ 487 w 505"/>
              <a:gd name="T21" fmla="*/ 266 h 518"/>
              <a:gd name="T22" fmla="*/ 482 w 505"/>
              <a:gd name="T23" fmla="*/ 209 h 518"/>
              <a:gd name="T24" fmla="*/ 473 w 505"/>
              <a:gd name="T25" fmla="*/ 139 h 518"/>
              <a:gd name="T26" fmla="*/ 456 w 505"/>
              <a:gd name="T27" fmla="*/ 139 h 518"/>
              <a:gd name="T28" fmla="*/ 454 w 505"/>
              <a:gd name="T29" fmla="*/ 139 h 518"/>
              <a:gd name="T30" fmla="*/ 444 w 505"/>
              <a:gd name="T31" fmla="*/ 133 h 518"/>
              <a:gd name="T32" fmla="*/ 428 w 505"/>
              <a:gd name="T33" fmla="*/ 129 h 518"/>
              <a:gd name="T34" fmla="*/ 412 w 505"/>
              <a:gd name="T35" fmla="*/ 131 h 518"/>
              <a:gd name="T36" fmla="*/ 407 w 505"/>
              <a:gd name="T37" fmla="*/ 134 h 518"/>
              <a:gd name="T38" fmla="*/ 398 w 505"/>
              <a:gd name="T39" fmla="*/ 137 h 518"/>
              <a:gd name="T40" fmla="*/ 343 w 505"/>
              <a:gd name="T41" fmla="*/ 127 h 518"/>
              <a:gd name="T42" fmla="*/ 333 w 505"/>
              <a:gd name="T43" fmla="*/ 127 h 518"/>
              <a:gd name="T44" fmla="*/ 325 w 505"/>
              <a:gd name="T45" fmla="*/ 120 h 518"/>
              <a:gd name="T46" fmla="*/ 304 w 505"/>
              <a:gd name="T47" fmla="*/ 109 h 518"/>
              <a:gd name="T48" fmla="*/ 293 w 505"/>
              <a:gd name="T49" fmla="*/ 108 h 518"/>
              <a:gd name="T50" fmla="*/ 291 w 505"/>
              <a:gd name="T51" fmla="*/ 109 h 518"/>
              <a:gd name="T52" fmla="*/ 276 w 505"/>
              <a:gd name="T53" fmla="*/ 104 h 518"/>
              <a:gd name="T54" fmla="*/ 253 w 505"/>
              <a:gd name="T55" fmla="*/ 89 h 518"/>
              <a:gd name="T56" fmla="*/ 136 w 505"/>
              <a:gd name="T57" fmla="*/ 256 h 518"/>
              <a:gd name="T58" fmla="*/ 0 w 505"/>
              <a:gd name="T59" fmla="*/ 257 h 518"/>
              <a:gd name="T60" fmla="*/ 22 w 505"/>
              <a:gd name="T61" fmla="*/ 272 h 518"/>
              <a:gd name="T62" fmla="*/ 73 w 505"/>
              <a:gd name="T63" fmla="*/ 342 h 518"/>
              <a:gd name="T64" fmla="*/ 151 w 505"/>
              <a:gd name="T65" fmla="*/ 346 h 518"/>
              <a:gd name="T66" fmla="*/ 198 w 505"/>
              <a:gd name="T67" fmla="*/ 346 h 518"/>
              <a:gd name="T68" fmla="*/ 252 w 505"/>
              <a:gd name="T69" fmla="*/ 420 h 518"/>
              <a:gd name="T70" fmla="*/ 279 w 505"/>
              <a:gd name="T71" fmla="*/ 475 h 518"/>
              <a:gd name="T72" fmla="*/ 315 w 505"/>
              <a:gd name="T73" fmla="*/ 502 h 518"/>
              <a:gd name="T74" fmla="*/ 358 w 505"/>
              <a:gd name="T75" fmla="*/ 518 h 518"/>
              <a:gd name="T76" fmla="*/ 361 w 505"/>
              <a:gd name="T77" fmla="*/ 502 h 518"/>
              <a:gd name="T78" fmla="*/ 358 w 505"/>
              <a:gd name="T79" fmla="*/ 471 h 518"/>
              <a:gd name="T80" fmla="*/ 354 w 505"/>
              <a:gd name="T81" fmla="*/ 459 h 518"/>
              <a:gd name="T82" fmla="*/ 365 w 505"/>
              <a:gd name="T83" fmla="*/ 444 h 518"/>
              <a:gd name="T84" fmla="*/ 373 w 505"/>
              <a:gd name="T85" fmla="*/ 428 h 518"/>
              <a:gd name="T86" fmla="*/ 369 w 505"/>
              <a:gd name="T87" fmla="*/ 424 h 518"/>
              <a:gd name="T88" fmla="*/ 385 w 505"/>
              <a:gd name="T89" fmla="*/ 413 h 518"/>
              <a:gd name="T90" fmla="*/ 397 w 505"/>
              <a:gd name="T91" fmla="*/ 405 h 518"/>
              <a:gd name="T92" fmla="*/ 397 w 505"/>
              <a:gd name="T93" fmla="*/ 397 h 518"/>
              <a:gd name="T94" fmla="*/ 404 w 505"/>
              <a:gd name="T95" fmla="*/ 397 h 518"/>
              <a:gd name="T96" fmla="*/ 412 w 505"/>
              <a:gd name="T97" fmla="*/ 401 h 518"/>
              <a:gd name="T98" fmla="*/ 404 w 505"/>
              <a:gd name="T99" fmla="*/ 409 h 518"/>
              <a:gd name="T100" fmla="*/ 451 w 505"/>
              <a:gd name="T101" fmla="*/ 374 h 518"/>
              <a:gd name="T102" fmla="*/ 455 w 505"/>
              <a:gd name="T103" fmla="*/ 346 h 518"/>
              <a:gd name="T104" fmla="*/ 463 w 505"/>
              <a:gd name="T105" fmla="*/ 358 h 518"/>
              <a:gd name="T106" fmla="*/ 479 w 505"/>
              <a:gd name="T107" fmla="*/ 350 h 518"/>
              <a:gd name="T108" fmla="*/ 483 w 505"/>
              <a:gd name="T109" fmla="*/ 341 h 5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505" h="518">
                <a:moveTo>
                  <a:pt x="483" y="341"/>
                </a:moveTo>
                <a:cubicBezTo>
                  <a:pt x="488" y="340"/>
                  <a:pt x="491" y="338"/>
                  <a:pt x="492" y="336"/>
                </a:cubicBezTo>
                <a:cubicBezTo>
                  <a:pt x="492" y="336"/>
                  <a:pt x="492" y="336"/>
                  <a:pt x="492" y="336"/>
                </a:cubicBezTo>
                <a:cubicBezTo>
                  <a:pt x="492" y="336"/>
                  <a:pt x="492" y="336"/>
                  <a:pt x="492" y="336"/>
                </a:cubicBezTo>
                <a:cubicBezTo>
                  <a:pt x="492" y="336"/>
                  <a:pt x="492" y="336"/>
                  <a:pt x="492" y="336"/>
                </a:cubicBezTo>
                <a:cubicBezTo>
                  <a:pt x="491" y="335"/>
                  <a:pt x="491" y="335"/>
                  <a:pt x="491" y="335"/>
                </a:cubicBezTo>
                <a:cubicBezTo>
                  <a:pt x="493" y="334"/>
                  <a:pt x="493" y="334"/>
                  <a:pt x="493" y="334"/>
                </a:cubicBezTo>
                <a:cubicBezTo>
                  <a:pt x="494" y="333"/>
                  <a:pt x="494" y="332"/>
                  <a:pt x="494" y="332"/>
                </a:cubicBezTo>
                <a:cubicBezTo>
                  <a:pt x="495" y="332"/>
                  <a:pt x="495" y="332"/>
                  <a:pt x="495" y="332"/>
                </a:cubicBezTo>
                <a:cubicBezTo>
                  <a:pt x="495" y="332"/>
                  <a:pt x="495" y="332"/>
                  <a:pt x="495" y="332"/>
                </a:cubicBezTo>
                <a:cubicBezTo>
                  <a:pt x="495" y="332"/>
                  <a:pt x="496" y="331"/>
                  <a:pt x="497" y="329"/>
                </a:cubicBezTo>
                <a:cubicBezTo>
                  <a:pt x="497" y="328"/>
                  <a:pt x="498" y="328"/>
                  <a:pt x="498" y="328"/>
                </a:cubicBezTo>
                <a:cubicBezTo>
                  <a:pt x="499" y="327"/>
                  <a:pt x="499" y="327"/>
                  <a:pt x="499" y="327"/>
                </a:cubicBezTo>
                <a:cubicBezTo>
                  <a:pt x="499" y="327"/>
                  <a:pt x="499" y="327"/>
                  <a:pt x="499" y="327"/>
                </a:cubicBezTo>
                <a:cubicBezTo>
                  <a:pt x="500" y="323"/>
                  <a:pt x="500" y="323"/>
                  <a:pt x="500" y="323"/>
                </a:cubicBezTo>
                <a:cubicBezTo>
                  <a:pt x="500" y="323"/>
                  <a:pt x="500" y="323"/>
                  <a:pt x="500" y="323"/>
                </a:cubicBezTo>
                <a:cubicBezTo>
                  <a:pt x="501" y="323"/>
                  <a:pt x="501" y="323"/>
                  <a:pt x="501" y="323"/>
                </a:cubicBezTo>
                <a:cubicBezTo>
                  <a:pt x="501" y="322"/>
                  <a:pt x="501" y="322"/>
                  <a:pt x="501" y="322"/>
                </a:cubicBezTo>
                <a:cubicBezTo>
                  <a:pt x="501" y="322"/>
                  <a:pt x="501" y="322"/>
                  <a:pt x="501" y="322"/>
                </a:cubicBezTo>
                <a:cubicBezTo>
                  <a:pt x="501" y="322"/>
                  <a:pt x="501" y="320"/>
                  <a:pt x="502" y="318"/>
                </a:cubicBezTo>
                <a:cubicBezTo>
                  <a:pt x="502" y="317"/>
                  <a:pt x="502" y="316"/>
                  <a:pt x="502" y="315"/>
                </a:cubicBezTo>
                <a:cubicBezTo>
                  <a:pt x="502" y="314"/>
                  <a:pt x="502" y="314"/>
                  <a:pt x="502" y="314"/>
                </a:cubicBezTo>
                <a:cubicBezTo>
                  <a:pt x="502" y="314"/>
                  <a:pt x="502" y="314"/>
                  <a:pt x="502" y="314"/>
                </a:cubicBezTo>
                <a:cubicBezTo>
                  <a:pt x="502" y="314"/>
                  <a:pt x="502" y="312"/>
                  <a:pt x="502" y="309"/>
                </a:cubicBezTo>
                <a:cubicBezTo>
                  <a:pt x="502" y="298"/>
                  <a:pt x="502" y="298"/>
                  <a:pt x="502" y="298"/>
                </a:cubicBezTo>
                <a:cubicBezTo>
                  <a:pt x="502" y="295"/>
                  <a:pt x="503" y="293"/>
                  <a:pt x="504" y="291"/>
                </a:cubicBezTo>
                <a:cubicBezTo>
                  <a:pt x="505" y="289"/>
                  <a:pt x="505" y="288"/>
                  <a:pt x="502" y="284"/>
                </a:cubicBezTo>
                <a:cubicBezTo>
                  <a:pt x="498" y="277"/>
                  <a:pt x="498" y="277"/>
                  <a:pt x="498" y="277"/>
                </a:cubicBezTo>
                <a:cubicBezTo>
                  <a:pt x="498" y="276"/>
                  <a:pt x="498" y="276"/>
                  <a:pt x="498" y="276"/>
                </a:cubicBezTo>
                <a:cubicBezTo>
                  <a:pt x="498" y="276"/>
                  <a:pt x="498" y="276"/>
                  <a:pt x="498" y="276"/>
                </a:cubicBezTo>
                <a:cubicBezTo>
                  <a:pt x="498" y="275"/>
                  <a:pt x="497" y="274"/>
                  <a:pt x="493" y="271"/>
                </a:cubicBezTo>
                <a:cubicBezTo>
                  <a:pt x="487" y="266"/>
                  <a:pt x="487" y="266"/>
                  <a:pt x="487" y="266"/>
                </a:cubicBezTo>
                <a:cubicBezTo>
                  <a:pt x="487" y="266"/>
                  <a:pt x="487" y="266"/>
                  <a:pt x="487" y="266"/>
                </a:cubicBezTo>
                <a:cubicBezTo>
                  <a:pt x="486" y="265"/>
                  <a:pt x="486" y="263"/>
                  <a:pt x="486" y="260"/>
                </a:cubicBezTo>
                <a:cubicBezTo>
                  <a:pt x="486" y="226"/>
                  <a:pt x="486" y="226"/>
                  <a:pt x="486" y="226"/>
                </a:cubicBezTo>
                <a:cubicBezTo>
                  <a:pt x="482" y="209"/>
                  <a:pt x="482" y="209"/>
                  <a:pt x="482" y="209"/>
                </a:cubicBezTo>
                <a:cubicBezTo>
                  <a:pt x="482" y="173"/>
                  <a:pt x="482" y="173"/>
                  <a:pt x="482" y="173"/>
                </a:cubicBezTo>
                <a:cubicBezTo>
                  <a:pt x="482" y="142"/>
                  <a:pt x="482" y="142"/>
                  <a:pt x="482" y="142"/>
                </a:cubicBezTo>
                <a:cubicBezTo>
                  <a:pt x="473" y="139"/>
                  <a:pt x="473" y="139"/>
                  <a:pt x="473" y="139"/>
                </a:cubicBezTo>
                <a:cubicBezTo>
                  <a:pt x="461" y="139"/>
                  <a:pt x="461" y="139"/>
                  <a:pt x="461" y="139"/>
                </a:cubicBezTo>
                <a:cubicBezTo>
                  <a:pt x="459" y="137"/>
                  <a:pt x="459" y="137"/>
                  <a:pt x="459" y="137"/>
                </a:cubicBezTo>
                <a:cubicBezTo>
                  <a:pt x="456" y="139"/>
                  <a:pt x="456" y="139"/>
                  <a:pt x="456" y="139"/>
                </a:cubicBezTo>
                <a:cubicBezTo>
                  <a:pt x="455" y="139"/>
                  <a:pt x="455" y="139"/>
                  <a:pt x="455" y="139"/>
                </a:cubicBezTo>
                <a:cubicBezTo>
                  <a:pt x="454" y="139"/>
                  <a:pt x="454" y="139"/>
                  <a:pt x="454" y="139"/>
                </a:cubicBezTo>
                <a:cubicBezTo>
                  <a:pt x="454" y="139"/>
                  <a:pt x="454" y="139"/>
                  <a:pt x="454" y="139"/>
                </a:cubicBezTo>
                <a:cubicBezTo>
                  <a:pt x="452" y="138"/>
                  <a:pt x="452" y="136"/>
                  <a:pt x="452" y="135"/>
                </a:cubicBezTo>
                <a:cubicBezTo>
                  <a:pt x="444" y="134"/>
                  <a:pt x="444" y="134"/>
                  <a:pt x="444" y="134"/>
                </a:cubicBezTo>
                <a:cubicBezTo>
                  <a:pt x="444" y="133"/>
                  <a:pt x="444" y="133"/>
                  <a:pt x="444" y="133"/>
                </a:cubicBezTo>
                <a:cubicBezTo>
                  <a:pt x="443" y="132"/>
                  <a:pt x="440" y="128"/>
                  <a:pt x="436" y="126"/>
                </a:cubicBezTo>
                <a:cubicBezTo>
                  <a:pt x="435" y="126"/>
                  <a:pt x="434" y="126"/>
                  <a:pt x="434" y="126"/>
                </a:cubicBezTo>
                <a:cubicBezTo>
                  <a:pt x="431" y="126"/>
                  <a:pt x="428" y="128"/>
                  <a:pt x="428" y="129"/>
                </a:cubicBezTo>
                <a:cubicBezTo>
                  <a:pt x="427" y="130"/>
                  <a:pt x="427" y="130"/>
                  <a:pt x="427" y="130"/>
                </a:cubicBezTo>
                <a:cubicBezTo>
                  <a:pt x="415" y="131"/>
                  <a:pt x="415" y="131"/>
                  <a:pt x="415" y="131"/>
                </a:cubicBezTo>
                <a:cubicBezTo>
                  <a:pt x="412" y="131"/>
                  <a:pt x="412" y="131"/>
                  <a:pt x="412" y="131"/>
                </a:cubicBezTo>
                <a:cubicBezTo>
                  <a:pt x="411" y="131"/>
                  <a:pt x="409" y="132"/>
                  <a:pt x="408" y="133"/>
                </a:cubicBezTo>
                <a:cubicBezTo>
                  <a:pt x="408" y="133"/>
                  <a:pt x="408" y="133"/>
                  <a:pt x="408" y="133"/>
                </a:cubicBezTo>
                <a:cubicBezTo>
                  <a:pt x="407" y="134"/>
                  <a:pt x="407" y="134"/>
                  <a:pt x="407" y="134"/>
                </a:cubicBezTo>
                <a:cubicBezTo>
                  <a:pt x="407" y="134"/>
                  <a:pt x="404" y="135"/>
                  <a:pt x="402" y="137"/>
                </a:cubicBezTo>
                <a:cubicBezTo>
                  <a:pt x="402" y="138"/>
                  <a:pt x="401" y="139"/>
                  <a:pt x="400" y="139"/>
                </a:cubicBezTo>
                <a:cubicBezTo>
                  <a:pt x="399" y="138"/>
                  <a:pt x="398" y="138"/>
                  <a:pt x="398" y="137"/>
                </a:cubicBezTo>
                <a:cubicBezTo>
                  <a:pt x="382" y="137"/>
                  <a:pt x="382" y="137"/>
                  <a:pt x="382" y="137"/>
                </a:cubicBezTo>
                <a:cubicBezTo>
                  <a:pt x="382" y="127"/>
                  <a:pt x="382" y="127"/>
                  <a:pt x="382" y="127"/>
                </a:cubicBezTo>
                <a:cubicBezTo>
                  <a:pt x="343" y="127"/>
                  <a:pt x="343" y="127"/>
                  <a:pt x="343" y="127"/>
                </a:cubicBezTo>
                <a:cubicBezTo>
                  <a:pt x="343" y="123"/>
                  <a:pt x="343" y="123"/>
                  <a:pt x="343" y="123"/>
                </a:cubicBezTo>
                <a:cubicBezTo>
                  <a:pt x="338" y="121"/>
                  <a:pt x="338" y="121"/>
                  <a:pt x="338" y="121"/>
                </a:cubicBezTo>
                <a:cubicBezTo>
                  <a:pt x="333" y="127"/>
                  <a:pt x="333" y="127"/>
                  <a:pt x="333" y="127"/>
                </a:cubicBezTo>
                <a:cubicBezTo>
                  <a:pt x="329" y="127"/>
                  <a:pt x="329" y="127"/>
                  <a:pt x="329" y="127"/>
                </a:cubicBezTo>
                <a:cubicBezTo>
                  <a:pt x="325" y="123"/>
                  <a:pt x="325" y="123"/>
                  <a:pt x="325" y="123"/>
                </a:cubicBezTo>
                <a:cubicBezTo>
                  <a:pt x="325" y="120"/>
                  <a:pt x="325" y="120"/>
                  <a:pt x="325" y="120"/>
                </a:cubicBezTo>
                <a:cubicBezTo>
                  <a:pt x="321" y="115"/>
                  <a:pt x="321" y="115"/>
                  <a:pt x="321" y="115"/>
                </a:cubicBezTo>
                <a:cubicBezTo>
                  <a:pt x="314" y="110"/>
                  <a:pt x="314" y="110"/>
                  <a:pt x="314" y="110"/>
                </a:cubicBezTo>
                <a:cubicBezTo>
                  <a:pt x="304" y="109"/>
                  <a:pt x="304" y="109"/>
                  <a:pt x="304" y="109"/>
                </a:cubicBezTo>
                <a:cubicBezTo>
                  <a:pt x="303" y="109"/>
                  <a:pt x="301" y="110"/>
                  <a:pt x="299" y="110"/>
                </a:cubicBezTo>
                <a:cubicBezTo>
                  <a:pt x="298" y="110"/>
                  <a:pt x="297" y="110"/>
                  <a:pt x="295" y="109"/>
                </a:cubicBezTo>
                <a:cubicBezTo>
                  <a:pt x="294" y="109"/>
                  <a:pt x="293" y="108"/>
                  <a:pt x="293" y="108"/>
                </a:cubicBezTo>
                <a:cubicBezTo>
                  <a:pt x="292" y="108"/>
                  <a:pt x="292" y="108"/>
                  <a:pt x="292" y="109"/>
                </a:cubicBezTo>
                <a:cubicBezTo>
                  <a:pt x="292" y="109"/>
                  <a:pt x="292" y="109"/>
                  <a:pt x="292" y="109"/>
                </a:cubicBezTo>
                <a:cubicBezTo>
                  <a:pt x="291" y="109"/>
                  <a:pt x="291" y="109"/>
                  <a:pt x="291" y="109"/>
                </a:cubicBezTo>
                <a:cubicBezTo>
                  <a:pt x="283" y="109"/>
                  <a:pt x="283" y="109"/>
                  <a:pt x="283" y="109"/>
                </a:cubicBezTo>
                <a:cubicBezTo>
                  <a:pt x="280" y="109"/>
                  <a:pt x="277" y="105"/>
                  <a:pt x="276" y="104"/>
                </a:cubicBezTo>
                <a:cubicBezTo>
                  <a:pt x="276" y="104"/>
                  <a:pt x="276" y="104"/>
                  <a:pt x="276" y="104"/>
                </a:cubicBezTo>
                <a:cubicBezTo>
                  <a:pt x="276" y="97"/>
                  <a:pt x="276" y="97"/>
                  <a:pt x="276" y="97"/>
                </a:cubicBezTo>
                <a:cubicBezTo>
                  <a:pt x="257" y="97"/>
                  <a:pt x="257" y="97"/>
                  <a:pt x="257" y="97"/>
                </a:cubicBezTo>
                <a:cubicBezTo>
                  <a:pt x="253" y="89"/>
                  <a:pt x="253" y="89"/>
                  <a:pt x="253" y="89"/>
                </a:cubicBezTo>
                <a:cubicBezTo>
                  <a:pt x="253" y="0"/>
                  <a:pt x="253" y="0"/>
                  <a:pt x="253" y="0"/>
                </a:cubicBezTo>
                <a:cubicBezTo>
                  <a:pt x="136" y="0"/>
                  <a:pt x="136" y="0"/>
                  <a:pt x="136" y="0"/>
                </a:cubicBezTo>
                <a:cubicBezTo>
                  <a:pt x="136" y="256"/>
                  <a:pt x="136" y="256"/>
                  <a:pt x="136" y="256"/>
                </a:cubicBezTo>
                <a:cubicBezTo>
                  <a:pt x="1" y="256"/>
                  <a:pt x="1" y="256"/>
                  <a:pt x="1" y="256"/>
                </a:cubicBezTo>
                <a:cubicBezTo>
                  <a:pt x="0" y="256"/>
                  <a:pt x="0" y="256"/>
                  <a:pt x="0" y="256"/>
                </a:cubicBezTo>
                <a:cubicBezTo>
                  <a:pt x="0" y="257"/>
                  <a:pt x="0" y="257"/>
                  <a:pt x="0" y="257"/>
                </a:cubicBezTo>
                <a:cubicBezTo>
                  <a:pt x="10" y="260"/>
                  <a:pt x="10" y="260"/>
                  <a:pt x="10" y="260"/>
                </a:cubicBezTo>
                <a:cubicBezTo>
                  <a:pt x="14" y="268"/>
                  <a:pt x="14" y="268"/>
                  <a:pt x="14" y="268"/>
                </a:cubicBezTo>
                <a:cubicBezTo>
                  <a:pt x="22" y="272"/>
                  <a:pt x="22" y="272"/>
                  <a:pt x="22" y="272"/>
                </a:cubicBezTo>
                <a:cubicBezTo>
                  <a:pt x="30" y="284"/>
                  <a:pt x="30" y="284"/>
                  <a:pt x="30" y="284"/>
                </a:cubicBezTo>
                <a:cubicBezTo>
                  <a:pt x="61" y="307"/>
                  <a:pt x="61" y="307"/>
                  <a:pt x="61" y="307"/>
                </a:cubicBezTo>
                <a:cubicBezTo>
                  <a:pt x="73" y="342"/>
                  <a:pt x="73" y="342"/>
                  <a:pt x="73" y="342"/>
                </a:cubicBezTo>
                <a:cubicBezTo>
                  <a:pt x="112" y="381"/>
                  <a:pt x="112" y="381"/>
                  <a:pt x="112" y="381"/>
                </a:cubicBezTo>
                <a:cubicBezTo>
                  <a:pt x="131" y="381"/>
                  <a:pt x="131" y="381"/>
                  <a:pt x="131" y="381"/>
                </a:cubicBezTo>
                <a:cubicBezTo>
                  <a:pt x="151" y="346"/>
                  <a:pt x="151" y="346"/>
                  <a:pt x="151" y="346"/>
                </a:cubicBezTo>
                <a:cubicBezTo>
                  <a:pt x="155" y="346"/>
                  <a:pt x="155" y="346"/>
                  <a:pt x="155" y="346"/>
                </a:cubicBezTo>
                <a:cubicBezTo>
                  <a:pt x="162" y="346"/>
                  <a:pt x="162" y="346"/>
                  <a:pt x="162" y="346"/>
                </a:cubicBezTo>
                <a:cubicBezTo>
                  <a:pt x="198" y="346"/>
                  <a:pt x="198" y="346"/>
                  <a:pt x="198" y="346"/>
                </a:cubicBezTo>
                <a:cubicBezTo>
                  <a:pt x="225" y="378"/>
                  <a:pt x="225" y="378"/>
                  <a:pt x="225" y="378"/>
                </a:cubicBezTo>
                <a:cubicBezTo>
                  <a:pt x="240" y="409"/>
                  <a:pt x="240" y="409"/>
                  <a:pt x="240" y="409"/>
                </a:cubicBezTo>
                <a:cubicBezTo>
                  <a:pt x="252" y="420"/>
                  <a:pt x="252" y="420"/>
                  <a:pt x="252" y="420"/>
                </a:cubicBezTo>
                <a:cubicBezTo>
                  <a:pt x="256" y="436"/>
                  <a:pt x="256" y="436"/>
                  <a:pt x="256" y="436"/>
                </a:cubicBezTo>
                <a:cubicBezTo>
                  <a:pt x="268" y="444"/>
                  <a:pt x="268" y="444"/>
                  <a:pt x="268" y="444"/>
                </a:cubicBezTo>
                <a:cubicBezTo>
                  <a:pt x="279" y="475"/>
                  <a:pt x="279" y="475"/>
                  <a:pt x="279" y="475"/>
                </a:cubicBezTo>
                <a:cubicBezTo>
                  <a:pt x="291" y="495"/>
                  <a:pt x="291" y="495"/>
                  <a:pt x="291" y="495"/>
                </a:cubicBezTo>
                <a:cubicBezTo>
                  <a:pt x="303" y="502"/>
                  <a:pt x="303" y="502"/>
                  <a:pt x="303" y="502"/>
                </a:cubicBezTo>
                <a:cubicBezTo>
                  <a:pt x="315" y="502"/>
                  <a:pt x="315" y="502"/>
                  <a:pt x="315" y="502"/>
                </a:cubicBezTo>
                <a:cubicBezTo>
                  <a:pt x="322" y="510"/>
                  <a:pt x="322" y="510"/>
                  <a:pt x="322" y="510"/>
                </a:cubicBezTo>
                <a:cubicBezTo>
                  <a:pt x="342" y="510"/>
                  <a:pt x="342" y="510"/>
                  <a:pt x="342" y="510"/>
                </a:cubicBezTo>
                <a:cubicBezTo>
                  <a:pt x="358" y="518"/>
                  <a:pt x="358" y="518"/>
                  <a:pt x="358" y="518"/>
                </a:cubicBezTo>
                <a:cubicBezTo>
                  <a:pt x="369" y="518"/>
                  <a:pt x="369" y="518"/>
                  <a:pt x="369" y="518"/>
                </a:cubicBezTo>
                <a:cubicBezTo>
                  <a:pt x="365" y="514"/>
                  <a:pt x="365" y="514"/>
                  <a:pt x="365" y="514"/>
                </a:cubicBezTo>
                <a:cubicBezTo>
                  <a:pt x="361" y="502"/>
                  <a:pt x="361" y="502"/>
                  <a:pt x="361" y="502"/>
                </a:cubicBezTo>
                <a:cubicBezTo>
                  <a:pt x="361" y="499"/>
                  <a:pt x="361" y="499"/>
                  <a:pt x="361" y="499"/>
                </a:cubicBezTo>
                <a:cubicBezTo>
                  <a:pt x="354" y="475"/>
                  <a:pt x="354" y="475"/>
                  <a:pt x="354" y="475"/>
                </a:cubicBezTo>
                <a:cubicBezTo>
                  <a:pt x="358" y="471"/>
                  <a:pt x="358" y="471"/>
                  <a:pt x="358" y="471"/>
                </a:cubicBezTo>
                <a:cubicBezTo>
                  <a:pt x="358" y="463"/>
                  <a:pt x="358" y="463"/>
                  <a:pt x="358" y="463"/>
                </a:cubicBezTo>
                <a:cubicBezTo>
                  <a:pt x="354" y="463"/>
                  <a:pt x="354" y="463"/>
                  <a:pt x="354" y="463"/>
                </a:cubicBezTo>
                <a:cubicBezTo>
                  <a:pt x="354" y="459"/>
                  <a:pt x="354" y="459"/>
                  <a:pt x="354" y="459"/>
                </a:cubicBezTo>
                <a:cubicBezTo>
                  <a:pt x="358" y="459"/>
                  <a:pt x="358" y="459"/>
                  <a:pt x="358" y="459"/>
                </a:cubicBezTo>
                <a:cubicBezTo>
                  <a:pt x="361" y="459"/>
                  <a:pt x="361" y="459"/>
                  <a:pt x="361" y="459"/>
                </a:cubicBezTo>
                <a:cubicBezTo>
                  <a:pt x="365" y="444"/>
                  <a:pt x="365" y="444"/>
                  <a:pt x="365" y="444"/>
                </a:cubicBezTo>
                <a:cubicBezTo>
                  <a:pt x="361" y="436"/>
                  <a:pt x="361" y="436"/>
                  <a:pt x="361" y="436"/>
                </a:cubicBezTo>
                <a:cubicBezTo>
                  <a:pt x="369" y="436"/>
                  <a:pt x="369" y="436"/>
                  <a:pt x="369" y="436"/>
                </a:cubicBezTo>
                <a:cubicBezTo>
                  <a:pt x="373" y="428"/>
                  <a:pt x="373" y="428"/>
                  <a:pt x="373" y="428"/>
                </a:cubicBezTo>
                <a:cubicBezTo>
                  <a:pt x="373" y="424"/>
                  <a:pt x="373" y="424"/>
                  <a:pt x="373" y="424"/>
                </a:cubicBezTo>
                <a:cubicBezTo>
                  <a:pt x="369" y="428"/>
                  <a:pt x="369" y="428"/>
                  <a:pt x="369" y="428"/>
                </a:cubicBezTo>
                <a:cubicBezTo>
                  <a:pt x="369" y="424"/>
                  <a:pt x="369" y="424"/>
                  <a:pt x="369" y="424"/>
                </a:cubicBezTo>
                <a:cubicBezTo>
                  <a:pt x="377" y="420"/>
                  <a:pt x="377" y="420"/>
                  <a:pt x="377" y="420"/>
                </a:cubicBezTo>
                <a:cubicBezTo>
                  <a:pt x="385" y="417"/>
                  <a:pt x="385" y="417"/>
                  <a:pt x="385" y="417"/>
                </a:cubicBezTo>
                <a:cubicBezTo>
                  <a:pt x="385" y="413"/>
                  <a:pt x="385" y="413"/>
                  <a:pt x="385" y="413"/>
                </a:cubicBezTo>
                <a:cubicBezTo>
                  <a:pt x="393" y="413"/>
                  <a:pt x="393" y="413"/>
                  <a:pt x="393" y="413"/>
                </a:cubicBezTo>
                <a:cubicBezTo>
                  <a:pt x="397" y="409"/>
                  <a:pt x="397" y="409"/>
                  <a:pt x="397" y="409"/>
                </a:cubicBezTo>
                <a:cubicBezTo>
                  <a:pt x="397" y="405"/>
                  <a:pt x="397" y="405"/>
                  <a:pt x="397" y="405"/>
                </a:cubicBezTo>
                <a:cubicBezTo>
                  <a:pt x="393" y="401"/>
                  <a:pt x="393" y="401"/>
                  <a:pt x="393" y="401"/>
                </a:cubicBezTo>
                <a:cubicBezTo>
                  <a:pt x="393" y="397"/>
                  <a:pt x="393" y="397"/>
                  <a:pt x="393" y="397"/>
                </a:cubicBezTo>
                <a:cubicBezTo>
                  <a:pt x="397" y="397"/>
                  <a:pt x="397" y="397"/>
                  <a:pt x="397" y="397"/>
                </a:cubicBezTo>
                <a:cubicBezTo>
                  <a:pt x="400" y="401"/>
                  <a:pt x="400" y="401"/>
                  <a:pt x="400" y="401"/>
                </a:cubicBezTo>
                <a:cubicBezTo>
                  <a:pt x="400" y="397"/>
                  <a:pt x="400" y="397"/>
                  <a:pt x="400" y="397"/>
                </a:cubicBezTo>
                <a:cubicBezTo>
                  <a:pt x="404" y="397"/>
                  <a:pt x="404" y="397"/>
                  <a:pt x="404" y="397"/>
                </a:cubicBezTo>
                <a:cubicBezTo>
                  <a:pt x="408" y="397"/>
                  <a:pt x="408" y="397"/>
                  <a:pt x="408" y="397"/>
                </a:cubicBezTo>
                <a:cubicBezTo>
                  <a:pt x="408" y="393"/>
                  <a:pt x="408" y="393"/>
                  <a:pt x="408" y="393"/>
                </a:cubicBezTo>
                <a:cubicBezTo>
                  <a:pt x="412" y="401"/>
                  <a:pt x="412" y="401"/>
                  <a:pt x="412" y="401"/>
                </a:cubicBezTo>
                <a:cubicBezTo>
                  <a:pt x="424" y="397"/>
                  <a:pt x="424" y="397"/>
                  <a:pt x="424" y="397"/>
                </a:cubicBezTo>
                <a:cubicBezTo>
                  <a:pt x="408" y="405"/>
                  <a:pt x="408" y="405"/>
                  <a:pt x="408" y="405"/>
                </a:cubicBezTo>
                <a:cubicBezTo>
                  <a:pt x="404" y="409"/>
                  <a:pt x="404" y="409"/>
                  <a:pt x="404" y="409"/>
                </a:cubicBezTo>
                <a:cubicBezTo>
                  <a:pt x="408" y="409"/>
                  <a:pt x="408" y="409"/>
                  <a:pt x="408" y="409"/>
                </a:cubicBezTo>
                <a:cubicBezTo>
                  <a:pt x="443" y="385"/>
                  <a:pt x="443" y="385"/>
                  <a:pt x="443" y="385"/>
                </a:cubicBezTo>
                <a:cubicBezTo>
                  <a:pt x="451" y="374"/>
                  <a:pt x="451" y="374"/>
                  <a:pt x="451" y="374"/>
                </a:cubicBezTo>
                <a:cubicBezTo>
                  <a:pt x="451" y="350"/>
                  <a:pt x="451" y="350"/>
                  <a:pt x="451" y="350"/>
                </a:cubicBezTo>
                <a:cubicBezTo>
                  <a:pt x="451" y="346"/>
                  <a:pt x="451" y="346"/>
                  <a:pt x="451" y="346"/>
                </a:cubicBezTo>
                <a:cubicBezTo>
                  <a:pt x="455" y="346"/>
                  <a:pt x="455" y="346"/>
                  <a:pt x="455" y="346"/>
                </a:cubicBezTo>
                <a:cubicBezTo>
                  <a:pt x="455" y="354"/>
                  <a:pt x="455" y="354"/>
                  <a:pt x="455" y="354"/>
                </a:cubicBezTo>
                <a:cubicBezTo>
                  <a:pt x="463" y="354"/>
                  <a:pt x="463" y="354"/>
                  <a:pt x="463" y="354"/>
                </a:cubicBezTo>
                <a:cubicBezTo>
                  <a:pt x="463" y="358"/>
                  <a:pt x="463" y="358"/>
                  <a:pt x="463" y="358"/>
                </a:cubicBezTo>
                <a:cubicBezTo>
                  <a:pt x="455" y="358"/>
                  <a:pt x="455" y="358"/>
                  <a:pt x="455" y="358"/>
                </a:cubicBezTo>
                <a:cubicBezTo>
                  <a:pt x="459" y="362"/>
                  <a:pt x="459" y="362"/>
                  <a:pt x="459" y="362"/>
                </a:cubicBezTo>
                <a:cubicBezTo>
                  <a:pt x="479" y="350"/>
                  <a:pt x="479" y="350"/>
                  <a:pt x="479" y="350"/>
                </a:cubicBezTo>
                <a:cubicBezTo>
                  <a:pt x="482" y="350"/>
                  <a:pt x="482" y="350"/>
                  <a:pt x="482" y="350"/>
                </a:cubicBezTo>
                <a:cubicBezTo>
                  <a:pt x="482" y="341"/>
                  <a:pt x="482" y="341"/>
                  <a:pt x="482" y="341"/>
                </a:cubicBezTo>
                <a:lnTo>
                  <a:pt x="483" y="341"/>
                </a:lnTo>
                <a:close/>
              </a:path>
            </a:pathLst>
          </a:custGeom>
          <a:solidFill>
            <a:srgbClr val="0054A6"/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9" name="Freeform 19"/>
          <p:cNvSpPr>
            <a:spLocks/>
          </p:cNvSpPr>
          <p:nvPr/>
        </p:nvSpPr>
        <p:spPr bwMode="auto">
          <a:xfrm>
            <a:off x="4977943" y="4469114"/>
            <a:ext cx="565269" cy="648069"/>
          </a:xfrm>
          <a:custGeom>
            <a:avLst/>
            <a:gdLst>
              <a:gd name="T0" fmla="*/ 145 w 192"/>
              <a:gd name="T1" fmla="*/ 144 h 208"/>
              <a:gd name="T2" fmla="*/ 150 w 192"/>
              <a:gd name="T3" fmla="*/ 133 h 208"/>
              <a:gd name="T4" fmla="*/ 148 w 192"/>
              <a:gd name="T5" fmla="*/ 120 h 208"/>
              <a:gd name="T6" fmla="*/ 144 w 192"/>
              <a:gd name="T7" fmla="*/ 117 h 208"/>
              <a:gd name="T8" fmla="*/ 149 w 192"/>
              <a:gd name="T9" fmla="*/ 103 h 208"/>
              <a:gd name="T10" fmla="*/ 148 w 192"/>
              <a:gd name="T11" fmla="*/ 95 h 208"/>
              <a:gd name="T12" fmla="*/ 89 w 192"/>
              <a:gd name="T13" fmla="*/ 71 h 208"/>
              <a:gd name="T14" fmla="*/ 103 w 192"/>
              <a:gd name="T15" fmla="*/ 0 h 208"/>
              <a:gd name="T16" fmla="*/ 103 w 192"/>
              <a:gd name="T17" fmla="*/ 0 h 208"/>
              <a:gd name="T18" fmla="*/ 0 w 192"/>
              <a:gd name="T19" fmla="*/ 36 h 208"/>
              <a:gd name="T20" fmla="*/ 4 w 192"/>
              <a:gd name="T21" fmla="*/ 87 h 208"/>
              <a:gd name="T22" fmla="*/ 5 w 192"/>
              <a:gd name="T23" fmla="*/ 93 h 208"/>
              <a:gd name="T24" fmla="*/ 16 w 192"/>
              <a:gd name="T25" fmla="*/ 103 h 208"/>
              <a:gd name="T26" fmla="*/ 16 w 192"/>
              <a:gd name="T27" fmla="*/ 104 h 208"/>
              <a:gd name="T28" fmla="*/ 22 w 192"/>
              <a:gd name="T29" fmla="*/ 118 h 208"/>
              <a:gd name="T30" fmla="*/ 20 w 192"/>
              <a:gd name="T31" fmla="*/ 136 h 208"/>
              <a:gd name="T32" fmla="*/ 20 w 192"/>
              <a:gd name="T33" fmla="*/ 141 h 208"/>
              <a:gd name="T34" fmla="*/ 20 w 192"/>
              <a:gd name="T35" fmla="*/ 145 h 208"/>
              <a:gd name="T36" fmla="*/ 19 w 192"/>
              <a:gd name="T37" fmla="*/ 150 h 208"/>
              <a:gd name="T38" fmla="*/ 18 w 192"/>
              <a:gd name="T39" fmla="*/ 150 h 208"/>
              <a:gd name="T40" fmla="*/ 17 w 192"/>
              <a:gd name="T41" fmla="*/ 154 h 208"/>
              <a:gd name="T42" fmla="*/ 16 w 192"/>
              <a:gd name="T43" fmla="*/ 155 h 208"/>
              <a:gd name="T44" fmla="*/ 13 w 192"/>
              <a:gd name="T45" fmla="*/ 159 h 208"/>
              <a:gd name="T46" fmla="*/ 12 w 192"/>
              <a:gd name="T47" fmla="*/ 159 h 208"/>
              <a:gd name="T48" fmla="*/ 9 w 192"/>
              <a:gd name="T49" fmla="*/ 162 h 208"/>
              <a:gd name="T50" fmla="*/ 10 w 192"/>
              <a:gd name="T51" fmla="*/ 163 h 208"/>
              <a:gd name="T52" fmla="*/ 10 w 192"/>
              <a:gd name="T53" fmla="*/ 163 h 208"/>
              <a:gd name="T54" fmla="*/ 0 w 192"/>
              <a:gd name="T55" fmla="*/ 168 h 208"/>
              <a:gd name="T56" fmla="*/ 32 w 192"/>
              <a:gd name="T57" fmla="*/ 173 h 208"/>
              <a:gd name="T58" fmla="*/ 75 w 192"/>
              <a:gd name="T59" fmla="*/ 181 h 208"/>
              <a:gd name="T60" fmla="*/ 79 w 192"/>
              <a:gd name="T61" fmla="*/ 173 h 208"/>
              <a:gd name="T62" fmla="*/ 98 w 192"/>
              <a:gd name="T63" fmla="*/ 181 h 208"/>
              <a:gd name="T64" fmla="*/ 106 w 192"/>
              <a:gd name="T65" fmla="*/ 185 h 208"/>
              <a:gd name="T66" fmla="*/ 121 w 192"/>
              <a:gd name="T67" fmla="*/ 197 h 208"/>
              <a:gd name="T68" fmla="*/ 129 w 192"/>
              <a:gd name="T69" fmla="*/ 201 h 208"/>
              <a:gd name="T70" fmla="*/ 141 w 192"/>
              <a:gd name="T71" fmla="*/ 201 h 208"/>
              <a:gd name="T72" fmla="*/ 153 w 192"/>
              <a:gd name="T73" fmla="*/ 201 h 208"/>
              <a:gd name="T74" fmla="*/ 160 w 192"/>
              <a:gd name="T75" fmla="*/ 189 h 208"/>
              <a:gd name="T76" fmla="*/ 168 w 192"/>
              <a:gd name="T77" fmla="*/ 193 h 208"/>
              <a:gd name="T78" fmla="*/ 184 w 192"/>
              <a:gd name="T79" fmla="*/ 208 h 208"/>
              <a:gd name="T80" fmla="*/ 192 w 192"/>
              <a:gd name="T81" fmla="*/ 201 h 208"/>
              <a:gd name="T82" fmla="*/ 180 w 192"/>
              <a:gd name="T83" fmla="*/ 189 h 208"/>
              <a:gd name="T84" fmla="*/ 172 w 192"/>
              <a:gd name="T85" fmla="*/ 181 h 208"/>
              <a:gd name="T86" fmla="*/ 184 w 192"/>
              <a:gd name="T87" fmla="*/ 169 h 208"/>
              <a:gd name="T88" fmla="*/ 184 w 192"/>
              <a:gd name="T89" fmla="*/ 158 h 208"/>
              <a:gd name="T90" fmla="*/ 172 w 192"/>
              <a:gd name="T91" fmla="*/ 165 h 208"/>
              <a:gd name="T92" fmla="*/ 168 w 192"/>
              <a:gd name="T93" fmla="*/ 158 h 208"/>
              <a:gd name="T94" fmla="*/ 160 w 192"/>
              <a:gd name="T95" fmla="*/ 158 h 208"/>
              <a:gd name="T96" fmla="*/ 149 w 192"/>
              <a:gd name="T97" fmla="*/ 162 h 208"/>
              <a:gd name="T98" fmla="*/ 145 w 192"/>
              <a:gd name="T99" fmla="*/ 150 h 208"/>
              <a:gd name="T100" fmla="*/ 146 w 192"/>
              <a:gd name="T101" fmla="*/ 149 h 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92" h="208">
                <a:moveTo>
                  <a:pt x="145" y="149"/>
                </a:moveTo>
                <a:cubicBezTo>
                  <a:pt x="145" y="144"/>
                  <a:pt x="145" y="144"/>
                  <a:pt x="145" y="144"/>
                </a:cubicBezTo>
                <a:cubicBezTo>
                  <a:pt x="147" y="144"/>
                  <a:pt x="150" y="143"/>
                  <a:pt x="150" y="141"/>
                </a:cubicBezTo>
                <a:cubicBezTo>
                  <a:pt x="150" y="133"/>
                  <a:pt x="150" y="133"/>
                  <a:pt x="150" y="133"/>
                </a:cubicBezTo>
                <a:cubicBezTo>
                  <a:pt x="152" y="120"/>
                  <a:pt x="152" y="120"/>
                  <a:pt x="152" y="120"/>
                </a:cubicBezTo>
                <a:cubicBezTo>
                  <a:pt x="148" y="120"/>
                  <a:pt x="148" y="120"/>
                  <a:pt x="148" y="120"/>
                </a:cubicBezTo>
                <a:cubicBezTo>
                  <a:pt x="148" y="117"/>
                  <a:pt x="148" y="117"/>
                  <a:pt x="148" y="117"/>
                </a:cubicBezTo>
                <a:cubicBezTo>
                  <a:pt x="144" y="117"/>
                  <a:pt x="144" y="117"/>
                  <a:pt x="144" y="117"/>
                </a:cubicBezTo>
                <a:cubicBezTo>
                  <a:pt x="144" y="105"/>
                  <a:pt x="144" y="105"/>
                  <a:pt x="144" y="105"/>
                </a:cubicBezTo>
                <a:cubicBezTo>
                  <a:pt x="145" y="105"/>
                  <a:pt x="148" y="105"/>
                  <a:pt x="149" y="103"/>
                </a:cubicBezTo>
                <a:cubicBezTo>
                  <a:pt x="150" y="102"/>
                  <a:pt x="150" y="101"/>
                  <a:pt x="149" y="100"/>
                </a:cubicBezTo>
                <a:cubicBezTo>
                  <a:pt x="148" y="95"/>
                  <a:pt x="148" y="95"/>
                  <a:pt x="148" y="95"/>
                </a:cubicBezTo>
                <a:cubicBezTo>
                  <a:pt x="89" y="95"/>
                  <a:pt x="89" y="95"/>
                  <a:pt x="89" y="95"/>
                </a:cubicBezTo>
                <a:cubicBezTo>
                  <a:pt x="89" y="71"/>
                  <a:pt x="89" y="71"/>
                  <a:pt x="89" y="71"/>
                </a:cubicBezTo>
                <a:cubicBezTo>
                  <a:pt x="103" y="48"/>
                  <a:pt x="103" y="48"/>
                  <a:pt x="103" y="48"/>
                </a:cubicBezTo>
                <a:cubicBezTo>
                  <a:pt x="103" y="0"/>
                  <a:pt x="103" y="0"/>
                  <a:pt x="103" y="0"/>
                </a:cubicBezTo>
                <a:cubicBezTo>
                  <a:pt x="103" y="0"/>
                  <a:pt x="103" y="0"/>
                  <a:pt x="103" y="0"/>
                </a:cubicBezTo>
                <a:cubicBezTo>
                  <a:pt x="103" y="0"/>
                  <a:pt x="103" y="0"/>
                  <a:pt x="103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36"/>
                  <a:pt x="0" y="36"/>
                  <a:pt x="0" y="36"/>
                </a:cubicBezTo>
                <a:cubicBezTo>
                  <a:pt x="4" y="53"/>
                  <a:pt x="4" y="53"/>
                  <a:pt x="4" y="53"/>
                </a:cubicBezTo>
                <a:cubicBezTo>
                  <a:pt x="4" y="87"/>
                  <a:pt x="4" y="87"/>
                  <a:pt x="4" y="87"/>
                </a:cubicBezTo>
                <a:cubicBezTo>
                  <a:pt x="4" y="90"/>
                  <a:pt x="4" y="92"/>
                  <a:pt x="5" y="93"/>
                </a:cubicBezTo>
                <a:cubicBezTo>
                  <a:pt x="5" y="93"/>
                  <a:pt x="5" y="93"/>
                  <a:pt x="5" y="93"/>
                </a:cubicBezTo>
                <a:cubicBezTo>
                  <a:pt x="11" y="98"/>
                  <a:pt x="11" y="98"/>
                  <a:pt x="11" y="98"/>
                </a:cubicBezTo>
                <a:cubicBezTo>
                  <a:pt x="15" y="101"/>
                  <a:pt x="16" y="102"/>
                  <a:pt x="16" y="103"/>
                </a:cubicBezTo>
                <a:cubicBezTo>
                  <a:pt x="16" y="103"/>
                  <a:pt x="16" y="103"/>
                  <a:pt x="16" y="103"/>
                </a:cubicBezTo>
                <a:cubicBezTo>
                  <a:pt x="16" y="104"/>
                  <a:pt x="16" y="104"/>
                  <a:pt x="16" y="104"/>
                </a:cubicBezTo>
                <a:cubicBezTo>
                  <a:pt x="20" y="111"/>
                  <a:pt x="20" y="111"/>
                  <a:pt x="20" y="111"/>
                </a:cubicBezTo>
                <a:cubicBezTo>
                  <a:pt x="23" y="115"/>
                  <a:pt x="23" y="116"/>
                  <a:pt x="22" y="118"/>
                </a:cubicBezTo>
                <a:cubicBezTo>
                  <a:pt x="21" y="120"/>
                  <a:pt x="20" y="122"/>
                  <a:pt x="20" y="125"/>
                </a:cubicBezTo>
                <a:cubicBezTo>
                  <a:pt x="20" y="136"/>
                  <a:pt x="20" y="136"/>
                  <a:pt x="20" y="136"/>
                </a:cubicBezTo>
                <a:cubicBezTo>
                  <a:pt x="20" y="139"/>
                  <a:pt x="20" y="141"/>
                  <a:pt x="20" y="141"/>
                </a:cubicBezTo>
                <a:cubicBezTo>
                  <a:pt x="20" y="141"/>
                  <a:pt x="20" y="141"/>
                  <a:pt x="20" y="141"/>
                </a:cubicBezTo>
                <a:cubicBezTo>
                  <a:pt x="20" y="142"/>
                  <a:pt x="20" y="142"/>
                  <a:pt x="20" y="142"/>
                </a:cubicBezTo>
                <a:cubicBezTo>
                  <a:pt x="20" y="143"/>
                  <a:pt x="20" y="144"/>
                  <a:pt x="20" y="145"/>
                </a:cubicBezTo>
                <a:cubicBezTo>
                  <a:pt x="19" y="147"/>
                  <a:pt x="19" y="149"/>
                  <a:pt x="19" y="149"/>
                </a:cubicBezTo>
                <a:cubicBezTo>
                  <a:pt x="19" y="150"/>
                  <a:pt x="19" y="150"/>
                  <a:pt x="19" y="150"/>
                </a:cubicBezTo>
                <a:cubicBezTo>
                  <a:pt x="19" y="150"/>
                  <a:pt x="19" y="150"/>
                  <a:pt x="19" y="150"/>
                </a:cubicBezTo>
                <a:cubicBezTo>
                  <a:pt x="18" y="150"/>
                  <a:pt x="18" y="150"/>
                  <a:pt x="18" y="150"/>
                </a:cubicBezTo>
                <a:cubicBezTo>
                  <a:pt x="18" y="150"/>
                  <a:pt x="18" y="150"/>
                  <a:pt x="18" y="150"/>
                </a:cubicBezTo>
                <a:cubicBezTo>
                  <a:pt x="17" y="154"/>
                  <a:pt x="17" y="154"/>
                  <a:pt x="17" y="154"/>
                </a:cubicBezTo>
                <a:cubicBezTo>
                  <a:pt x="17" y="154"/>
                  <a:pt x="17" y="154"/>
                  <a:pt x="17" y="154"/>
                </a:cubicBezTo>
                <a:cubicBezTo>
                  <a:pt x="16" y="155"/>
                  <a:pt x="16" y="155"/>
                  <a:pt x="16" y="155"/>
                </a:cubicBezTo>
                <a:cubicBezTo>
                  <a:pt x="16" y="155"/>
                  <a:pt x="15" y="155"/>
                  <a:pt x="15" y="156"/>
                </a:cubicBezTo>
                <a:cubicBezTo>
                  <a:pt x="14" y="158"/>
                  <a:pt x="13" y="159"/>
                  <a:pt x="13" y="159"/>
                </a:cubicBezTo>
                <a:cubicBezTo>
                  <a:pt x="13" y="159"/>
                  <a:pt x="13" y="159"/>
                  <a:pt x="13" y="159"/>
                </a:cubicBezTo>
                <a:cubicBezTo>
                  <a:pt x="12" y="159"/>
                  <a:pt x="12" y="159"/>
                  <a:pt x="12" y="159"/>
                </a:cubicBezTo>
                <a:cubicBezTo>
                  <a:pt x="12" y="159"/>
                  <a:pt x="12" y="160"/>
                  <a:pt x="11" y="161"/>
                </a:cubicBezTo>
                <a:cubicBezTo>
                  <a:pt x="9" y="162"/>
                  <a:pt x="9" y="162"/>
                  <a:pt x="9" y="162"/>
                </a:cubicBezTo>
                <a:cubicBezTo>
                  <a:pt x="10" y="163"/>
                  <a:pt x="10" y="163"/>
                  <a:pt x="10" y="163"/>
                </a:cubicBezTo>
                <a:cubicBezTo>
                  <a:pt x="10" y="163"/>
                  <a:pt x="10" y="163"/>
                  <a:pt x="10" y="163"/>
                </a:cubicBezTo>
                <a:cubicBezTo>
                  <a:pt x="10" y="163"/>
                  <a:pt x="10" y="163"/>
                  <a:pt x="10" y="163"/>
                </a:cubicBezTo>
                <a:cubicBezTo>
                  <a:pt x="10" y="163"/>
                  <a:pt x="10" y="163"/>
                  <a:pt x="10" y="163"/>
                </a:cubicBezTo>
                <a:cubicBezTo>
                  <a:pt x="9" y="165"/>
                  <a:pt x="6" y="167"/>
                  <a:pt x="1" y="168"/>
                </a:cubicBezTo>
                <a:cubicBezTo>
                  <a:pt x="0" y="168"/>
                  <a:pt x="0" y="168"/>
                  <a:pt x="0" y="168"/>
                </a:cubicBezTo>
                <a:cubicBezTo>
                  <a:pt x="0" y="177"/>
                  <a:pt x="0" y="177"/>
                  <a:pt x="0" y="177"/>
                </a:cubicBezTo>
                <a:cubicBezTo>
                  <a:pt x="32" y="173"/>
                  <a:pt x="32" y="173"/>
                  <a:pt x="32" y="173"/>
                </a:cubicBezTo>
                <a:cubicBezTo>
                  <a:pt x="71" y="185"/>
                  <a:pt x="71" y="185"/>
                  <a:pt x="71" y="185"/>
                </a:cubicBezTo>
                <a:cubicBezTo>
                  <a:pt x="75" y="181"/>
                  <a:pt x="75" y="181"/>
                  <a:pt x="75" y="181"/>
                </a:cubicBezTo>
                <a:cubicBezTo>
                  <a:pt x="75" y="177"/>
                  <a:pt x="75" y="177"/>
                  <a:pt x="75" y="177"/>
                </a:cubicBezTo>
                <a:cubicBezTo>
                  <a:pt x="79" y="173"/>
                  <a:pt x="79" y="173"/>
                  <a:pt x="79" y="173"/>
                </a:cubicBezTo>
                <a:cubicBezTo>
                  <a:pt x="86" y="173"/>
                  <a:pt x="86" y="173"/>
                  <a:pt x="86" y="173"/>
                </a:cubicBezTo>
                <a:cubicBezTo>
                  <a:pt x="98" y="181"/>
                  <a:pt x="98" y="181"/>
                  <a:pt x="98" y="181"/>
                </a:cubicBezTo>
                <a:cubicBezTo>
                  <a:pt x="102" y="185"/>
                  <a:pt x="102" y="185"/>
                  <a:pt x="102" y="185"/>
                </a:cubicBezTo>
                <a:cubicBezTo>
                  <a:pt x="106" y="185"/>
                  <a:pt x="106" y="185"/>
                  <a:pt x="106" y="185"/>
                </a:cubicBezTo>
                <a:cubicBezTo>
                  <a:pt x="114" y="197"/>
                  <a:pt x="114" y="197"/>
                  <a:pt x="114" y="197"/>
                </a:cubicBezTo>
                <a:cubicBezTo>
                  <a:pt x="121" y="197"/>
                  <a:pt x="121" y="197"/>
                  <a:pt x="121" y="197"/>
                </a:cubicBezTo>
                <a:cubicBezTo>
                  <a:pt x="125" y="201"/>
                  <a:pt x="125" y="201"/>
                  <a:pt x="125" y="201"/>
                </a:cubicBezTo>
                <a:cubicBezTo>
                  <a:pt x="129" y="201"/>
                  <a:pt x="129" y="201"/>
                  <a:pt x="129" y="201"/>
                </a:cubicBezTo>
                <a:cubicBezTo>
                  <a:pt x="137" y="197"/>
                  <a:pt x="137" y="197"/>
                  <a:pt x="137" y="197"/>
                </a:cubicBezTo>
                <a:cubicBezTo>
                  <a:pt x="141" y="201"/>
                  <a:pt x="141" y="201"/>
                  <a:pt x="141" y="201"/>
                </a:cubicBezTo>
                <a:cubicBezTo>
                  <a:pt x="145" y="201"/>
                  <a:pt x="145" y="201"/>
                  <a:pt x="145" y="201"/>
                </a:cubicBezTo>
                <a:cubicBezTo>
                  <a:pt x="153" y="201"/>
                  <a:pt x="153" y="201"/>
                  <a:pt x="153" y="201"/>
                </a:cubicBezTo>
                <a:cubicBezTo>
                  <a:pt x="160" y="193"/>
                  <a:pt x="160" y="193"/>
                  <a:pt x="160" y="193"/>
                </a:cubicBezTo>
                <a:cubicBezTo>
                  <a:pt x="160" y="189"/>
                  <a:pt x="160" y="189"/>
                  <a:pt x="160" y="189"/>
                </a:cubicBezTo>
                <a:cubicBezTo>
                  <a:pt x="164" y="189"/>
                  <a:pt x="164" y="189"/>
                  <a:pt x="164" y="189"/>
                </a:cubicBezTo>
                <a:cubicBezTo>
                  <a:pt x="168" y="193"/>
                  <a:pt x="168" y="193"/>
                  <a:pt x="168" y="193"/>
                </a:cubicBezTo>
                <a:cubicBezTo>
                  <a:pt x="176" y="197"/>
                  <a:pt x="176" y="197"/>
                  <a:pt x="176" y="197"/>
                </a:cubicBezTo>
                <a:cubicBezTo>
                  <a:pt x="184" y="208"/>
                  <a:pt x="184" y="208"/>
                  <a:pt x="184" y="208"/>
                </a:cubicBezTo>
                <a:cubicBezTo>
                  <a:pt x="192" y="205"/>
                  <a:pt x="192" y="205"/>
                  <a:pt x="192" y="205"/>
                </a:cubicBezTo>
                <a:cubicBezTo>
                  <a:pt x="192" y="201"/>
                  <a:pt x="192" y="201"/>
                  <a:pt x="192" y="201"/>
                </a:cubicBezTo>
                <a:cubicBezTo>
                  <a:pt x="192" y="197"/>
                  <a:pt x="192" y="197"/>
                  <a:pt x="192" y="197"/>
                </a:cubicBezTo>
                <a:cubicBezTo>
                  <a:pt x="180" y="189"/>
                  <a:pt x="180" y="189"/>
                  <a:pt x="180" y="189"/>
                </a:cubicBezTo>
                <a:cubicBezTo>
                  <a:pt x="172" y="185"/>
                  <a:pt x="172" y="185"/>
                  <a:pt x="172" y="185"/>
                </a:cubicBezTo>
                <a:cubicBezTo>
                  <a:pt x="172" y="181"/>
                  <a:pt x="172" y="181"/>
                  <a:pt x="172" y="181"/>
                </a:cubicBezTo>
                <a:cubicBezTo>
                  <a:pt x="176" y="177"/>
                  <a:pt x="176" y="177"/>
                  <a:pt x="176" y="177"/>
                </a:cubicBezTo>
                <a:cubicBezTo>
                  <a:pt x="184" y="169"/>
                  <a:pt x="184" y="169"/>
                  <a:pt x="184" y="169"/>
                </a:cubicBezTo>
                <a:cubicBezTo>
                  <a:pt x="188" y="162"/>
                  <a:pt x="188" y="162"/>
                  <a:pt x="188" y="162"/>
                </a:cubicBezTo>
                <a:cubicBezTo>
                  <a:pt x="184" y="158"/>
                  <a:pt x="184" y="158"/>
                  <a:pt x="184" y="158"/>
                </a:cubicBezTo>
                <a:cubicBezTo>
                  <a:pt x="176" y="162"/>
                  <a:pt x="176" y="162"/>
                  <a:pt x="176" y="162"/>
                </a:cubicBezTo>
                <a:cubicBezTo>
                  <a:pt x="172" y="165"/>
                  <a:pt x="172" y="165"/>
                  <a:pt x="172" y="165"/>
                </a:cubicBezTo>
                <a:cubicBezTo>
                  <a:pt x="168" y="165"/>
                  <a:pt x="168" y="165"/>
                  <a:pt x="168" y="165"/>
                </a:cubicBezTo>
                <a:cubicBezTo>
                  <a:pt x="168" y="158"/>
                  <a:pt x="168" y="158"/>
                  <a:pt x="168" y="158"/>
                </a:cubicBezTo>
                <a:cubicBezTo>
                  <a:pt x="164" y="158"/>
                  <a:pt x="164" y="158"/>
                  <a:pt x="164" y="158"/>
                </a:cubicBezTo>
                <a:cubicBezTo>
                  <a:pt x="160" y="158"/>
                  <a:pt x="160" y="158"/>
                  <a:pt x="160" y="158"/>
                </a:cubicBezTo>
                <a:cubicBezTo>
                  <a:pt x="157" y="162"/>
                  <a:pt x="157" y="162"/>
                  <a:pt x="157" y="162"/>
                </a:cubicBezTo>
                <a:cubicBezTo>
                  <a:pt x="149" y="162"/>
                  <a:pt x="149" y="162"/>
                  <a:pt x="149" y="162"/>
                </a:cubicBezTo>
                <a:cubicBezTo>
                  <a:pt x="145" y="158"/>
                  <a:pt x="145" y="158"/>
                  <a:pt x="145" y="158"/>
                </a:cubicBezTo>
                <a:cubicBezTo>
                  <a:pt x="145" y="150"/>
                  <a:pt x="145" y="150"/>
                  <a:pt x="145" y="150"/>
                </a:cubicBezTo>
                <a:cubicBezTo>
                  <a:pt x="146" y="149"/>
                  <a:pt x="146" y="149"/>
                  <a:pt x="146" y="149"/>
                </a:cubicBezTo>
                <a:cubicBezTo>
                  <a:pt x="146" y="149"/>
                  <a:pt x="146" y="149"/>
                  <a:pt x="146" y="149"/>
                </a:cubicBezTo>
                <a:lnTo>
                  <a:pt x="145" y="149"/>
                </a:lnTo>
                <a:close/>
              </a:path>
            </a:pathLst>
          </a:custGeom>
          <a:solidFill>
            <a:srgbClr val="EBF5FF"/>
          </a:solidFill>
          <a:ln w="9525">
            <a:solidFill>
              <a:schemeClr val="bg1">
                <a:lumMod val="75000"/>
              </a:schemeClr>
            </a:solidFill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0" name="Freeform 20"/>
          <p:cNvSpPr>
            <a:spLocks/>
          </p:cNvSpPr>
          <p:nvPr/>
        </p:nvSpPr>
        <p:spPr bwMode="auto">
          <a:xfrm>
            <a:off x="4916116" y="3931387"/>
            <a:ext cx="559381" cy="537725"/>
          </a:xfrm>
          <a:custGeom>
            <a:avLst/>
            <a:gdLst>
              <a:gd name="T0" fmla="*/ 159 w 190"/>
              <a:gd name="T1" fmla="*/ 69 h 173"/>
              <a:gd name="T2" fmla="*/ 163 w 190"/>
              <a:gd name="T3" fmla="*/ 65 h 173"/>
              <a:gd name="T4" fmla="*/ 163 w 190"/>
              <a:gd name="T5" fmla="*/ 59 h 173"/>
              <a:gd name="T6" fmla="*/ 171 w 190"/>
              <a:gd name="T7" fmla="*/ 53 h 173"/>
              <a:gd name="T8" fmla="*/ 174 w 190"/>
              <a:gd name="T9" fmla="*/ 45 h 173"/>
              <a:gd name="T10" fmla="*/ 179 w 190"/>
              <a:gd name="T11" fmla="*/ 41 h 173"/>
              <a:gd name="T12" fmla="*/ 177 w 190"/>
              <a:gd name="T13" fmla="*/ 39 h 173"/>
              <a:gd name="T14" fmla="*/ 180 w 190"/>
              <a:gd name="T15" fmla="*/ 39 h 173"/>
              <a:gd name="T16" fmla="*/ 180 w 190"/>
              <a:gd name="T17" fmla="*/ 37 h 173"/>
              <a:gd name="T18" fmla="*/ 180 w 190"/>
              <a:gd name="T19" fmla="*/ 35 h 173"/>
              <a:gd name="T20" fmla="*/ 180 w 190"/>
              <a:gd name="T21" fmla="*/ 34 h 173"/>
              <a:gd name="T22" fmla="*/ 181 w 190"/>
              <a:gd name="T23" fmla="*/ 32 h 173"/>
              <a:gd name="T24" fmla="*/ 183 w 190"/>
              <a:gd name="T25" fmla="*/ 28 h 173"/>
              <a:gd name="T26" fmla="*/ 183 w 190"/>
              <a:gd name="T27" fmla="*/ 24 h 173"/>
              <a:gd name="T28" fmla="*/ 183 w 190"/>
              <a:gd name="T29" fmla="*/ 23 h 173"/>
              <a:gd name="T30" fmla="*/ 186 w 190"/>
              <a:gd name="T31" fmla="*/ 21 h 173"/>
              <a:gd name="T32" fmla="*/ 187 w 190"/>
              <a:gd name="T33" fmla="*/ 19 h 173"/>
              <a:gd name="T34" fmla="*/ 190 w 190"/>
              <a:gd name="T35" fmla="*/ 16 h 173"/>
              <a:gd name="T36" fmla="*/ 166 w 190"/>
              <a:gd name="T37" fmla="*/ 16 h 173"/>
              <a:gd name="T38" fmla="*/ 166 w 190"/>
              <a:gd name="T39" fmla="*/ 0 h 173"/>
              <a:gd name="T40" fmla="*/ 0 w 190"/>
              <a:gd name="T41" fmla="*/ 0 h 173"/>
              <a:gd name="T42" fmla="*/ 0 w 190"/>
              <a:gd name="T43" fmla="*/ 34 h 173"/>
              <a:gd name="T44" fmla="*/ 6 w 190"/>
              <a:gd name="T45" fmla="*/ 38 h 173"/>
              <a:gd name="T46" fmla="*/ 12 w 190"/>
              <a:gd name="T47" fmla="*/ 44 h 173"/>
              <a:gd name="T48" fmla="*/ 12 w 190"/>
              <a:gd name="T49" fmla="*/ 139 h 173"/>
              <a:gd name="T50" fmla="*/ 12 w 190"/>
              <a:gd name="T51" fmla="*/ 139 h 173"/>
              <a:gd name="T52" fmla="*/ 21 w 190"/>
              <a:gd name="T53" fmla="*/ 142 h 173"/>
              <a:gd name="T54" fmla="*/ 21 w 190"/>
              <a:gd name="T55" fmla="*/ 173 h 173"/>
              <a:gd name="T56" fmla="*/ 124 w 190"/>
              <a:gd name="T57" fmla="*/ 173 h 173"/>
              <a:gd name="T58" fmla="*/ 124 w 190"/>
              <a:gd name="T59" fmla="*/ 173 h 173"/>
              <a:gd name="T60" fmla="*/ 124 w 190"/>
              <a:gd name="T61" fmla="*/ 172 h 173"/>
              <a:gd name="T62" fmla="*/ 127 w 190"/>
              <a:gd name="T63" fmla="*/ 163 h 173"/>
              <a:gd name="T64" fmla="*/ 127 w 190"/>
              <a:gd name="T65" fmla="*/ 163 h 173"/>
              <a:gd name="T66" fmla="*/ 127 w 190"/>
              <a:gd name="T67" fmla="*/ 162 h 173"/>
              <a:gd name="T68" fmla="*/ 127 w 190"/>
              <a:gd name="T69" fmla="*/ 161 h 173"/>
              <a:gd name="T70" fmla="*/ 128 w 190"/>
              <a:gd name="T71" fmla="*/ 159 h 173"/>
              <a:gd name="T72" fmla="*/ 128 w 190"/>
              <a:gd name="T73" fmla="*/ 159 h 173"/>
              <a:gd name="T74" fmla="*/ 129 w 190"/>
              <a:gd name="T75" fmla="*/ 159 h 173"/>
              <a:gd name="T76" fmla="*/ 130 w 190"/>
              <a:gd name="T77" fmla="*/ 159 h 173"/>
              <a:gd name="T78" fmla="*/ 130 w 190"/>
              <a:gd name="T79" fmla="*/ 157 h 173"/>
              <a:gd name="T80" fmla="*/ 129 w 190"/>
              <a:gd name="T81" fmla="*/ 148 h 173"/>
              <a:gd name="T82" fmla="*/ 127 w 190"/>
              <a:gd name="T83" fmla="*/ 136 h 173"/>
              <a:gd name="T84" fmla="*/ 127 w 190"/>
              <a:gd name="T85" fmla="*/ 132 h 173"/>
              <a:gd name="T86" fmla="*/ 134 w 190"/>
              <a:gd name="T87" fmla="*/ 123 h 173"/>
              <a:gd name="T88" fmla="*/ 134 w 190"/>
              <a:gd name="T89" fmla="*/ 123 h 173"/>
              <a:gd name="T90" fmla="*/ 135 w 190"/>
              <a:gd name="T91" fmla="*/ 123 h 173"/>
              <a:gd name="T92" fmla="*/ 135 w 190"/>
              <a:gd name="T93" fmla="*/ 123 h 173"/>
              <a:gd name="T94" fmla="*/ 136 w 190"/>
              <a:gd name="T95" fmla="*/ 123 h 173"/>
              <a:gd name="T96" fmla="*/ 137 w 190"/>
              <a:gd name="T97" fmla="*/ 122 h 173"/>
              <a:gd name="T98" fmla="*/ 140 w 190"/>
              <a:gd name="T99" fmla="*/ 119 h 173"/>
              <a:gd name="T100" fmla="*/ 140 w 190"/>
              <a:gd name="T101" fmla="*/ 119 h 173"/>
              <a:gd name="T102" fmla="*/ 140 w 190"/>
              <a:gd name="T103" fmla="*/ 119 h 173"/>
              <a:gd name="T104" fmla="*/ 142 w 190"/>
              <a:gd name="T105" fmla="*/ 117 h 173"/>
              <a:gd name="T106" fmla="*/ 147 w 190"/>
              <a:gd name="T107" fmla="*/ 108 h 173"/>
              <a:gd name="T108" fmla="*/ 147 w 190"/>
              <a:gd name="T109" fmla="*/ 108 h 173"/>
              <a:gd name="T110" fmla="*/ 147 w 190"/>
              <a:gd name="T111" fmla="*/ 89 h 173"/>
              <a:gd name="T112" fmla="*/ 154 w 190"/>
              <a:gd name="T113" fmla="*/ 83 h 173"/>
              <a:gd name="T114" fmla="*/ 155 w 190"/>
              <a:gd name="T115" fmla="*/ 78 h 173"/>
              <a:gd name="T116" fmla="*/ 157 w 190"/>
              <a:gd name="T117" fmla="*/ 73 h 173"/>
              <a:gd name="T118" fmla="*/ 157 w 190"/>
              <a:gd name="T119" fmla="*/ 73 h 173"/>
              <a:gd name="T120" fmla="*/ 159 w 190"/>
              <a:gd name="T121" fmla="*/ 69 h 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90" h="173">
                <a:moveTo>
                  <a:pt x="159" y="69"/>
                </a:moveTo>
                <a:cubicBezTo>
                  <a:pt x="163" y="65"/>
                  <a:pt x="163" y="65"/>
                  <a:pt x="163" y="65"/>
                </a:cubicBezTo>
                <a:cubicBezTo>
                  <a:pt x="163" y="59"/>
                  <a:pt x="163" y="59"/>
                  <a:pt x="163" y="59"/>
                </a:cubicBezTo>
                <a:cubicBezTo>
                  <a:pt x="171" y="53"/>
                  <a:pt x="171" y="53"/>
                  <a:pt x="171" y="53"/>
                </a:cubicBezTo>
                <a:cubicBezTo>
                  <a:pt x="174" y="45"/>
                  <a:pt x="174" y="45"/>
                  <a:pt x="174" y="45"/>
                </a:cubicBezTo>
                <a:cubicBezTo>
                  <a:pt x="179" y="41"/>
                  <a:pt x="179" y="41"/>
                  <a:pt x="179" y="41"/>
                </a:cubicBezTo>
                <a:cubicBezTo>
                  <a:pt x="177" y="39"/>
                  <a:pt x="177" y="39"/>
                  <a:pt x="177" y="39"/>
                </a:cubicBezTo>
                <a:cubicBezTo>
                  <a:pt x="180" y="39"/>
                  <a:pt x="180" y="39"/>
                  <a:pt x="180" y="39"/>
                </a:cubicBezTo>
                <a:cubicBezTo>
                  <a:pt x="180" y="38"/>
                  <a:pt x="180" y="38"/>
                  <a:pt x="180" y="37"/>
                </a:cubicBezTo>
                <a:cubicBezTo>
                  <a:pt x="180" y="36"/>
                  <a:pt x="180" y="35"/>
                  <a:pt x="180" y="35"/>
                </a:cubicBezTo>
                <a:cubicBezTo>
                  <a:pt x="180" y="34"/>
                  <a:pt x="180" y="34"/>
                  <a:pt x="180" y="34"/>
                </a:cubicBezTo>
                <a:cubicBezTo>
                  <a:pt x="181" y="32"/>
                  <a:pt x="181" y="32"/>
                  <a:pt x="181" y="32"/>
                </a:cubicBezTo>
                <a:cubicBezTo>
                  <a:pt x="183" y="28"/>
                  <a:pt x="183" y="28"/>
                  <a:pt x="183" y="28"/>
                </a:cubicBezTo>
                <a:cubicBezTo>
                  <a:pt x="183" y="24"/>
                  <a:pt x="183" y="24"/>
                  <a:pt x="183" y="24"/>
                </a:cubicBezTo>
                <a:cubicBezTo>
                  <a:pt x="183" y="23"/>
                  <a:pt x="183" y="23"/>
                  <a:pt x="183" y="23"/>
                </a:cubicBezTo>
                <a:cubicBezTo>
                  <a:pt x="183" y="23"/>
                  <a:pt x="185" y="22"/>
                  <a:pt x="186" y="21"/>
                </a:cubicBezTo>
                <a:cubicBezTo>
                  <a:pt x="187" y="19"/>
                  <a:pt x="187" y="19"/>
                  <a:pt x="187" y="19"/>
                </a:cubicBezTo>
                <a:cubicBezTo>
                  <a:pt x="188" y="18"/>
                  <a:pt x="189" y="17"/>
                  <a:pt x="190" y="16"/>
                </a:cubicBezTo>
                <a:cubicBezTo>
                  <a:pt x="166" y="16"/>
                  <a:pt x="166" y="16"/>
                  <a:pt x="166" y="16"/>
                </a:cubicBezTo>
                <a:cubicBezTo>
                  <a:pt x="166" y="0"/>
                  <a:pt x="166" y="0"/>
                  <a:pt x="16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34"/>
                  <a:pt x="0" y="34"/>
                  <a:pt x="0" y="34"/>
                </a:cubicBezTo>
                <a:cubicBezTo>
                  <a:pt x="6" y="38"/>
                  <a:pt x="6" y="38"/>
                  <a:pt x="6" y="38"/>
                </a:cubicBezTo>
                <a:cubicBezTo>
                  <a:pt x="12" y="44"/>
                  <a:pt x="12" y="44"/>
                  <a:pt x="12" y="44"/>
                </a:cubicBezTo>
                <a:cubicBezTo>
                  <a:pt x="12" y="139"/>
                  <a:pt x="12" y="139"/>
                  <a:pt x="12" y="139"/>
                </a:cubicBezTo>
                <a:cubicBezTo>
                  <a:pt x="12" y="139"/>
                  <a:pt x="12" y="139"/>
                  <a:pt x="12" y="139"/>
                </a:cubicBezTo>
                <a:cubicBezTo>
                  <a:pt x="21" y="142"/>
                  <a:pt x="21" y="142"/>
                  <a:pt x="21" y="142"/>
                </a:cubicBezTo>
                <a:cubicBezTo>
                  <a:pt x="21" y="173"/>
                  <a:pt x="21" y="173"/>
                  <a:pt x="21" y="173"/>
                </a:cubicBezTo>
                <a:cubicBezTo>
                  <a:pt x="124" y="173"/>
                  <a:pt x="124" y="173"/>
                  <a:pt x="124" y="173"/>
                </a:cubicBezTo>
                <a:cubicBezTo>
                  <a:pt x="124" y="173"/>
                  <a:pt x="124" y="173"/>
                  <a:pt x="124" y="173"/>
                </a:cubicBezTo>
                <a:cubicBezTo>
                  <a:pt x="124" y="172"/>
                  <a:pt x="124" y="172"/>
                  <a:pt x="124" y="172"/>
                </a:cubicBezTo>
                <a:cubicBezTo>
                  <a:pt x="126" y="166"/>
                  <a:pt x="127" y="164"/>
                  <a:pt x="127" y="163"/>
                </a:cubicBezTo>
                <a:cubicBezTo>
                  <a:pt x="127" y="163"/>
                  <a:pt x="127" y="163"/>
                  <a:pt x="127" y="163"/>
                </a:cubicBezTo>
                <a:cubicBezTo>
                  <a:pt x="127" y="162"/>
                  <a:pt x="127" y="162"/>
                  <a:pt x="127" y="162"/>
                </a:cubicBezTo>
                <a:cubicBezTo>
                  <a:pt x="127" y="162"/>
                  <a:pt x="127" y="162"/>
                  <a:pt x="127" y="161"/>
                </a:cubicBezTo>
                <a:cubicBezTo>
                  <a:pt x="128" y="160"/>
                  <a:pt x="128" y="160"/>
                  <a:pt x="128" y="159"/>
                </a:cubicBezTo>
                <a:cubicBezTo>
                  <a:pt x="128" y="159"/>
                  <a:pt x="128" y="159"/>
                  <a:pt x="128" y="159"/>
                </a:cubicBezTo>
                <a:cubicBezTo>
                  <a:pt x="129" y="159"/>
                  <a:pt x="129" y="159"/>
                  <a:pt x="129" y="159"/>
                </a:cubicBezTo>
                <a:cubicBezTo>
                  <a:pt x="130" y="159"/>
                  <a:pt x="130" y="159"/>
                  <a:pt x="130" y="159"/>
                </a:cubicBezTo>
                <a:cubicBezTo>
                  <a:pt x="130" y="157"/>
                  <a:pt x="130" y="157"/>
                  <a:pt x="130" y="157"/>
                </a:cubicBezTo>
                <a:cubicBezTo>
                  <a:pt x="130" y="154"/>
                  <a:pt x="129" y="151"/>
                  <a:pt x="129" y="148"/>
                </a:cubicBezTo>
                <a:cubicBezTo>
                  <a:pt x="129" y="148"/>
                  <a:pt x="128" y="141"/>
                  <a:pt x="127" y="136"/>
                </a:cubicBezTo>
                <a:cubicBezTo>
                  <a:pt x="127" y="132"/>
                  <a:pt x="127" y="132"/>
                  <a:pt x="127" y="132"/>
                </a:cubicBezTo>
                <a:cubicBezTo>
                  <a:pt x="129" y="129"/>
                  <a:pt x="133" y="125"/>
                  <a:pt x="134" y="123"/>
                </a:cubicBezTo>
                <a:cubicBezTo>
                  <a:pt x="134" y="123"/>
                  <a:pt x="134" y="123"/>
                  <a:pt x="134" y="123"/>
                </a:cubicBezTo>
                <a:cubicBezTo>
                  <a:pt x="135" y="123"/>
                  <a:pt x="135" y="123"/>
                  <a:pt x="135" y="123"/>
                </a:cubicBezTo>
                <a:cubicBezTo>
                  <a:pt x="135" y="123"/>
                  <a:pt x="135" y="123"/>
                  <a:pt x="135" y="123"/>
                </a:cubicBezTo>
                <a:cubicBezTo>
                  <a:pt x="136" y="123"/>
                  <a:pt x="136" y="123"/>
                  <a:pt x="136" y="123"/>
                </a:cubicBezTo>
                <a:cubicBezTo>
                  <a:pt x="137" y="122"/>
                  <a:pt x="137" y="122"/>
                  <a:pt x="137" y="122"/>
                </a:cubicBezTo>
                <a:cubicBezTo>
                  <a:pt x="139" y="120"/>
                  <a:pt x="139" y="119"/>
                  <a:pt x="140" y="119"/>
                </a:cubicBezTo>
                <a:cubicBezTo>
                  <a:pt x="140" y="119"/>
                  <a:pt x="140" y="119"/>
                  <a:pt x="140" y="119"/>
                </a:cubicBezTo>
                <a:cubicBezTo>
                  <a:pt x="140" y="119"/>
                  <a:pt x="140" y="119"/>
                  <a:pt x="140" y="119"/>
                </a:cubicBezTo>
                <a:cubicBezTo>
                  <a:pt x="142" y="117"/>
                  <a:pt x="142" y="117"/>
                  <a:pt x="142" y="117"/>
                </a:cubicBezTo>
                <a:cubicBezTo>
                  <a:pt x="145" y="112"/>
                  <a:pt x="147" y="108"/>
                  <a:pt x="147" y="108"/>
                </a:cubicBezTo>
                <a:cubicBezTo>
                  <a:pt x="147" y="108"/>
                  <a:pt x="147" y="108"/>
                  <a:pt x="147" y="108"/>
                </a:cubicBezTo>
                <a:cubicBezTo>
                  <a:pt x="147" y="89"/>
                  <a:pt x="147" y="89"/>
                  <a:pt x="147" y="89"/>
                </a:cubicBezTo>
                <a:cubicBezTo>
                  <a:pt x="154" y="83"/>
                  <a:pt x="154" y="83"/>
                  <a:pt x="154" y="83"/>
                </a:cubicBezTo>
                <a:cubicBezTo>
                  <a:pt x="155" y="78"/>
                  <a:pt x="155" y="78"/>
                  <a:pt x="155" y="78"/>
                </a:cubicBezTo>
                <a:cubicBezTo>
                  <a:pt x="157" y="73"/>
                  <a:pt x="157" y="73"/>
                  <a:pt x="157" y="73"/>
                </a:cubicBezTo>
                <a:cubicBezTo>
                  <a:pt x="157" y="73"/>
                  <a:pt x="157" y="73"/>
                  <a:pt x="157" y="73"/>
                </a:cubicBezTo>
                <a:lnTo>
                  <a:pt x="159" y="69"/>
                </a:lnTo>
                <a:close/>
              </a:path>
            </a:pathLst>
          </a:custGeom>
          <a:solidFill>
            <a:srgbClr val="53A9FF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1" name="Freeform 21"/>
          <p:cNvSpPr>
            <a:spLocks/>
          </p:cNvSpPr>
          <p:nvPr/>
        </p:nvSpPr>
        <p:spPr bwMode="auto">
          <a:xfrm>
            <a:off x="3033357" y="2630590"/>
            <a:ext cx="802271" cy="593674"/>
          </a:xfrm>
          <a:custGeom>
            <a:avLst/>
            <a:gdLst>
              <a:gd name="T0" fmla="*/ 173 w 545"/>
              <a:gd name="T1" fmla="*/ 382 h 382"/>
              <a:gd name="T2" fmla="*/ 175 w 545"/>
              <a:gd name="T3" fmla="*/ 382 h 382"/>
              <a:gd name="T4" fmla="*/ 545 w 545"/>
              <a:gd name="T5" fmla="*/ 382 h 382"/>
              <a:gd name="T6" fmla="*/ 545 w 545"/>
              <a:gd name="T7" fmla="*/ 172 h 382"/>
              <a:gd name="T8" fmla="*/ 545 w 545"/>
              <a:gd name="T9" fmla="*/ 170 h 382"/>
              <a:gd name="T10" fmla="*/ 545 w 545"/>
              <a:gd name="T11" fmla="*/ 0 h 382"/>
              <a:gd name="T12" fmla="*/ 0 w 545"/>
              <a:gd name="T13" fmla="*/ 0 h 382"/>
              <a:gd name="T14" fmla="*/ 0 w 545"/>
              <a:gd name="T15" fmla="*/ 22 h 382"/>
              <a:gd name="T16" fmla="*/ 0 w 545"/>
              <a:gd name="T17" fmla="*/ 24 h 382"/>
              <a:gd name="T18" fmla="*/ 0 w 545"/>
              <a:gd name="T19" fmla="*/ 268 h 382"/>
              <a:gd name="T20" fmla="*/ 0 w 545"/>
              <a:gd name="T21" fmla="*/ 268 h 382"/>
              <a:gd name="T22" fmla="*/ 0 w 545"/>
              <a:gd name="T23" fmla="*/ 382 h 382"/>
              <a:gd name="T24" fmla="*/ 173 w 545"/>
              <a:gd name="T25" fmla="*/ 382 h 382"/>
              <a:gd name="T26" fmla="*/ 173 w 545"/>
              <a:gd name="T27" fmla="*/ 382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45" h="382">
                <a:moveTo>
                  <a:pt x="173" y="382"/>
                </a:moveTo>
                <a:lnTo>
                  <a:pt x="175" y="382"/>
                </a:lnTo>
                <a:lnTo>
                  <a:pt x="545" y="382"/>
                </a:lnTo>
                <a:lnTo>
                  <a:pt x="545" y="172"/>
                </a:lnTo>
                <a:lnTo>
                  <a:pt x="545" y="170"/>
                </a:lnTo>
                <a:lnTo>
                  <a:pt x="545" y="0"/>
                </a:lnTo>
                <a:lnTo>
                  <a:pt x="0" y="0"/>
                </a:lnTo>
                <a:lnTo>
                  <a:pt x="0" y="22"/>
                </a:lnTo>
                <a:lnTo>
                  <a:pt x="0" y="24"/>
                </a:lnTo>
                <a:lnTo>
                  <a:pt x="0" y="268"/>
                </a:lnTo>
                <a:lnTo>
                  <a:pt x="0" y="268"/>
                </a:lnTo>
                <a:lnTo>
                  <a:pt x="0" y="382"/>
                </a:lnTo>
                <a:lnTo>
                  <a:pt x="173" y="382"/>
                </a:lnTo>
                <a:lnTo>
                  <a:pt x="173" y="382"/>
                </a:lnTo>
                <a:close/>
              </a:path>
            </a:pathLst>
          </a:custGeom>
          <a:solidFill>
            <a:srgbClr val="EBF5FF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2" name="Freeform 22"/>
          <p:cNvSpPr>
            <a:spLocks/>
          </p:cNvSpPr>
          <p:nvPr/>
        </p:nvSpPr>
        <p:spPr bwMode="auto">
          <a:xfrm>
            <a:off x="2706560" y="3047093"/>
            <a:ext cx="581463" cy="759965"/>
          </a:xfrm>
          <a:custGeom>
            <a:avLst/>
            <a:gdLst>
              <a:gd name="T0" fmla="*/ 395 w 395"/>
              <a:gd name="T1" fmla="*/ 114 h 489"/>
              <a:gd name="T2" fmla="*/ 222 w 395"/>
              <a:gd name="T3" fmla="*/ 114 h 489"/>
              <a:gd name="T4" fmla="*/ 222 w 395"/>
              <a:gd name="T5" fmla="*/ 0 h 489"/>
              <a:gd name="T6" fmla="*/ 0 w 395"/>
              <a:gd name="T7" fmla="*/ 0 h 489"/>
              <a:gd name="T8" fmla="*/ 0 w 395"/>
              <a:gd name="T9" fmla="*/ 489 h 489"/>
              <a:gd name="T10" fmla="*/ 395 w 395"/>
              <a:gd name="T11" fmla="*/ 489 h 489"/>
              <a:gd name="T12" fmla="*/ 395 w 395"/>
              <a:gd name="T13" fmla="*/ 487 h 489"/>
              <a:gd name="T14" fmla="*/ 395 w 395"/>
              <a:gd name="T15" fmla="*/ 114 h 489"/>
              <a:gd name="T16" fmla="*/ 395 w 395"/>
              <a:gd name="T17" fmla="*/ 114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5" h="489">
                <a:moveTo>
                  <a:pt x="395" y="114"/>
                </a:moveTo>
                <a:lnTo>
                  <a:pt x="222" y="114"/>
                </a:lnTo>
                <a:lnTo>
                  <a:pt x="222" y="0"/>
                </a:lnTo>
                <a:lnTo>
                  <a:pt x="0" y="0"/>
                </a:lnTo>
                <a:lnTo>
                  <a:pt x="0" y="489"/>
                </a:lnTo>
                <a:lnTo>
                  <a:pt x="395" y="489"/>
                </a:lnTo>
                <a:lnTo>
                  <a:pt x="395" y="487"/>
                </a:lnTo>
                <a:lnTo>
                  <a:pt x="395" y="114"/>
                </a:lnTo>
                <a:lnTo>
                  <a:pt x="395" y="114"/>
                </a:lnTo>
                <a:close/>
              </a:path>
            </a:pathLst>
          </a:custGeom>
          <a:solidFill>
            <a:srgbClr val="EBF5FF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3" name="Freeform 23"/>
          <p:cNvSpPr>
            <a:spLocks/>
          </p:cNvSpPr>
          <p:nvPr/>
        </p:nvSpPr>
        <p:spPr bwMode="auto">
          <a:xfrm>
            <a:off x="2017636" y="3047093"/>
            <a:ext cx="688922" cy="1111197"/>
          </a:xfrm>
          <a:custGeom>
            <a:avLst/>
            <a:gdLst>
              <a:gd name="T0" fmla="*/ 118 w 234"/>
              <a:gd name="T1" fmla="*/ 0 h 357"/>
              <a:gd name="T2" fmla="*/ 118 w 234"/>
              <a:gd name="T3" fmla="*/ 0 h 357"/>
              <a:gd name="T4" fmla="*/ 0 w 234"/>
              <a:gd name="T5" fmla="*/ 0 h 357"/>
              <a:gd name="T6" fmla="*/ 0 w 234"/>
              <a:gd name="T7" fmla="*/ 142 h 357"/>
              <a:gd name="T8" fmla="*/ 217 w 234"/>
              <a:gd name="T9" fmla="*/ 357 h 357"/>
              <a:gd name="T10" fmla="*/ 217 w 234"/>
              <a:gd name="T11" fmla="*/ 357 h 357"/>
              <a:gd name="T12" fmla="*/ 217 w 234"/>
              <a:gd name="T13" fmla="*/ 326 h 357"/>
              <a:gd name="T14" fmla="*/ 220 w 234"/>
              <a:gd name="T15" fmla="*/ 323 h 357"/>
              <a:gd name="T16" fmla="*/ 217 w 234"/>
              <a:gd name="T17" fmla="*/ 317 h 357"/>
              <a:gd name="T18" fmla="*/ 210 w 234"/>
              <a:gd name="T19" fmla="*/ 310 h 357"/>
              <a:gd name="T20" fmla="*/ 214 w 234"/>
              <a:gd name="T21" fmla="*/ 288 h 357"/>
              <a:gd name="T22" fmla="*/ 234 w 234"/>
              <a:gd name="T23" fmla="*/ 301 h 357"/>
              <a:gd name="T24" fmla="*/ 234 w 234"/>
              <a:gd name="T25" fmla="*/ 244 h 357"/>
              <a:gd name="T26" fmla="*/ 234 w 234"/>
              <a:gd name="T27" fmla="*/ 0 h 357"/>
              <a:gd name="T28" fmla="*/ 118 w 234"/>
              <a:gd name="T29" fmla="*/ 0 h 3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34" h="357">
                <a:moveTo>
                  <a:pt x="118" y="0"/>
                </a:moveTo>
                <a:cubicBezTo>
                  <a:pt x="118" y="0"/>
                  <a:pt x="118" y="0"/>
                  <a:pt x="118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42"/>
                  <a:pt x="0" y="142"/>
                  <a:pt x="0" y="142"/>
                </a:cubicBezTo>
                <a:cubicBezTo>
                  <a:pt x="217" y="357"/>
                  <a:pt x="217" y="357"/>
                  <a:pt x="217" y="357"/>
                </a:cubicBezTo>
                <a:cubicBezTo>
                  <a:pt x="217" y="357"/>
                  <a:pt x="217" y="357"/>
                  <a:pt x="217" y="357"/>
                </a:cubicBezTo>
                <a:cubicBezTo>
                  <a:pt x="217" y="326"/>
                  <a:pt x="217" y="326"/>
                  <a:pt x="217" y="326"/>
                </a:cubicBezTo>
                <a:cubicBezTo>
                  <a:pt x="218" y="326"/>
                  <a:pt x="220" y="325"/>
                  <a:pt x="220" y="323"/>
                </a:cubicBezTo>
                <a:cubicBezTo>
                  <a:pt x="221" y="321"/>
                  <a:pt x="220" y="319"/>
                  <a:pt x="217" y="317"/>
                </a:cubicBezTo>
                <a:cubicBezTo>
                  <a:pt x="210" y="310"/>
                  <a:pt x="210" y="310"/>
                  <a:pt x="210" y="310"/>
                </a:cubicBezTo>
                <a:cubicBezTo>
                  <a:pt x="214" y="288"/>
                  <a:pt x="214" y="288"/>
                  <a:pt x="214" y="288"/>
                </a:cubicBezTo>
                <a:cubicBezTo>
                  <a:pt x="234" y="301"/>
                  <a:pt x="234" y="301"/>
                  <a:pt x="234" y="301"/>
                </a:cubicBezTo>
                <a:cubicBezTo>
                  <a:pt x="234" y="244"/>
                  <a:pt x="234" y="244"/>
                  <a:pt x="234" y="244"/>
                </a:cubicBezTo>
                <a:cubicBezTo>
                  <a:pt x="234" y="0"/>
                  <a:pt x="234" y="0"/>
                  <a:pt x="234" y="0"/>
                </a:cubicBezTo>
                <a:lnTo>
                  <a:pt x="118" y="0"/>
                </a:lnTo>
                <a:close/>
              </a:path>
            </a:pathLst>
          </a:custGeom>
          <a:solidFill>
            <a:srgbClr val="EBF5FF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4" name="Freeform 24"/>
          <p:cNvSpPr>
            <a:spLocks/>
          </p:cNvSpPr>
          <p:nvPr/>
        </p:nvSpPr>
        <p:spPr bwMode="auto">
          <a:xfrm>
            <a:off x="3959280" y="3807058"/>
            <a:ext cx="992166" cy="556376"/>
          </a:xfrm>
          <a:custGeom>
            <a:avLst/>
            <a:gdLst>
              <a:gd name="T0" fmla="*/ 337 w 337"/>
              <a:gd name="T1" fmla="*/ 84 h 179"/>
              <a:gd name="T2" fmla="*/ 331 w 337"/>
              <a:gd name="T3" fmla="*/ 78 h 179"/>
              <a:gd name="T4" fmla="*/ 325 w 337"/>
              <a:gd name="T5" fmla="*/ 74 h 179"/>
              <a:gd name="T6" fmla="*/ 325 w 337"/>
              <a:gd name="T7" fmla="*/ 40 h 179"/>
              <a:gd name="T8" fmla="*/ 325 w 337"/>
              <a:gd name="T9" fmla="*/ 40 h 179"/>
              <a:gd name="T10" fmla="*/ 325 w 337"/>
              <a:gd name="T11" fmla="*/ 39 h 179"/>
              <a:gd name="T12" fmla="*/ 325 w 337"/>
              <a:gd name="T13" fmla="*/ 0 h 179"/>
              <a:gd name="T14" fmla="*/ 41 w 337"/>
              <a:gd name="T15" fmla="*/ 0 h 179"/>
              <a:gd name="T16" fmla="*/ 40 w 337"/>
              <a:gd name="T17" fmla="*/ 0 h 179"/>
              <a:gd name="T18" fmla="*/ 0 w 337"/>
              <a:gd name="T19" fmla="*/ 0 h 179"/>
              <a:gd name="T20" fmla="*/ 0 w 337"/>
              <a:gd name="T21" fmla="*/ 40 h 179"/>
              <a:gd name="T22" fmla="*/ 0 w 337"/>
              <a:gd name="T23" fmla="*/ 40 h 179"/>
              <a:gd name="T24" fmla="*/ 117 w 337"/>
              <a:gd name="T25" fmla="*/ 40 h 179"/>
              <a:gd name="T26" fmla="*/ 117 w 337"/>
              <a:gd name="T27" fmla="*/ 129 h 179"/>
              <a:gd name="T28" fmla="*/ 121 w 337"/>
              <a:gd name="T29" fmla="*/ 137 h 179"/>
              <a:gd name="T30" fmla="*/ 140 w 337"/>
              <a:gd name="T31" fmla="*/ 137 h 179"/>
              <a:gd name="T32" fmla="*/ 140 w 337"/>
              <a:gd name="T33" fmla="*/ 144 h 179"/>
              <a:gd name="T34" fmla="*/ 140 w 337"/>
              <a:gd name="T35" fmla="*/ 144 h 179"/>
              <a:gd name="T36" fmla="*/ 147 w 337"/>
              <a:gd name="T37" fmla="*/ 149 h 179"/>
              <a:gd name="T38" fmla="*/ 155 w 337"/>
              <a:gd name="T39" fmla="*/ 149 h 179"/>
              <a:gd name="T40" fmla="*/ 156 w 337"/>
              <a:gd name="T41" fmla="*/ 149 h 179"/>
              <a:gd name="T42" fmla="*/ 156 w 337"/>
              <a:gd name="T43" fmla="*/ 149 h 179"/>
              <a:gd name="T44" fmla="*/ 157 w 337"/>
              <a:gd name="T45" fmla="*/ 148 h 179"/>
              <a:gd name="T46" fmla="*/ 159 w 337"/>
              <a:gd name="T47" fmla="*/ 149 h 179"/>
              <a:gd name="T48" fmla="*/ 163 w 337"/>
              <a:gd name="T49" fmla="*/ 150 h 179"/>
              <a:gd name="T50" fmla="*/ 168 w 337"/>
              <a:gd name="T51" fmla="*/ 149 h 179"/>
              <a:gd name="T52" fmla="*/ 178 w 337"/>
              <a:gd name="T53" fmla="*/ 150 h 179"/>
              <a:gd name="T54" fmla="*/ 185 w 337"/>
              <a:gd name="T55" fmla="*/ 155 h 179"/>
              <a:gd name="T56" fmla="*/ 189 w 337"/>
              <a:gd name="T57" fmla="*/ 160 h 179"/>
              <a:gd name="T58" fmla="*/ 189 w 337"/>
              <a:gd name="T59" fmla="*/ 163 h 179"/>
              <a:gd name="T60" fmla="*/ 193 w 337"/>
              <a:gd name="T61" fmla="*/ 167 h 179"/>
              <a:gd name="T62" fmla="*/ 197 w 337"/>
              <a:gd name="T63" fmla="*/ 167 h 179"/>
              <a:gd name="T64" fmla="*/ 202 w 337"/>
              <a:gd name="T65" fmla="*/ 161 h 179"/>
              <a:gd name="T66" fmla="*/ 207 w 337"/>
              <a:gd name="T67" fmla="*/ 163 h 179"/>
              <a:gd name="T68" fmla="*/ 207 w 337"/>
              <a:gd name="T69" fmla="*/ 167 h 179"/>
              <a:gd name="T70" fmla="*/ 246 w 337"/>
              <a:gd name="T71" fmla="*/ 167 h 179"/>
              <a:gd name="T72" fmla="*/ 246 w 337"/>
              <a:gd name="T73" fmla="*/ 177 h 179"/>
              <a:gd name="T74" fmla="*/ 262 w 337"/>
              <a:gd name="T75" fmla="*/ 177 h 179"/>
              <a:gd name="T76" fmla="*/ 264 w 337"/>
              <a:gd name="T77" fmla="*/ 179 h 179"/>
              <a:gd name="T78" fmla="*/ 266 w 337"/>
              <a:gd name="T79" fmla="*/ 177 h 179"/>
              <a:gd name="T80" fmla="*/ 271 w 337"/>
              <a:gd name="T81" fmla="*/ 174 h 179"/>
              <a:gd name="T82" fmla="*/ 272 w 337"/>
              <a:gd name="T83" fmla="*/ 173 h 179"/>
              <a:gd name="T84" fmla="*/ 272 w 337"/>
              <a:gd name="T85" fmla="*/ 173 h 179"/>
              <a:gd name="T86" fmla="*/ 276 w 337"/>
              <a:gd name="T87" fmla="*/ 171 h 179"/>
              <a:gd name="T88" fmla="*/ 279 w 337"/>
              <a:gd name="T89" fmla="*/ 171 h 179"/>
              <a:gd name="T90" fmla="*/ 291 w 337"/>
              <a:gd name="T91" fmla="*/ 170 h 179"/>
              <a:gd name="T92" fmla="*/ 292 w 337"/>
              <a:gd name="T93" fmla="*/ 169 h 179"/>
              <a:gd name="T94" fmla="*/ 298 w 337"/>
              <a:gd name="T95" fmla="*/ 166 h 179"/>
              <a:gd name="T96" fmla="*/ 300 w 337"/>
              <a:gd name="T97" fmla="*/ 166 h 179"/>
              <a:gd name="T98" fmla="*/ 308 w 337"/>
              <a:gd name="T99" fmla="*/ 173 h 179"/>
              <a:gd name="T100" fmla="*/ 308 w 337"/>
              <a:gd name="T101" fmla="*/ 174 h 179"/>
              <a:gd name="T102" fmla="*/ 316 w 337"/>
              <a:gd name="T103" fmla="*/ 175 h 179"/>
              <a:gd name="T104" fmla="*/ 318 w 337"/>
              <a:gd name="T105" fmla="*/ 179 h 179"/>
              <a:gd name="T106" fmla="*/ 318 w 337"/>
              <a:gd name="T107" fmla="*/ 179 h 179"/>
              <a:gd name="T108" fmla="*/ 319 w 337"/>
              <a:gd name="T109" fmla="*/ 179 h 179"/>
              <a:gd name="T110" fmla="*/ 320 w 337"/>
              <a:gd name="T111" fmla="*/ 179 h 179"/>
              <a:gd name="T112" fmla="*/ 323 w 337"/>
              <a:gd name="T113" fmla="*/ 177 h 179"/>
              <a:gd name="T114" fmla="*/ 325 w 337"/>
              <a:gd name="T115" fmla="*/ 179 h 179"/>
              <a:gd name="T116" fmla="*/ 337 w 337"/>
              <a:gd name="T117" fmla="*/ 179 h 179"/>
              <a:gd name="T118" fmla="*/ 337 w 337"/>
              <a:gd name="T119" fmla="*/ 179 h 179"/>
              <a:gd name="T120" fmla="*/ 337 w 337"/>
              <a:gd name="T121" fmla="*/ 84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37" h="179">
                <a:moveTo>
                  <a:pt x="337" y="84"/>
                </a:moveTo>
                <a:cubicBezTo>
                  <a:pt x="331" y="78"/>
                  <a:pt x="331" y="78"/>
                  <a:pt x="331" y="78"/>
                </a:cubicBezTo>
                <a:cubicBezTo>
                  <a:pt x="325" y="74"/>
                  <a:pt x="325" y="74"/>
                  <a:pt x="325" y="74"/>
                </a:cubicBezTo>
                <a:cubicBezTo>
                  <a:pt x="325" y="40"/>
                  <a:pt x="325" y="40"/>
                  <a:pt x="325" y="40"/>
                </a:cubicBezTo>
                <a:cubicBezTo>
                  <a:pt x="325" y="40"/>
                  <a:pt x="325" y="40"/>
                  <a:pt x="325" y="40"/>
                </a:cubicBezTo>
                <a:cubicBezTo>
                  <a:pt x="325" y="39"/>
                  <a:pt x="325" y="39"/>
                  <a:pt x="325" y="39"/>
                </a:cubicBezTo>
                <a:cubicBezTo>
                  <a:pt x="325" y="0"/>
                  <a:pt x="325" y="0"/>
                  <a:pt x="325" y="0"/>
                </a:cubicBezTo>
                <a:cubicBezTo>
                  <a:pt x="41" y="0"/>
                  <a:pt x="41" y="0"/>
                  <a:pt x="41" y="0"/>
                </a:cubicBezTo>
                <a:cubicBezTo>
                  <a:pt x="40" y="0"/>
                  <a:pt x="40" y="0"/>
                  <a:pt x="4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cubicBezTo>
                  <a:pt x="117" y="40"/>
                  <a:pt x="117" y="40"/>
                  <a:pt x="117" y="40"/>
                </a:cubicBezTo>
                <a:cubicBezTo>
                  <a:pt x="117" y="129"/>
                  <a:pt x="117" y="129"/>
                  <a:pt x="117" y="129"/>
                </a:cubicBezTo>
                <a:cubicBezTo>
                  <a:pt x="121" y="137"/>
                  <a:pt x="121" y="137"/>
                  <a:pt x="121" y="137"/>
                </a:cubicBezTo>
                <a:cubicBezTo>
                  <a:pt x="140" y="137"/>
                  <a:pt x="140" y="137"/>
                  <a:pt x="140" y="137"/>
                </a:cubicBezTo>
                <a:cubicBezTo>
                  <a:pt x="140" y="144"/>
                  <a:pt x="140" y="144"/>
                  <a:pt x="140" y="144"/>
                </a:cubicBezTo>
                <a:cubicBezTo>
                  <a:pt x="140" y="144"/>
                  <a:pt x="140" y="144"/>
                  <a:pt x="140" y="144"/>
                </a:cubicBezTo>
                <a:cubicBezTo>
                  <a:pt x="141" y="145"/>
                  <a:pt x="144" y="149"/>
                  <a:pt x="147" y="149"/>
                </a:cubicBezTo>
                <a:cubicBezTo>
                  <a:pt x="155" y="149"/>
                  <a:pt x="155" y="149"/>
                  <a:pt x="155" y="149"/>
                </a:cubicBezTo>
                <a:cubicBezTo>
                  <a:pt x="156" y="149"/>
                  <a:pt x="156" y="149"/>
                  <a:pt x="156" y="149"/>
                </a:cubicBezTo>
                <a:cubicBezTo>
                  <a:pt x="156" y="149"/>
                  <a:pt x="156" y="149"/>
                  <a:pt x="156" y="149"/>
                </a:cubicBezTo>
                <a:cubicBezTo>
                  <a:pt x="156" y="148"/>
                  <a:pt x="156" y="148"/>
                  <a:pt x="157" y="148"/>
                </a:cubicBezTo>
                <a:cubicBezTo>
                  <a:pt x="157" y="148"/>
                  <a:pt x="158" y="149"/>
                  <a:pt x="159" y="149"/>
                </a:cubicBezTo>
                <a:cubicBezTo>
                  <a:pt x="161" y="150"/>
                  <a:pt x="162" y="150"/>
                  <a:pt x="163" y="150"/>
                </a:cubicBezTo>
                <a:cubicBezTo>
                  <a:pt x="165" y="150"/>
                  <a:pt x="167" y="149"/>
                  <a:pt x="168" y="149"/>
                </a:cubicBezTo>
                <a:cubicBezTo>
                  <a:pt x="178" y="150"/>
                  <a:pt x="178" y="150"/>
                  <a:pt x="178" y="150"/>
                </a:cubicBezTo>
                <a:cubicBezTo>
                  <a:pt x="185" y="155"/>
                  <a:pt x="185" y="155"/>
                  <a:pt x="185" y="155"/>
                </a:cubicBezTo>
                <a:cubicBezTo>
                  <a:pt x="189" y="160"/>
                  <a:pt x="189" y="160"/>
                  <a:pt x="189" y="160"/>
                </a:cubicBezTo>
                <a:cubicBezTo>
                  <a:pt x="189" y="163"/>
                  <a:pt x="189" y="163"/>
                  <a:pt x="189" y="163"/>
                </a:cubicBezTo>
                <a:cubicBezTo>
                  <a:pt x="193" y="167"/>
                  <a:pt x="193" y="167"/>
                  <a:pt x="193" y="167"/>
                </a:cubicBezTo>
                <a:cubicBezTo>
                  <a:pt x="197" y="167"/>
                  <a:pt x="197" y="167"/>
                  <a:pt x="197" y="167"/>
                </a:cubicBezTo>
                <a:cubicBezTo>
                  <a:pt x="202" y="161"/>
                  <a:pt x="202" y="161"/>
                  <a:pt x="202" y="161"/>
                </a:cubicBezTo>
                <a:cubicBezTo>
                  <a:pt x="207" y="163"/>
                  <a:pt x="207" y="163"/>
                  <a:pt x="207" y="163"/>
                </a:cubicBezTo>
                <a:cubicBezTo>
                  <a:pt x="207" y="167"/>
                  <a:pt x="207" y="167"/>
                  <a:pt x="207" y="167"/>
                </a:cubicBezTo>
                <a:cubicBezTo>
                  <a:pt x="246" y="167"/>
                  <a:pt x="246" y="167"/>
                  <a:pt x="246" y="167"/>
                </a:cubicBezTo>
                <a:cubicBezTo>
                  <a:pt x="246" y="177"/>
                  <a:pt x="246" y="177"/>
                  <a:pt x="246" y="177"/>
                </a:cubicBezTo>
                <a:cubicBezTo>
                  <a:pt x="262" y="177"/>
                  <a:pt x="262" y="177"/>
                  <a:pt x="262" y="177"/>
                </a:cubicBezTo>
                <a:cubicBezTo>
                  <a:pt x="262" y="178"/>
                  <a:pt x="263" y="178"/>
                  <a:pt x="264" y="179"/>
                </a:cubicBezTo>
                <a:cubicBezTo>
                  <a:pt x="265" y="179"/>
                  <a:pt x="266" y="178"/>
                  <a:pt x="266" y="177"/>
                </a:cubicBezTo>
                <a:cubicBezTo>
                  <a:pt x="268" y="175"/>
                  <a:pt x="271" y="174"/>
                  <a:pt x="271" y="174"/>
                </a:cubicBezTo>
                <a:cubicBezTo>
                  <a:pt x="272" y="173"/>
                  <a:pt x="272" y="173"/>
                  <a:pt x="272" y="173"/>
                </a:cubicBezTo>
                <a:cubicBezTo>
                  <a:pt x="272" y="173"/>
                  <a:pt x="272" y="173"/>
                  <a:pt x="272" y="173"/>
                </a:cubicBezTo>
                <a:cubicBezTo>
                  <a:pt x="273" y="172"/>
                  <a:pt x="275" y="171"/>
                  <a:pt x="276" y="171"/>
                </a:cubicBezTo>
                <a:cubicBezTo>
                  <a:pt x="279" y="171"/>
                  <a:pt x="279" y="171"/>
                  <a:pt x="279" y="171"/>
                </a:cubicBezTo>
                <a:cubicBezTo>
                  <a:pt x="291" y="170"/>
                  <a:pt x="291" y="170"/>
                  <a:pt x="291" y="170"/>
                </a:cubicBezTo>
                <a:cubicBezTo>
                  <a:pt x="292" y="169"/>
                  <a:pt x="292" y="169"/>
                  <a:pt x="292" y="169"/>
                </a:cubicBezTo>
                <a:cubicBezTo>
                  <a:pt x="292" y="168"/>
                  <a:pt x="295" y="166"/>
                  <a:pt x="298" y="166"/>
                </a:cubicBezTo>
                <a:cubicBezTo>
                  <a:pt x="298" y="166"/>
                  <a:pt x="299" y="166"/>
                  <a:pt x="300" y="166"/>
                </a:cubicBezTo>
                <a:cubicBezTo>
                  <a:pt x="304" y="168"/>
                  <a:pt x="307" y="172"/>
                  <a:pt x="308" y="173"/>
                </a:cubicBezTo>
                <a:cubicBezTo>
                  <a:pt x="308" y="174"/>
                  <a:pt x="308" y="174"/>
                  <a:pt x="308" y="174"/>
                </a:cubicBezTo>
                <a:cubicBezTo>
                  <a:pt x="316" y="175"/>
                  <a:pt x="316" y="175"/>
                  <a:pt x="316" y="175"/>
                </a:cubicBezTo>
                <a:cubicBezTo>
                  <a:pt x="316" y="176"/>
                  <a:pt x="316" y="178"/>
                  <a:pt x="318" y="179"/>
                </a:cubicBezTo>
                <a:cubicBezTo>
                  <a:pt x="318" y="179"/>
                  <a:pt x="318" y="179"/>
                  <a:pt x="318" y="179"/>
                </a:cubicBezTo>
                <a:cubicBezTo>
                  <a:pt x="319" y="179"/>
                  <a:pt x="319" y="179"/>
                  <a:pt x="319" y="179"/>
                </a:cubicBezTo>
                <a:cubicBezTo>
                  <a:pt x="319" y="179"/>
                  <a:pt x="319" y="179"/>
                  <a:pt x="320" y="179"/>
                </a:cubicBezTo>
                <a:cubicBezTo>
                  <a:pt x="323" y="177"/>
                  <a:pt x="323" y="177"/>
                  <a:pt x="323" y="177"/>
                </a:cubicBezTo>
                <a:cubicBezTo>
                  <a:pt x="325" y="179"/>
                  <a:pt x="325" y="179"/>
                  <a:pt x="325" y="179"/>
                </a:cubicBezTo>
                <a:cubicBezTo>
                  <a:pt x="337" y="179"/>
                  <a:pt x="337" y="179"/>
                  <a:pt x="337" y="179"/>
                </a:cubicBezTo>
                <a:cubicBezTo>
                  <a:pt x="337" y="179"/>
                  <a:pt x="337" y="179"/>
                  <a:pt x="337" y="179"/>
                </a:cubicBezTo>
                <a:lnTo>
                  <a:pt x="337" y="84"/>
                </a:lnTo>
                <a:close/>
              </a:path>
            </a:pathLst>
          </a:custGeom>
          <a:solidFill>
            <a:srgbClr val="EBF5FF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5" name="Freeform 25"/>
          <p:cNvSpPr>
            <a:spLocks/>
          </p:cNvSpPr>
          <p:nvPr/>
        </p:nvSpPr>
        <p:spPr bwMode="auto">
          <a:xfrm>
            <a:off x="3835627" y="2897899"/>
            <a:ext cx="980389" cy="456912"/>
          </a:xfrm>
          <a:custGeom>
            <a:avLst/>
            <a:gdLst>
              <a:gd name="T0" fmla="*/ 666 w 666"/>
              <a:gd name="T1" fmla="*/ 272 h 294"/>
              <a:gd name="T2" fmla="*/ 626 w 666"/>
              <a:gd name="T3" fmla="*/ 248 h 294"/>
              <a:gd name="T4" fmla="*/ 626 w 666"/>
              <a:gd name="T5" fmla="*/ 248 h 294"/>
              <a:gd name="T6" fmla="*/ 626 w 666"/>
              <a:gd name="T7" fmla="*/ 248 h 294"/>
              <a:gd name="T8" fmla="*/ 624 w 666"/>
              <a:gd name="T9" fmla="*/ 246 h 294"/>
              <a:gd name="T10" fmla="*/ 626 w 666"/>
              <a:gd name="T11" fmla="*/ 246 h 294"/>
              <a:gd name="T12" fmla="*/ 622 w 666"/>
              <a:gd name="T13" fmla="*/ 210 h 294"/>
              <a:gd name="T14" fmla="*/ 622 w 666"/>
              <a:gd name="T15" fmla="*/ 158 h 294"/>
              <a:gd name="T16" fmla="*/ 598 w 666"/>
              <a:gd name="T17" fmla="*/ 148 h 294"/>
              <a:gd name="T18" fmla="*/ 598 w 666"/>
              <a:gd name="T19" fmla="*/ 88 h 294"/>
              <a:gd name="T20" fmla="*/ 574 w 666"/>
              <a:gd name="T21" fmla="*/ 50 h 294"/>
              <a:gd name="T22" fmla="*/ 550 w 666"/>
              <a:gd name="T23" fmla="*/ 40 h 294"/>
              <a:gd name="T24" fmla="*/ 526 w 666"/>
              <a:gd name="T25" fmla="*/ 22 h 294"/>
              <a:gd name="T26" fmla="*/ 444 w 666"/>
              <a:gd name="T27" fmla="*/ 22 h 294"/>
              <a:gd name="T28" fmla="*/ 416 w 666"/>
              <a:gd name="T29" fmla="*/ 0 h 294"/>
              <a:gd name="T30" fmla="*/ 0 w 666"/>
              <a:gd name="T31" fmla="*/ 0 h 294"/>
              <a:gd name="T32" fmla="*/ 0 w 666"/>
              <a:gd name="T33" fmla="*/ 210 h 294"/>
              <a:gd name="T34" fmla="*/ 166 w 666"/>
              <a:gd name="T35" fmla="*/ 210 h 294"/>
              <a:gd name="T36" fmla="*/ 166 w 666"/>
              <a:gd name="T37" fmla="*/ 294 h 294"/>
              <a:gd name="T38" fmla="*/ 666 w 666"/>
              <a:gd name="T39" fmla="*/ 294 h 294"/>
              <a:gd name="T40" fmla="*/ 666 w 666"/>
              <a:gd name="T41" fmla="*/ 272 h 294"/>
              <a:gd name="T42" fmla="*/ 666 w 666"/>
              <a:gd name="T43" fmla="*/ 272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666" h="294">
                <a:moveTo>
                  <a:pt x="666" y="272"/>
                </a:moveTo>
                <a:lnTo>
                  <a:pt x="626" y="248"/>
                </a:lnTo>
                <a:lnTo>
                  <a:pt x="626" y="248"/>
                </a:lnTo>
                <a:lnTo>
                  <a:pt x="626" y="248"/>
                </a:lnTo>
                <a:lnTo>
                  <a:pt x="624" y="246"/>
                </a:lnTo>
                <a:lnTo>
                  <a:pt x="626" y="246"/>
                </a:lnTo>
                <a:lnTo>
                  <a:pt x="622" y="210"/>
                </a:lnTo>
                <a:lnTo>
                  <a:pt x="622" y="158"/>
                </a:lnTo>
                <a:lnTo>
                  <a:pt x="598" y="148"/>
                </a:lnTo>
                <a:lnTo>
                  <a:pt x="598" y="88"/>
                </a:lnTo>
                <a:lnTo>
                  <a:pt x="574" y="50"/>
                </a:lnTo>
                <a:lnTo>
                  <a:pt x="550" y="40"/>
                </a:lnTo>
                <a:lnTo>
                  <a:pt x="526" y="22"/>
                </a:lnTo>
                <a:lnTo>
                  <a:pt x="444" y="22"/>
                </a:lnTo>
                <a:lnTo>
                  <a:pt x="416" y="0"/>
                </a:lnTo>
                <a:lnTo>
                  <a:pt x="0" y="0"/>
                </a:lnTo>
                <a:lnTo>
                  <a:pt x="0" y="210"/>
                </a:lnTo>
                <a:lnTo>
                  <a:pt x="166" y="210"/>
                </a:lnTo>
                <a:lnTo>
                  <a:pt x="166" y="294"/>
                </a:lnTo>
                <a:lnTo>
                  <a:pt x="666" y="294"/>
                </a:lnTo>
                <a:lnTo>
                  <a:pt x="666" y="272"/>
                </a:lnTo>
                <a:lnTo>
                  <a:pt x="666" y="272"/>
                </a:lnTo>
                <a:close/>
              </a:path>
            </a:pathLst>
          </a:custGeom>
          <a:solidFill>
            <a:srgbClr val="53A9FF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6" name="Freeform 26"/>
          <p:cNvSpPr>
            <a:spLocks/>
          </p:cNvSpPr>
          <p:nvPr/>
        </p:nvSpPr>
        <p:spPr bwMode="auto">
          <a:xfrm>
            <a:off x="3288023" y="3224263"/>
            <a:ext cx="791966" cy="582795"/>
          </a:xfrm>
          <a:custGeom>
            <a:avLst/>
            <a:gdLst>
              <a:gd name="T0" fmla="*/ 536 w 538"/>
              <a:gd name="T1" fmla="*/ 86 h 375"/>
              <a:gd name="T2" fmla="*/ 536 w 538"/>
              <a:gd name="T3" fmla="*/ 84 h 375"/>
              <a:gd name="T4" fmla="*/ 538 w 538"/>
              <a:gd name="T5" fmla="*/ 84 h 375"/>
              <a:gd name="T6" fmla="*/ 538 w 538"/>
              <a:gd name="T7" fmla="*/ 0 h 375"/>
              <a:gd name="T8" fmla="*/ 372 w 538"/>
              <a:gd name="T9" fmla="*/ 0 h 375"/>
              <a:gd name="T10" fmla="*/ 2 w 538"/>
              <a:gd name="T11" fmla="*/ 0 h 375"/>
              <a:gd name="T12" fmla="*/ 0 w 538"/>
              <a:gd name="T13" fmla="*/ 0 h 375"/>
              <a:gd name="T14" fmla="*/ 0 w 538"/>
              <a:gd name="T15" fmla="*/ 373 h 375"/>
              <a:gd name="T16" fmla="*/ 0 w 538"/>
              <a:gd name="T17" fmla="*/ 375 h 375"/>
              <a:gd name="T18" fmla="*/ 2 w 538"/>
              <a:gd name="T19" fmla="*/ 375 h 375"/>
              <a:gd name="T20" fmla="*/ 456 w 538"/>
              <a:gd name="T21" fmla="*/ 375 h 375"/>
              <a:gd name="T22" fmla="*/ 536 w 538"/>
              <a:gd name="T23" fmla="*/ 375 h 375"/>
              <a:gd name="T24" fmla="*/ 536 w 538"/>
              <a:gd name="T25" fmla="*/ 86 h 375"/>
              <a:gd name="T26" fmla="*/ 536 w 538"/>
              <a:gd name="T27" fmla="*/ 86 h 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38" h="375">
                <a:moveTo>
                  <a:pt x="536" y="86"/>
                </a:moveTo>
                <a:lnTo>
                  <a:pt x="536" y="84"/>
                </a:lnTo>
                <a:lnTo>
                  <a:pt x="538" y="84"/>
                </a:lnTo>
                <a:lnTo>
                  <a:pt x="538" y="0"/>
                </a:lnTo>
                <a:lnTo>
                  <a:pt x="372" y="0"/>
                </a:lnTo>
                <a:lnTo>
                  <a:pt x="2" y="0"/>
                </a:lnTo>
                <a:lnTo>
                  <a:pt x="0" y="0"/>
                </a:lnTo>
                <a:lnTo>
                  <a:pt x="0" y="373"/>
                </a:lnTo>
                <a:lnTo>
                  <a:pt x="0" y="375"/>
                </a:lnTo>
                <a:lnTo>
                  <a:pt x="2" y="375"/>
                </a:lnTo>
                <a:lnTo>
                  <a:pt x="456" y="375"/>
                </a:lnTo>
                <a:lnTo>
                  <a:pt x="536" y="375"/>
                </a:lnTo>
                <a:lnTo>
                  <a:pt x="536" y="86"/>
                </a:lnTo>
                <a:lnTo>
                  <a:pt x="536" y="86"/>
                </a:lnTo>
                <a:close/>
              </a:path>
            </a:pathLst>
          </a:custGeom>
          <a:solidFill>
            <a:srgbClr val="0054A6"/>
          </a:solidFill>
          <a:ln w="3175">
            <a:solidFill>
              <a:schemeClr val="bg1">
                <a:lumMod val="75000"/>
              </a:schemeClr>
            </a:solidFill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7" name="Freeform 27"/>
          <p:cNvSpPr>
            <a:spLocks/>
          </p:cNvSpPr>
          <p:nvPr/>
        </p:nvSpPr>
        <p:spPr bwMode="auto">
          <a:xfrm>
            <a:off x="1520083" y="2409905"/>
            <a:ext cx="895010" cy="637189"/>
          </a:xfrm>
          <a:custGeom>
            <a:avLst/>
            <a:gdLst>
              <a:gd name="T0" fmla="*/ 287 w 304"/>
              <a:gd name="T1" fmla="*/ 205 h 205"/>
              <a:gd name="T2" fmla="*/ 287 w 304"/>
              <a:gd name="T3" fmla="*/ 179 h 205"/>
              <a:gd name="T4" fmla="*/ 285 w 304"/>
              <a:gd name="T5" fmla="*/ 160 h 205"/>
              <a:gd name="T6" fmla="*/ 287 w 304"/>
              <a:gd name="T7" fmla="*/ 130 h 205"/>
              <a:gd name="T8" fmla="*/ 292 w 304"/>
              <a:gd name="T9" fmla="*/ 115 h 205"/>
              <a:gd name="T10" fmla="*/ 292 w 304"/>
              <a:gd name="T11" fmla="*/ 103 h 205"/>
              <a:gd name="T12" fmla="*/ 289 w 304"/>
              <a:gd name="T13" fmla="*/ 82 h 205"/>
              <a:gd name="T14" fmla="*/ 287 w 304"/>
              <a:gd name="T15" fmla="*/ 78 h 205"/>
              <a:gd name="T16" fmla="*/ 289 w 304"/>
              <a:gd name="T17" fmla="*/ 68 h 205"/>
              <a:gd name="T18" fmla="*/ 304 w 304"/>
              <a:gd name="T19" fmla="*/ 56 h 205"/>
              <a:gd name="T20" fmla="*/ 304 w 304"/>
              <a:gd name="T21" fmla="*/ 30 h 205"/>
              <a:gd name="T22" fmla="*/ 300 w 304"/>
              <a:gd name="T23" fmla="*/ 21 h 205"/>
              <a:gd name="T24" fmla="*/ 294 w 304"/>
              <a:gd name="T25" fmla="*/ 15 h 205"/>
              <a:gd name="T26" fmla="*/ 288 w 304"/>
              <a:gd name="T27" fmla="*/ 15 h 205"/>
              <a:gd name="T28" fmla="*/ 287 w 304"/>
              <a:gd name="T29" fmla="*/ 16 h 205"/>
              <a:gd name="T30" fmla="*/ 287 w 304"/>
              <a:gd name="T31" fmla="*/ 16 h 205"/>
              <a:gd name="T32" fmla="*/ 287 w 304"/>
              <a:gd name="T33" fmla="*/ 16 h 205"/>
              <a:gd name="T34" fmla="*/ 287 w 304"/>
              <a:gd name="T35" fmla="*/ 16 h 205"/>
              <a:gd name="T36" fmla="*/ 286 w 304"/>
              <a:gd name="T37" fmla="*/ 16 h 205"/>
              <a:gd name="T38" fmla="*/ 281 w 304"/>
              <a:gd name="T39" fmla="*/ 16 h 205"/>
              <a:gd name="T40" fmla="*/ 270 w 304"/>
              <a:gd name="T41" fmla="*/ 15 h 205"/>
              <a:gd name="T42" fmla="*/ 260 w 304"/>
              <a:gd name="T43" fmla="*/ 15 h 205"/>
              <a:gd name="T44" fmla="*/ 249 w 304"/>
              <a:gd name="T45" fmla="*/ 15 h 205"/>
              <a:gd name="T46" fmla="*/ 210 w 304"/>
              <a:gd name="T47" fmla="*/ 15 h 205"/>
              <a:gd name="T48" fmla="*/ 193 w 304"/>
              <a:gd name="T49" fmla="*/ 30 h 205"/>
              <a:gd name="T50" fmla="*/ 67 w 304"/>
              <a:gd name="T51" fmla="*/ 30 h 205"/>
              <a:gd name="T52" fmla="*/ 67 w 304"/>
              <a:gd name="T53" fmla="*/ 19 h 205"/>
              <a:gd name="T54" fmla="*/ 56 w 304"/>
              <a:gd name="T55" fmla="*/ 0 h 205"/>
              <a:gd name="T56" fmla="*/ 23 w 304"/>
              <a:gd name="T57" fmla="*/ 0 h 205"/>
              <a:gd name="T58" fmla="*/ 23 w 304"/>
              <a:gd name="T59" fmla="*/ 8 h 205"/>
              <a:gd name="T60" fmla="*/ 19 w 304"/>
              <a:gd name="T61" fmla="*/ 12 h 205"/>
              <a:gd name="T62" fmla="*/ 19 w 304"/>
              <a:gd name="T63" fmla="*/ 4 h 205"/>
              <a:gd name="T64" fmla="*/ 15 w 304"/>
              <a:gd name="T65" fmla="*/ 0 h 205"/>
              <a:gd name="T66" fmla="*/ 15 w 304"/>
              <a:gd name="T67" fmla="*/ 16 h 205"/>
              <a:gd name="T68" fmla="*/ 23 w 304"/>
              <a:gd name="T69" fmla="*/ 20 h 205"/>
              <a:gd name="T70" fmla="*/ 35 w 304"/>
              <a:gd name="T71" fmla="*/ 20 h 205"/>
              <a:gd name="T72" fmla="*/ 46 w 304"/>
              <a:gd name="T73" fmla="*/ 27 h 205"/>
              <a:gd name="T74" fmla="*/ 43 w 304"/>
              <a:gd name="T75" fmla="*/ 27 h 205"/>
              <a:gd name="T76" fmla="*/ 35 w 304"/>
              <a:gd name="T77" fmla="*/ 27 h 205"/>
              <a:gd name="T78" fmla="*/ 23 w 304"/>
              <a:gd name="T79" fmla="*/ 27 h 205"/>
              <a:gd name="T80" fmla="*/ 19 w 304"/>
              <a:gd name="T81" fmla="*/ 27 h 205"/>
              <a:gd name="T82" fmla="*/ 19 w 304"/>
              <a:gd name="T83" fmla="*/ 47 h 205"/>
              <a:gd name="T84" fmla="*/ 23 w 304"/>
              <a:gd name="T85" fmla="*/ 51 h 205"/>
              <a:gd name="T86" fmla="*/ 19 w 304"/>
              <a:gd name="T87" fmla="*/ 55 h 205"/>
              <a:gd name="T88" fmla="*/ 19 w 304"/>
              <a:gd name="T89" fmla="*/ 63 h 205"/>
              <a:gd name="T90" fmla="*/ 19 w 304"/>
              <a:gd name="T91" fmla="*/ 70 h 205"/>
              <a:gd name="T92" fmla="*/ 7 w 304"/>
              <a:gd name="T93" fmla="*/ 168 h 205"/>
              <a:gd name="T94" fmla="*/ 11 w 304"/>
              <a:gd name="T95" fmla="*/ 172 h 205"/>
              <a:gd name="T96" fmla="*/ 11 w 304"/>
              <a:gd name="T97" fmla="*/ 180 h 205"/>
              <a:gd name="T98" fmla="*/ 7 w 304"/>
              <a:gd name="T99" fmla="*/ 180 h 205"/>
              <a:gd name="T100" fmla="*/ 4 w 304"/>
              <a:gd name="T101" fmla="*/ 187 h 205"/>
              <a:gd name="T102" fmla="*/ 0 w 304"/>
              <a:gd name="T103" fmla="*/ 205 h 205"/>
              <a:gd name="T104" fmla="*/ 169 w 304"/>
              <a:gd name="T105" fmla="*/ 205 h 205"/>
              <a:gd name="T106" fmla="*/ 287 w 304"/>
              <a:gd name="T107" fmla="*/ 205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304" h="205">
                <a:moveTo>
                  <a:pt x="287" y="205"/>
                </a:moveTo>
                <a:cubicBezTo>
                  <a:pt x="287" y="179"/>
                  <a:pt x="287" y="179"/>
                  <a:pt x="287" y="179"/>
                </a:cubicBezTo>
                <a:cubicBezTo>
                  <a:pt x="285" y="160"/>
                  <a:pt x="285" y="160"/>
                  <a:pt x="285" y="160"/>
                </a:cubicBezTo>
                <a:cubicBezTo>
                  <a:pt x="287" y="130"/>
                  <a:pt x="287" y="130"/>
                  <a:pt x="287" y="130"/>
                </a:cubicBezTo>
                <a:cubicBezTo>
                  <a:pt x="292" y="115"/>
                  <a:pt x="292" y="115"/>
                  <a:pt x="292" y="115"/>
                </a:cubicBezTo>
                <a:cubicBezTo>
                  <a:pt x="292" y="103"/>
                  <a:pt x="292" y="103"/>
                  <a:pt x="292" y="103"/>
                </a:cubicBezTo>
                <a:cubicBezTo>
                  <a:pt x="289" y="82"/>
                  <a:pt x="289" y="82"/>
                  <a:pt x="289" y="82"/>
                </a:cubicBezTo>
                <a:cubicBezTo>
                  <a:pt x="287" y="78"/>
                  <a:pt x="287" y="78"/>
                  <a:pt x="287" y="78"/>
                </a:cubicBezTo>
                <a:cubicBezTo>
                  <a:pt x="289" y="68"/>
                  <a:pt x="289" y="68"/>
                  <a:pt x="289" y="68"/>
                </a:cubicBezTo>
                <a:cubicBezTo>
                  <a:pt x="304" y="56"/>
                  <a:pt x="304" y="56"/>
                  <a:pt x="304" y="56"/>
                </a:cubicBezTo>
                <a:cubicBezTo>
                  <a:pt x="304" y="30"/>
                  <a:pt x="304" y="30"/>
                  <a:pt x="304" y="30"/>
                </a:cubicBezTo>
                <a:cubicBezTo>
                  <a:pt x="300" y="21"/>
                  <a:pt x="300" y="21"/>
                  <a:pt x="300" y="21"/>
                </a:cubicBezTo>
                <a:cubicBezTo>
                  <a:pt x="294" y="15"/>
                  <a:pt x="294" y="15"/>
                  <a:pt x="294" y="15"/>
                </a:cubicBezTo>
                <a:cubicBezTo>
                  <a:pt x="294" y="15"/>
                  <a:pt x="291" y="15"/>
                  <a:pt x="288" y="15"/>
                </a:cubicBezTo>
                <a:cubicBezTo>
                  <a:pt x="287" y="16"/>
                  <a:pt x="287" y="16"/>
                  <a:pt x="287" y="16"/>
                </a:cubicBezTo>
                <a:cubicBezTo>
                  <a:pt x="287" y="16"/>
                  <a:pt x="287" y="16"/>
                  <a:pt x="287" y="16"/>
                </a:cubicBezTo>
                <a:cubicBezTo>
                  <a:pt x="287" y="16"/>
                  <a:pt x="287" y="16"/>
                  <a:pt x="287" y="16"/>
                </a:cubicBezTo>
                <a:cubicBezTo>
                  <a:pt x="287" y="16"/>
                  <a:pt x="287" y="16"/>
                  <a:pt x="287" y="16"/>
                </a:cubicBezTo>
                <a:cubicBezTo>
                  <a:pt x="286" y="16"/>
                  <a:pt x="286" y="16"/>
                  <a:pt x="286" y="16"/>
                </a:cubicBezTo>
                <a:cubicBezTo>
                  <a:pt x="285" y="16"/>
                  <a:pt x="283" y="16"/>
                  <a:pt x="281" y="16"/>
                </a:cubicBezTo>
                <a:cubicBezTo>
                  <a:pt x="277" y="16"/>
                  <a:pt x="273" y="15"/>
                  <a:pt x="270" y="15"/>
                </a:cubicBezTo>
                <a:cubicBezTo>
                  <a:pt x="267" y="15"/>
                  <a:pt x="264" y="15"/>
                  <a:pt x="260" y="15"/>
                </a:cubicBezTo>
                <a:cubicBezTo>
                  <a:pt x="254" y="15"/>
                  <a:pt x="249" y="15"/>
                  <a:pt x="249" y="15"/>
                </a:cubicBezTo>
                <a:cubicBezTo>
                  <a:pt x="210" y="15"/>
                  <a:pt x="210" y="15"/>
                  <a:pt x="210" y="15"/>
                </a:cubicBezTo>
                <a:cubicBezTo>
                  <a:pt x="193" y="30"/>
                  <a:pt x="193" y="30"/>
                  <a:pt x="193" y="30"/>
                </a:cubicBezTo>
                <a:cubicBezTo>
                  <a:pt x="67" y="30"/>
                  <a:pt x="67" y="30"/>
                  <a:pt x="67" y="30"/>
                </a:cubicBezTo>
                <a:cubicBezTo>
                  <a:pt x="67" y="19"/>
                  <a:pt x="67" y="19"/>
                  <a:pt x="67" y="19"/>
                </a:cubicBezTo>
                <a:cubicBezTo>
                  <a:pt x="56" y="0"/>
                  <a:pt x="56" y="0"/>
                  <a:pt x="56" y="0"/>
                </a:cubicBezTo>
                <a:cubicBezTo>
                  <a:pt x="23" y="0"/>
                  <a:pt x="23" y="0"/>
                  <a:pt x="23" y="0"/>
                </a:cubicBezTo>
                <a:cubicBezTo>
                  <a:pt x="23" y="8"/>
                  <a:pt x="23" y="8"/>
                  <a:pt x="23" y="8"/>
                </a:cubicBezTo>
                <a:cubicBezTo>
                  <a:pt x="19" y="12"/>
                  <a:pt x="19" y="12"/>
                  <a:pt x="19" y="12"/>
                </a:cubicBezTo>
                <a:cubicBezTo>
                  <a:pt x="19" y="4"/>
                  <a:pt x="19" y="4"/>
                  <a:pt x="19" y="4"/>
                </a:cubicBezTo>
                <a:cubicBezTo>
                  <a:pt x="15" y="0"/>
                  <a:pt x="15" y="0"/>
                  <a:pt x="15" y="0"/>
                </a:cubicBezTo>
                <a:cubicBezTo>
                  <a:pt x="15" y="16"/>
                  <a:pt x="15" y="16"/>
                  <a:pt x="15" y="16"/>
                </a:cubicBezTo>
                <a:cubicBezTo>
                  <a:pt x="23" y="20"/>
                  <a:pt x="23" y="20"/>
                  <a:pt x="23" y="20"/>
                </a:cubicBezTo>
                <a:cubicBezTo>
                  <a:pt x="35" y="20"/>
                  <a:pt x="35" y="20"/>
                  <a:pt x="35" y="20"/>
                </a:cubicBezTo>
                <a:cubicBezTo>
                  <a:pt x="46" y="27"/>
                  <a:pt x="46" y="27"/>
                  <a:pt x="46" y="27"/>
                </a:cubicBezTo>
                <a:cubicBezTo>
                  <a:pt x="43" y="27"/>
                  <a:pt x="43" y="27"/>
                  <a:pt x="43" y="27"/>
                </a:cubicBezTo>
                <a:cubicBezTo>
                  <a:pt x="35" y="27"/>
                  <a:pt x="35" y="27"/>
                  <a:pt x="35" y="27"/>
                </a:cubicBezTo>
                <a:cubicBezTo>
                  <a:pt x="23" y="27"/>
                  <a:pt x="23" y="27"/>
                  <a:pt x="23" y="27"/>
                </a:cubicBezTo>
                <a:cubicBezTo>
                  <a:pt x="19" y="27"/>
                  <a:pt x="19" y="27"/>
                  <a:pt x="19" y="27"/>
                </a:cubicBezTo>
                <a:cubicBezTo>
                  <a:pt x="19" y="47"/>
                  <a:pt x="19" y="47"/>
                  <a:pt x="19" y="47"/>
                </a:cubicBezTo>
                <a:cubicBezTo>
                  <a:pt x="23" y="51"/>
                  <a:pt x="23" y="51"/>
                  <a:pt x="23" y="51"/>
                </a:cubicBezTo>
                <a:cubicBezTo>
                  <a:pt x="19" y="55"/>
                  <a:pt x="19" y="55"/>
                  <a:pt x="19" y="55"/>
                </a:cubicBezTo>
                <a:cubicBezTo>
                  <a:pt x="19" y="63"/>
                  <a:pt x="19" y="63"/>
                  <a:pt x="19" y="63"/>
                </a:cubicBezTo>
                <a:cubicBezTo>
                  <a:pt x="19" y="70"/>
                  <a:pt x="19" y="70"/>
                  <a:pt x="19" y="70"/>
                </a:cubicBezTo>
                <a:cubicBezTo>
                  <a:pt x="7" y="168"/>
                  <a:pt x="7" y="168"/>
                  <a:pt x="7" y="168"/>
                </a:cubicBezTo>
                <a:cubicBezTo>
                  <a:pt x="11" y="172"/>
                  <a:pt x="11" y="172"/>
                  <a:pt x="11" y="172"/>
                </a:cubicBezTo>
                <a:cubicBezTo>
                  <a:pt x="11" y="180"/>
                  <a:pt x="11" y="180"/>
                  <a:pt x="11" y="180"/>
                </a:cubicBezTo>
                <a:cubicBezTo>
                  <a:pt x="7" y="180"/>
                  <a:pt x="7" y="180"/>
                  <a:pt x="7" y="180"/>
                </a:cubicBezTo>
                <a:cubicBezTo>
                  <a:pt x="4" y="187"/>
                  <a:pt x="4" y="187"/>
                  <a:pt x="4" y="187"/>
                </a:cubicBezTo>
                <a:cubicBezTo>
                  <a:pt x="0" y="205"/>
                  <a:pt x="0" y="205"/>
                  <a:pt x="0" y="205"/>
                </a:cubicBezTo>
                <a:cubicBezTo>
                  <a:pt x="169" y="205"/>
                  <a:pt x="169" y="205"/>
                  <a:pt x="169" y="205"/>
                </a:cubicBezTo>
                <a:lnTo>
                  <a:pt x="287" y="205"/>
                </a:lnTo>
                <a:close/>
              </a:path>
            </a:pathLst>
          </a:custGeom>
          <a:solidFill>
            <a:srgbClr val="0054A6"/>
          </a:solidFill>
          <a:ln w="3175">
            <a:solidFill>
              <a:schemeClr val="bg1">
                <a:lumMod val="75000"/>
              </a:schemeClr>
            </a:solidFill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30" name="Freeform 30"/>
          <p:cNvSpPr>
            <a:spLocks/>
          </p:cNvSpPr>
          <p:nvPr/>
        </p:nvSpPr>
        <p:spPr bwMode="auto">
          <a:xfrm>
            <a:off x="6631063" y="3567723"/>
            <a:ext cx="544661" cy="385422"/>
          </a:xfrm>
          <a:custGeom>
            <a:avLst/>
            <a:gdLst>
              <a:gd name="T0" fmla="*/ 156 w 185"/>
              <a:gd name="T1" fmla="*/ 55 h 124"/>
              <a:gd name="T2" fmla="*/ 155 w 185"/>
              <a:gd name="T3" fmla="*/ 3 h 124"/>
              <a:gd name="T4" fmla="*/ 145 w 185"/>
              <a:gd name="T5" fmla="*/ 0 h 124"/>
              <a:gd name="T6" fmla="*/ 0 w 185"/>
              <a:gd name="T7" fmla="*/ 11 h 124"/>
              <a:gd name="T8" fmla="*/ 12 w 185"/>
              <a:gd name="T9" fmla="*/ 7 h 124"/>
              <a:gd name="T10" fmla="*/ 23 w 185"/>
              <a:gd name="T11" fmla="*/ 5 h 124"/>
              <a:gd name="T12" fmla="*/ 40 w 185"/>
              <a:gd name="T13" fmla="*/ 6 h 124"/>
              <a:gd name="T14" fmla="*/ 75 w 185"/>
              <a:gd name="T15" fmla="*/ 5 h 124"/>
              <a:gd name="T16" fmla="*/ 82 w 185"/>
              <a:gd name="T17" fmla="*/ 7 h 124"/>
              <a:gd name="T18" fmla="*/ 79 w 185"/>
              <a:gd name="T19" fmla="*/ 10 h 124"/>
              <a:gd name="T20" fmla="*/ 79 w 185"/>
              <a:gd name="T21" fmla="*/ 12 h 124"/>
              <a:gd name="T22" fmla="*/ 85 w 185"/>
              <a:gd name="T23" fmla="*/ 33 h 124"/>
              <a:gd name="T24" fmla="*/ 81 w 185"/>
              <a:gd name="T25" fmla="*/ 44 h 124"/>
              <a:gd name="T26" fmla="*/ 91 w 185"/>
              <a:gd name="T27" fmla="*/ 52 h 124"/>
              <a:gd name="T28" fmla="*/ 95 w 185"/>
              <a:gd name="T29" fmla="*/ 59 h 124"/>
              <a:gd name="T30" fmla="*/ 95 w 185"/>
              <a:gd name="T31" fmla="*/ 57 h 124"/>
              <a:gd name="T32" fmla="*/ 111 w 185"/>
              <a:gd name="T33" fmla="*/ 65 h 124"/>
              <a:gd name="T34" fmla="*/ 119 w 185"/>
              <a:gd name="T35" fmla="*/ 69 h 124"/>
              <a:gd name="T36" fmla="*/ 126 w 185"/>
              <a:gd name="T37" fmla="*/ 73 h 124"/>
              <a:gd name="T38" fmla="*/ 130 w 185"/>
              <a:gd name="T39" fmla="*/ 65 h 124"/>
              <a:gd name="T40" fmla="*/ 126 w 185"/>
              <a:gd name="T41" fmla="*/ 61 h 124"/>
              <a:gd name="T42" fmla="*/ 126 w 185"/>
              <a:gd name="T43" fmla="*/ 46 h 124"/>
              <a:gd name="T44" fmla="*/ 122 w 185"/>
              <a:gd name="T45" fmla="*/ 22 h 124"/>
              <a:gd name="T46" fmla="*/ 138 w 185"/>
              <a:gd name="T47" fmla="*/ 11 h 124"/>
              <a:gd name="T48" fmla="*/ 150 w 185"/>
              <a:gd name="T49" fmla="*/ 7 h 124"/>
              <a:gd name="T50" fmla="*/ 142 w 185"/>
              <a:gd name="T51" fmla="*/ 18 h 124"/>
              <a:gd name="T52" fmla="*/ 138 w 185"/>
              <a:gd name="T53" fmla="*/ 22 h 124"/>
              <a:gd name="T54" fmla="*/ 138 w 185"/>
              <a:gd name="T55" fmla="*/ 30 h 124"/>
              <a:gd name="T56" fmla="*/ 134 w 185"/>
              <a:gd name="T57" fmla="*/ 38 h 124"/>
              <a:gd name="T58" fmla="*/ 142 w 185"/>
              <a:gd name="T59" fmla="*/ 38 h 124"/>
              <a:gd name="T60" fmla="*/ 138 w 185"/>
              <a:gd name="T61" fmla="*/ 53 h 124"/>
              <a:gd name="T62" fmla="*/ 138 w 185"/>
              <a:gd name="T63" fmla="*/ 61 h 124"/>
              <a:gd name="T64" fmla="*/ 146 w 185"/>
              <a:gd name="T65" fmla="*/ 69 h 124"/>
              <a:gd name="T66" fmla="*/ 154 w 185"/>
              <a:gd name="T67" fmla="*/ 77 h 124"/>
              <a:gd name="T68" fmla="*/ 154 w 185"/>
              <a:gd name="T69" fmla="*/ 85 h 124"/>
              <a:gd name="T70" fmla="*/ 158 w 185"/>
              <a:gd name="T71" fmla="*/ 89 h 124"/>
              <a:gd name="T72" fmla="*/ 146 w 185"/>
              <a:gd name="T73" fmla="*/ 108 h 124"/>
              <a:gd name="T74" fmla="*/ 150 w 185"/>
              <a:gd name="T75" fmla="*/ 124 h 124"/>
              <a:gd name="T76" fmla="*/ 154 w 185"/>
              <a:gd name="T77" fmla="*/ 120 h 124"/>
              <a:gd name="T78" fmla="*/ 173 w 185"/>
              <a:gd name="T79" fmla="*/ 73 h 124"/>
              <a:gd name="T80" fmla="*/ 185 w 185"/>
              <a:gd name="T81" fmla="*/ 57 h 124"/>
              <a:gd name="T82" fmla="*/ 183 w 185"/>
              <a:gd name="T83" fmla="*/ 54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85" h="124">
                <a:moveTo>
                  <a:pt x="183" y="55"/>
                </a:moveTo>
                <a:cubicBezTo>
                  <a:pt x="156" y="55"/>
                  <a:pt x="156" y="55"/>
                  <a:pt x="156" y="55"/>
                </a:cubicBezTo>
                <a:cubicBezTo>
                  <a:pt x="156" y="3"/>
                  <a:pt x="156" y="3"/>
                  <a:pt x="156" y="3"/>
                </a:cubicBezTo>
                <a:cubicBezTo>
                  <a:pt x="155" y="3"/>
                  <a:pt x="155" y="3"/>
                  <a:pt x="155" y="3"/>
                </a:cubicBezTo>
                <a:cubicBezTo>
                  <a:pt x="155" y="3"/>
                  <a:pt x="155" y="3"/>
                  <a:pt x="155" y="3"/>
                </a:cubicBezTo>
                <a:cubicBezTo>
                  <a:pt x="150" y="3"/>
                  <a:pt x="146" y="0"/>
                  <a:pt x="14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1"/>
                  <a:pt x="0" y="11"/>
                  <a:pt x="0" y="11"/>
                </a:cubicBezTo>
                <a:cubicBezTo>
                  <a:pt x="2" y="11"/>
                  <a:pt x="2" y="11"/>
                  <a:pt x="2" y="11"/>
                </a:cubicBezTo>
                <a:cubicBezTo>
                  <a:pt x="8" y="9"/>
                  <a:pt x="12" y="7"/>
                  <a:pt x="12" y="7"/>
                </a:cubicBezTo>
                <a:cubicBezTo>
                  <a:pt x="17" y="5"/>
                  <a:pt x="17" y="5"/>
                  <a:pt x="17" y="5"/>
                </a:cubicBezTo>
                <a:cubicBezTo>
                  <a:pt x="23" y="5"/>
                  <a:pt x="23" y="5"/>
                  <a:pt x="23" y="5"/>
                </a:cubicBezTo>
                <a:cubicBezTo>
                  <a:pt x="32" y="6"/>
                  <a:pt x="32" y="6"/>
                  <a:pt x="32" y="6"/>
                </a:cubicBezTo>
                <a:cubicBezTo>
                  <a:pt x="40" y="6"/>
                  <a:pt x="40" y="6"/>
                  <a:pt x="40" y="6"/>
                </a:cubicBezTo>
                <a:cubicBezTo>
                  <a:pt x="62" y="3"/>
                  <a:pt x="62" y="3"/>
                  <a:pt x="62" y="3"/>
                </a:cubicBezTo>
                <a:cubicBezTo>
                  <a:pt x="75" y="5"/>
                  <a:pt x="75" y="5"/>
                  <a:pt x="75" y="5"/>
                </a:cubicBezTo>
                <a:cubicBezTo>
                  <a:pt x="76" y="5"/>
                  <a:pt x="79" y="6"/>
                  <a:pt x="82" y="7"/>
                </a:cubicBezTo>
                <a:cubicBezTo>
                  <a:pt x="82" y="7"/>
                  <a:pt x="82" y="7"/>
                  <a:pt x="82" y="7"/>
                </a:cubicBezTo>
                <a:cubicBezTo>
                  <a:pt x="82" y="7"/>
                  <a:pt x="82" y="8"/>
                  <a:pt x="79" y="10"/>
                </a:cubicBezTo>
                <a:cubicBezTo>
                  <a:pt x="79" y="10"/>
                  <a:pt x="79" y="10"/>
                  <a:pt x="79" y="10"/>
                </a:cubicBezTo>
                <a:cubicBezTo>
                  <a:pt x="79" y="11"/>
                  <a:pt x="79" y="11"/>
                  <a:pt x="79" y="11"/>
                </a:cubicBezTo>
                <a:cubicBezTo>
                  <a:pt x="79" y="12"/>
                  <a:pt x="79" y="12"/>
                  <a:pt x="79" y="12"/>
                </a:cubicBezTo>
                <a:cubicBezTo>
                  <a:pt x="79" y="27"/>
                  <a:pt x="79" y="27"/>
                  <a:pt x="79" y="27"/>
                </a:cubicBezTo>
                <a:cubicBezTo>
                  <a:pt x="85" y="33"/>
                  <a:pt x="85" y="33"/>
                  <a:pt x="85" y="33"/>
                </a:cubicBezTo>
                <a:cubicBezTo>
                  <a:pt x="85" y="39"/>
                  <a:pt x="85" y="39"/>
                  <a:pt x="85" y="39"/>
                </a:cubicBezTo>
                <a:cubicBezTo>
                  <a:pt x="81" y="44"/>
                  <a:pt x="81" y="44"/>
                  <a:pt x="81" y="44"/>
                </a:cubicBezTo>
                <a:cubicBezTo>
                  <a:pt x="85" y="48"/>
                  <a:pt x="85" y="48"/>
                  <a:pt x="85" y="48"/>
                </a:cubicBezTo>
                <a:cubicBezTo>
                  <a:pt x="91" y="52"/>
                  <a:pt x="91" y="52"/>
                  <a:pt x="91" y="52"/>
                </a:cubicBezTo>
                <a:cubicBezTo>
                  <a:pt x="95" y="57"/>
                  <a:pt x="95" y="57"/>
                  <a:pt x="95" y="57"/>
                </a:cubicBezTo>
                <a:cubicBezTo>
                  <a:pt x="95" y="59"/>
                  <a:pt x="95" y="59"/>
                  <a:pt x="95" y="59"/>
                </a:cubicBezTo>
                <a:cubicBezTo>
                  <a:pt x="95" y="59"/>
                  <a:pt x="95" y="59"/>
                  <a:pt x="95" y="59"/>
                </a:cubicBezTo>
                <a:cubicBezTo>
                  <a:pt x="95" y="57"/>
                  <a:pt x="95" y="57"/>
                  <a:pt x="95" y="57"/>
                </a:cubicBezTo>
                <a:cubicBezTo>
                  <a:pt x="99" y="61"/>
                  <a:pt x="99" y="61"/>
                  <a:pt x="99" y="61"/>
                </a:cubicBezTo>
                <a:cubicBezTo>
                  <a:pt x="111" y="65"/>
                  <a:pt x="111" y="65"/>
                  <a:pt x="111" y="65"/>
                </a:cubicBezTo>
                <a:cubicBezTo>
                  <a:pt x="115" y="65"/>
                  <a:pt x="115" y="65"/>
                  <a:pt x="115" y="65"/>
                </a:cubicBezTo>
                <a:cubicBezTo>
                  <a:pt x="119" y="69"/>
                  <a:pt x="119" y="69"/>
                  <a:pt x="119" y="69"/>
                </a:cubicBezTo>
                <a:cubicBezTo>
                  <a:pt x="122" y="69"/>
                  <a:pt x="122" y="69"/>
                  <a:pt x="122" y="69"/>
                </a:cubicBezTo>
                <a:cubicBezTo>
                  <a:pt x="126" y="73"/>
                  <a:pt x="126" y="73"/>
                  <a:pt x="126" y="73"/>
                </a:cubicBezTo>
                <a:cubicBezTo>
                  <a:pt x="130" y="77"/>
                  <a:pt x="130" y="77"/>
                  <a:pt x="130" y="77"/>
                </a:cubicBezTo>
                <a:cubicBezTo>
                  <a:pt x="130" y="65"/>
                  <a:pt x="130" y="65"/>
                  <a:pt x="130" y="65"/>
                </a:cubicBezTo>
                <a:cubicBezTo>
                  <a:pt x="122" y="61"/>
                  <a:pt x="122" y="61"/>
                  <a:pt x="122" y="61"/>
                </a:cubicBezTo>
                <a:cubicBezTo>
                  <a:pt x="126" y="61"/>
                  <a:pt x="126" y="61"/>
                  <a:pt x="126" y="61"/>
                </a:cubicBezTo>
                <a:cubicBezTo>
                  <a:pt x="126" y="57"/>
                  <a:pt x="126" y="57"/>
                  <a:pt x="126" y="57"/>
                </a:cubicBezTo>
                <a:cubicBezTo>
                  <a:pt x="126" y="46"/>
                  <a:pt x="126" y="46"/>
                  <a:pt x="126" y="46"/>
                </a:cubicBezTo>
                <a:cubicBezTo>
                  <a:pt x="126" y="26"/>
                  <a:pt x="126" y="26"/>
                  <a:pt x="126" y="26"/>
                </a:cubicBezTo>
                <a:cubicBezTo>
                  <a:pt x="122" y="22"/>
                  <a:pt x="122" y="22"/>
                  <a:pt x="122" y="22"/>
                </a:cubicBezTo>
                <a:cubicBezTo>
                  <a:pt x="130" y="18"/>
                  <a:pt x="130" y="18"/>
                  <a:pt x="130" y="18"/>
                </a:cubicBezTo>
                <a:cubicBezTo>
                  <a:pt x="138" y="11"/>
                  <a:pt x="138" y="11"/>
                  <a:pt x="138" y="11"/>
                </a:cubicBezTo>
                <a:cubicBezTo>
                  <a:pt x="146" y="3"/>
                  <a:pt x="146" y="3"/>
                  <a:pt x="146" y="3"/>
                </a:cubicBezTo>
                <a:cubicBezTo>
                  <a:pt x="150" y="7"/>
                  <a:pt x="150" y="7"/>
                  <a:pt x="150" y="7"/>
                </a:cubicBezTo>
                <a:cubicBezTo>
                  <a:pt x="146" y="14"/>
                  <a:pt x="146" y="14"/>
                  <a:pt x="146" y="14"/>
                </a:cubicBezTo>
                <a:cubicBezTo>
                  <a:pt x="142" y="18"/>
                  <a:pt x="142" y="18"/>
                  <a:pt x="142" y="18"/>
                </a:cubicBezTo>
                <a:cubicBezTo>
                  <a:pt x="138" y="18"/>
                  <a:pt x="138" y="18"/>
                  <a:pt x="138" y="18"/>
                </a:cubicBezTo>
                <a:cubicBezTo>
                  <a:pt x="138" y="22"/>
                  <a:pt x="138" y="22"/>
                  <a:pt x="138" y="22"/>
                </a:cubicBezTo>
                <a:cubicBezTo>
                  <a:pt x="138" y="26"/>
                  <a:pt x="138" y="26"/>
                  <a:pt x="138" y="26"/>
                </a:cubicBezTo>
                <a:cubicBezTo>
                  <a:pt x="138" y="30"/>
                  <a:pt x="138" y="30"/>
                  <a:pt x="138" y="30"/>
                </a:cubicBezTo>
                <a:cubicBezTo>
                  <a:pt x="134" y="34"/>
                  <a:pt x="134" y="34"/>
                  <a:pt x="134" y="34"/>
                </a:cubicBezTo>
                <a:cubicBezTo>
                  <a:pt x="134" y="38"/>
                  <a:pt x="134" y="38"/>
                  <a:pt x="134" y="38"/>
                </a:cubicBezTo>
                <a:cubicBezTo>
                  <a:pt x="138" y="38"/>
                  <a:pt x="138" y="38"/>
                  <a:pt x="138" y="38"/>
                </a:cubicBezTo>
                <a:cubicBezTo>
                  <a:pt x="142" y="38"/>
                  <a:pt x="142" y="38"/>
                  <a:pt x="142" y="38"/>
                </a:cubicBezTo>
                <a:cubicBezTo>
                  <a:pt x="142" y="50"/>
                  <a:pt x="142" y="50"/>
                  <a:pt x="142" y="50"/>
                </a:cubicBezTo>
                <a:cubicBezTo>
                  <a:pt x="138" y="53"/>
                  <a:pt x="138" y="53"/>
                  <a:pt x="138" y="53"/>
                </a:cubicBezTo>
                <a:cubicBezTo>
                  <a:pt x="134" y="57"/>
                  <a:pt x="134" y="57"/>
                  <a:pt x="134" y="57"/>
                </a:cubicBezTo>
                <a:cubicBezTo>
                  <a:pt x="138" y="61"/>
                  <a:pt x="138" y="61"/>
                  <a:pt x="138" y="61"/>
                </a:cubicBezTo>
                <a:cubicBezTo>
                  <a:pt x="142" y="69"/>
                  <a:pt x="142" y="69"/>
                  <a:pt x="142" y="69"/>
                </a:cubicBezTo>
                <a:cubicBezTo>
                  <a:pt x="146" y="69"/>
                  <a:pt x="146" y="69"/>
                  <a:pt x="146" y="69"/>
                </a:cubicBezTo>
                <a:cubicBezTo>
                  <a:pt x="150" y="69"/>
                  <a:pt x="150" y="69"/>
                  <a:pt x="150" y="69"/>
                </a:cubicBezTo>
                <a:cubicBezTo>
                  <a:pt x="154" y="77"/>
                  <a:pt x="154" y="77"/>
                  <a:pt x="154" y="77"/>
                </a:cubicBezTo>
                <a:cubicBezTo>
                  <a:pt x="154" y="81"/>
                  <a:pt x="154" y="81"/>
                  <a:pt x="154" y="81"/>
                </a:cubicBezTo>
                <a:cubicBezTo>
                  <a:pt x="154" y="85"/>
                  <a:pt x="154" y="85"/>
                  <a:pt x="154" y="85"/>
                </a:cubicBezTo>
                <a:cubicBezTo>
                  <a:pt x="158" y="85"/>
                  <a:pt x="158" y="85"/>
                  <a:pt x="158" y="85"/>
                </a:cubicBezTo>
                <a:cubicBezTo>
                  <a:pt x="158" y="89"/>
                  <a:pt x="158" y="89"/>
                  <a:pt x="158" y="89"/>
                </a:cubicBezTo>
                <a:cubicBezTo>
                  <a:pt x="154" y="89"/>
                  <a:pt x="154" y="89"/>
                  <a:pt x="154" y="89"/>
                </a:cubicBezTo>
                <a:cubicBezTo>
                  <a:pt x="146" y="108"/>
                  <a:pt x="146" y="108"/>
                  <a:pt x="146" y="108"/>
                </a:cubicBezTo>
                <a:cubicBezTo>
                  <a:pt x="146" y="124"/>
                  <a:pt x="146" y="124"/>
                  <a:pt x="146" y="124"/>
                </a:cubicBezTo>
                <a:cubicBezTo>
                  <a:pt x="150" y="124"/>
                  <a:pt x="150" y="124"/>
                  <a:pt x="150" y="124"/>
                </a:cubicBezTo>
                <a:cubicBezTo>
                  <a:pt x="154" y="124"/>
                  <a:pt x="154" y="124"/>
                  <a:pt x="154" y="124"/>
                </a:cubicBezTo>
                <a:cubicBezTo>
                  <a:pt x="154" y="120"/>
                  <a:pt x="154" y="120"/>
                  <a:pt x="154" y="120"/>
                </a:cubicBezTo>
                <a:cubicBezTo>
                  <a:pt x="173" y="81"/>
                  <a:pt x="173" y="81"/>
                  <a:pt x="173" y="81"/>
                </a:cubicBezTo>
                <a:cubicBezTo>
                  <a:pt x="173" y="73"/>
                  <a:pt x="173" y="73"/>
                  <a:pt x="173" y="73"/>
                </a:cubicBezTo>
                <a:cubicBezTo>
                  <a:pt x="177" y="65"/>
                  <a:pt x="177" y="65"/>
                  <a:pt x="177" y="65"/>
                </a:cubicBezTo>
                <a:cubicBezTo>
                  <a:pt x="185" y="57"/>
                  <a:pt x="185" y="57"/>
                  <a:pt x="185" y="57"/>
                </a:cubicBezTo>
                <a:cubicBezTo>
                  <a:pt x="183" y="54"/>
                  <a:pt x="183" y="54"/>
                  <a:pt x="183" y="54"/>
                </a:cubicBezTo>
                <a:cubicBezTo>
                  <a:pt x="183" y="54"/>
                  <a:pt x="183" y="54"/>
                  <a:pt x="183" y="54"/>
                </a:cubicBezTo>
                <a:lnTo>
                  <a:pt x="183" y="55"/>
                </a:lnTo>
                <a:close/>
              </a:path>
            </a:pathLst>
          </a:custGeom>
          <a:solidFill>
            <a:srgbClr val="0054A6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8" name="Freeform 28"/>
          <p:cNvSpPr>
            <a:spLocks/>
          </p:cNvSpPr>
          <p:nvPr/>
        </p:nvSpPr>
        <p:spPr bwMode="auto">
          <a:xfrm>
            <a:off x="4757134" y="3283320"/>
            <a:ext cx="783134" cy="697801"/>
          </a:xfrm>
          <a:custGeom>
            <a:avLst/>
            <a:gdLst>
              <a:gd name="T0" fmla="*/ 0 w 266"/>
              <a:gd name="T1" fmla="*/ 0 h 224"/>
              <a:gd name="T2" fmla="*/ 20 w 266"/>
              <a:gd name="T3" fmla="*/ 12 h 224"/>
              <a:gd name="T4" fmla="*/ 20 w 266"/>
              <a:gd name="T5" fmla="*/ 23 h 224"/>
              <a:gd name="T6" fmla="*/ 20 w 266"/>
              <a:gd name="T7" fmla="*/ 23 h 224"/>
              <a:gd name="T8" fmla="*/ 25 w 266"/>
              <a:gd name="T9" fmla="*/ 30 h 224"/>
              <a:gd name="T10" fmla="*/ 25 w 266"/>
              <a:gd name="T11" fmla="*/ 36 h 224"/>
              <a:gd name="T12" fmla="*/ 30 w 266"/>
              <a:gd name="T13" fmla="*/ 36 h 224"/>
              <a:gd name="T14" fmla="*/ 34 w 266"/>
              <a:gd name="T15" fmla="*/ 36 h 224"/>
              <a:gd name="T16" fmla="*/ 38 w 266"/>
              <a:gd name="T17" fmla="*/ 38 h 224"/>
              <a:gd name="T18" fmla="*/ 38 w 266"/>
              <a:gd name="T19" fmla="*/ 38 h 224"/>
              <a:gd name="T20" fmla="*/ 38 w 266"/>
              <a:gd name="T21" fmla="*/ 38 h 224"/>
              <a:gd name="T22" fmla="*/ 38 w 266"/>
              <a:gd name="T23" fmla="*/ 38 h 224"/>
              <a:gd name="T24" fmla="*/ 38 w 266"/>
              <a:gd name="T25" fmla="*/ 38 h 224"/>
              <a:gd name="T26" fmla="*/ 38 w 266"/>
              <a:gd name="T27" fmla="*/ 39 h 224"/>
              <a:gd name="T28" fmla="*/ 39 w 266"/>
              <a:gd name="T29" fmla="*/ 58 h 224"/>
              <a:gd name="T30" fmla="*/ 42 w 266"/>
              <a:gd name="T31" fmla="*/ 58 h 224"/>
              <a:gd name="T32" fmla="*/ 42 w 266"/>
              <a:gd name="T33" fmla="*/ 65 h 224"/>
              <a:gd name="T34" fmla="*/ 51 w 266"/>
              <a:gd name="T35" fmla="*/ 73 h 224"/>
              <a:gd name="T36" fmla="*/ 54 w 266"/>
              <a:gd name="T37" fmla="*/ 76 h 224"/>
              <a:gd name="T38" fmla="*/ 54 w 266"/>
              <a:gd name="T39" fmla="*/ 77 h 224"/>
              <a:gd name="T40" fmla="*/ 54 w 266"/>
              <a:gd name="T41" fmla="*/ 167 h 224"/>
              <a:gd name="T42" fmla="*/ 54 w 266"/>
              <a:gd name="T43" fmla="*/ 168 h 224"/>
              <a:gd name="T44" fmla="*/ 54 w 266"/>
              <a:gd name="T45" fmla="*/ 168 h 224"/>
              <a:gd name="T46" fmla="*/ 54 w 266"/>
              <a:gd name="T47" fmla="*/ 207 h 224"/>
              <a:gd name="T48" fmla="*/ 54 w 266"/>
              <a:gd name="T49" fmla="*/ 208 h 224"/>
              <a:gd name="T50" fmla="*/ 54 w 266"/>
              <a:gd name="T51" fmla="*/ 208 h 224"/>
              <a:gd name="T52" fmla="*/ 220 w 266"/>
              <a:gd name="T53" fmla="*/ 208 h 224"/>
              <a:gd name="T54" fmla="*/ 220 w 266"/>
              <a:gd name="T55" fmla="*/ 224 h 224"/>
              <a:gd name="T56" fmla="*/ 244 w 266"/>
              <a:gd name="T57" fmla="*/ 224 h 224"/>
              <a:gd name="T58" fmla="*/ 244 w 266"/>
              <a:gd name="T59" fmla="*/ 224 h 224"/>
              <a:gd name="T60" fmla="*/ 244 w 266"/>
              <a:gd name="T61" fmla="*/ 224 h 224"/>
              <a:gd name="T62" fmla="*/ 249 w 266"/>
              <a:gd name="T63" fmla="*/ 215 h 224"/>
              <a:gd name="T64" fmla="*/ 249 w 266"/>
              <a:gd name="T65" fmla="*/ 215 h 224"/>
              <a:gd name="T66" fmla="*/ 256 w 266"/>
              <a:gd name="T67" fmla="*/ 201 h 224"/>
              <a:gd name="T68" fmla="*/ 257 w 266"/>
              <a:gd name="T69" fmla="*/ 201 h 224"/>
              <a:gd name="T70" fmla="*/ 263 w 266"/>
              <a:gd name="T71" fmla="*/ 184 h 224"/>
              <a:gd name="T72" fmla="*/ 261 w 266"/>
              <a:gd name="T73" fmla="*/ 172 h 224"/>
              <a:gd name="T74" fmla="*/ 261 w 266"/>
              <a:gd name="T75" fmla="*/ 172 h 224"/>
              <a:gd name="T76" fmla="*/ 249 w 266"/>
              <a:gd name="T77" fmla="*/ 156 h 224"/>
              <a:gd name="T78" fmla="*/ 247 w 266"/>
              <a:gd name="T79" fmla="*/ 148 h 224"/>
              <a:gd name="T80" fmla="*/ 240 w 266"/>
              <a:gd name="T81" fmla="*/ 135 h 224"/>
              <a:gd name="T82" fmla="*/ 220 w 266"/>
              <a:gd name="T83" fmla="*/ 125 h 224"/>
              <a:gd name="T84" fmla="*/ 215 w 266"/>
              <a:gd name="T85" fmla="*/ 108 h 224"/>
              <a:gd name="T86" fmla="*/ 218 w 266"/>
              <a:gd name="T87" fmla="*/ 92 h 224"/>
              <a:gd name="T88" fmla="*/ 201 w 266"/>
              <a:gd name="T89" fmla="*/ 75 h 224"/>
              <a:gd name="T90" fmla="*/ 184 w 266"/>
              <a:gd name="T91" fmla="*/ 64 h 224"/>
              <a:gd name="T92" fmla="*/ 169 w 266"/>
              <a:gd name="T93" fmla="*/ 54 h 224"/>
              <a:gd name="T94" fmla="*/ 169 w 266"/>
              <a:gd name="T95" fmla="*/ 19 h 224"/>
              <a:gd name="T96" fmla="*/ 162 w 266"/>
              <a:gd name="T97" fmla="*/ 0 h 224"/>
              <a:gd name="T98" fmla="*/ 0 w 266"/>
              <a:gd name="T99" fmla="*/ 0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66" h="224">
                <a:moveTo>
                  <a:pt x="0" y="0"/>
                </a:moveTo>
                <a:cubicBezTo>
                  <a:pt x="20" y="12"/>
                  <a:pt x="20" y="12"/>
                  <a:pt x="20" y="12"/>
                </a:cubicBezTo>
                <a:cubicBezTo>
                  <a:pt x="20" y="23"/>
                  <a:pt x="20" y="23"/>
                  <a:pt x="20" y="23"/>
                </a:cubicBezTo>
                <a:cubicBezTo>
                  <a:pt x="20" y="23"/>
                  <a:pt x="20" y="23"/>
                  <a:pt x="20" y="23"/>
                </a:cubicBezTo>
                <a:cubicBezTo>
                  <a:pt x="25" y="30"/>
                  <a:pt x="25" y="30"/>
                  <a:pt x="25" y="30"/>
                </a:cubicBezTo>
                <a:cubicBezTo>
                  <a:pt x="25" y="36"/>
                  <a:pt x="25" y="36"/>
                  <a:pt x="25" y="36"/>
                </a:cubicBezTo>
                <a:cubicBezTo>
                  <a:pt x="30" y="36"/>
                  <a:pt x="30" y="36"/>
                  <a:pt x="30" y="36"/>
                </a:cubicBezTo>
                <a:cubicBezTo>
                  <a:pt x="34" y="36"/>
                  <a:pt x="34" y="36"/>
                  <a:pt x="34" y="36"/>
                </a:cubicBezTo>
                <a:cubicBezTo>
                  <a:pt x="36" y="36"/>
                  <a:pt x="37" y="37"/>
                  <a:pt x="38" y="38"/>
                </a:cubicBezTo>
                <a:cubicBezTo>
                  <a:pt x="38" y="38"/>
                  <a:pt x="38" y="38"/>
                  <a:pt x="38" y="38"/>
                </a:cubicBezTo>
                <a:cubicBezTo>
                  <a:pt x="38" y="38"/>
                  <a:pt x="38" y="38"/>
                  <a:pt x="38" y="38"/>
                </a:cubicBezTo>
                <a:cubicBezTo>
                  <a:pt x="38" y="38"/>
                  <a:pt x="38" y="38"/>
                  <a:pt x="38" y="38"/>
                </a:cubicBezTo>
                <a:cubicBezTo>
                  <a:pt x="38" y="38"/>
                  <a:pt x="38" y="38"/>
                  <a:pt x="38" y="38"/>
                </a:cubicBezTo>
                <a:cubicBezTo>
                  <a:pt x="38" y="39"/>
                  <a:pt x="38" y="39"/>
                  <a:pt x="38" y="39"/>
                </a:cubicBezTo>
                <a:cubicBezTo>
                  <a:pt x="39" y="58"/>
                  <a:pt x="39" y="58"/>
                  <a:pt x="39" y="58"/>
                </a:cubicBezTo>
                <a:cubicBezTo>
                  <a:pt x="42" y="58"/>
                  <a:pt x="42" y="58"/>
                  <a:pt x="42" y="58"/>
                </a:cubicBezTo>
                <a:cubicBezTo>
                  <a:pt x="42" y="65"/>
                  <a:pt x="42" y="65"/>
                  <a:pt x="42" y="65"/>
                </a:cubicBezTo>
                <a:cubicBezTo>
                  <a:pt x="51" y="73"/>
                  <a:pt x="51" y="73"/>
                  <a:pt x="51" y="73"/>
                </a:cubicBezTo>
                <a:cubicBezTo>
                  <a:pt x="52" y="75"/>
                  <a:pt x="53" y="76"/>
                  <a:pt x="54" y="76"/>
                </a:cubicBezTo>
                <a:cubicBezTo>
                  <a:pt x="54" y="77"/>
                  <a:pt x="54" y="77"/>
                  <a:pt x="54" y="77"/>
                </a:cubicBezTo>
                <a:cubicBezTo>
                  <a:pt x="54" y="167"/>
                  <a:pt x="54" y="167"/>
                  <a:pt x="54" y="167"/>
                </a:cubicBezTo>
                <a:cubicBezTo>
                  <a:pt x="54" y="168"/>
                  <a:pt x="54" y="168"/>
                  <a:pt x="54" y="168"/>
                </a:cubicBezTo>
                <a:cubicBezTo>
                  <a:pt x="54" y="168"/>
                  <a:pt x="54" y="168"/>
                  <a:pt x="54" y="168"/>
                </a:cubicBezTo>
                <a:cubicBezTo>
                  <a:pt x="54" y="207"/>
                  <a:pt x="54" y="207"/>
                  <a:pt x="54" y="207"/>
                </a:cubicBezTo>
                <a:cubicBezTo>
                  <a:pt x="54" y="208"/>
                  <a:pt x="54" y="208"/>
                  <a:pt x="54" y="208"/>
                </a:cubicBezTo>
                <a:cubicBezTo>
                  <a:pt x="54" y="208"/>
                  <a:pt x="54" y="208"/>
                  <a:pt x="54" y="208"/>
                </a:cubicBezTo>
                <a:cubicBezTo>
                  <a:pt x="220" y="208"/>
                  <a:pt x="220" y="208"/>
                  <a:pt x="220" y="208"/>
                </a:cubicBezTo>
                <a:cubicBezTo>
                  <a:pt x="220" y="224"/>
                  <a:pt x="220" y="224"/>
                  <a:pt x="220" y="224"/>
                </a:cubicBezTo>
                <a:cubicBezTo>
                  <a:pt x="244" y="224"/>
                  <a:pt x="244" y="224"/>
                  <a:pt x="244" y="224"/>
                </a:cubicBezTo>
                <a:cubicBezTo>
                  <a:pt x="244" y="224"/>
                  <a:pt x="244" y="224"/>
                  <a:pt x="244" y="224"/>
                </a:cubicBezTo>
                <a:cubicBezTo>
                  <a:pt x="244" y="224"/>
                  <a:pt x="244" y="224"/>
                  <a:pt x="244" y="224"/>
                </a:cubicBezTo>
                <a:cubicBezTo>
                  <a:pt x="249" y="215"/>
                  <a:pt x="249" y="215"/>
                  <a:pt x="249" y="215"/>
                </a:cubicBezTo>
                <a:cubicBezTo>
                  <a:pt x="249" y="215"/>
                  <a:pt x="249" y="215"/>
                  <a:pt x="249" y="215"/>
                </a:cubicBezTo>
                <a:cubicBezTo>
                  <a:pt x="256" y="201"/>
                  <a:pt x="256" y="201"/>
                  <a:pt x="256" y="201"/>
                </a:cubicBezTo>
                <a:cubicBezTo>
                  <a:pt x="257" y="201"/>
                  <a:pt x="257" y="201"/>
                  <a:pt x="257" y="201"/>
                </a:cubicBezTo>
                <a:cubicBezTo>
                  <a:pt x="258" y="200"/>
                  <a:pt x="266" y="194"/>
                  <a:pt x="263" y="184"/>
                </a:cubicBezTo>
                <a:cubicBezTo>
                  <a:pt x="261" y="172"/>
                  <a:pt x="261" y="172"/>
                  <a:pt x="261" y="172"/>
                </a:cubicBezTo>
                <a:cubicBezTo>
                  <a:pt x="261" y="172"/>
                  <a:pt x="261" y="172"/>
                  <a:pt x="261" y="172"/>
                </a:cubicBezTo>
                <a:cubicBezTo>
                  <a:pt x="259" y="170"/>
                  <a:pt x="251" y="162"/>
                  <a:pt x="249" y="156"/>
                </a:cubicBezTo>
                <a:cubicBezTo>
                  <a:pt x="247" y="148"/>
                  <a:pt x="247" y="148"/>
                  <a:pt x="247" y="148"/>
                </a:cubicBezTo>
                <a:cubicBezTo>
                  <a:pt x="240" y="135"/>
                  <a:pt x="240" y="135"/>
                  <a:pt x="240" y="135"/>
                </a:cubicBezTo>
                <a:cubicBezTo>
                  <a:pt x="220" y="125"/>
                  <a:pt x="220" y="125"/>
                  <a:pt x="220" y="125"/>
                </a:cubicBezTo>
                <a:cubicBezTo>
                  <a:pt x="215" y="108"/>
                  <a:pt x="215" y="108"/>
                  <a:pt x="215" y="108"/>
                </a:cubicBezTo>
                <a:cubicBezTo>
                  <a:pt x="218" y="92"/>
                  <a:pt x="218" y="92"/>
                  <a:pt x="218" y="92"/>
                </a:cubicBezTo>
                <a:cubicBezTo>
                  <a:pt x="201" y="75"/>
                  <a:pt x="201" y="75"/>
                  <a:pt x="201" y="75"/>
                </a:cubicBezTo>
                <a:cubicBezTo>
                  <a:pt x="184" y="64"/>
                  <a:pt x="184" y="64"/>
                  <a:pt x="184" y="64"/>
                </a:cubicBezTo>
                <a:cubicBezTo>
                  <a:pt x="169" y="54"/>
                  <a:pt x="169" y="54"/>
                  <a:pt x="169" y="54"/>
                </a:cubicBezTo>
                <a:cubicBezTo>
                  <a:pt x="169" y="19"/>
                  <a:pt x="169" y="19"/>
                  <a:pt x="169" y="19"/>
                </a:cubicBezTo>
                <a:cubicBezTo>
                  <a:pt x="162" y="0"/>
                  <a:pt x="162" y="0"/>
                  <a:pt x="162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EBF5FF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9" name="Freeform 29"/>
          <p:cNvSpPr>
            <a:spLocks/>
          </p:cNvSpPr>
          <p:nvPr/>
        </p:nvSpPr>
        <p:spPr bwMode="auto">
          <a:xfrm>
            <a:off x="6285129" y="3395217"/>
            <a:ext cx="587350" cy="455358"/>
          </a:xfrm>
          <a:custGeom>
            <a:avLst/>
            <a:gdLst>
              <a:gd name="T0" fmla="*/ 79 w 199"/>
              <a:gd name="T1" fmla="*/ 0 h 146"/>
              <a:gd name="T2" fmla="*/ 74 w 199"/>
              <a:gd name="T3" fmla="*/ 17 h 146"/>
              <a:gd name="T4" fmla="*/ 74 w 199"/>
              <a:gd name="T5" fmla="*/ 29 h 146"/>
              <a:gd name="T6" fmla="*/ 74 w 199"/>
              <a:gd name="T7" fmla="*/ 41 h 146"/>
              <a:gd name="T8" fmla="*/ 69 w 199"/>
              <a:gd name="T9" fmla="*/ 53 h 146"/>
              <a:gd name="T10" fmla="*/ 59 w 199"/>
              <a:gd name="T11" fmla="*/ 64 h 146"/>
              <a:gd name="T12" fmla="*/ 49 w 199"/>
              <a:gd name="T13" fmla="*/ 71 h 146"/>
              <a:gd name="T14" fmla="*/ 44 w 199"/>
              <a:gd name="T15" fmla="*/ 75 h 146"/>
              <a:gd name="T16" fmla="*/ 36 w 199"/>
              <a:gd name="T17" fmla="*/ 80 h 146"/>
              <a:gd name="T18" fmla="*/ 20 w 199"/>
              <a:gd name="T19" fmla="*/ 87 h 146"/>
              <a:gd name="T20" fmla="*/ 4 w 199"/>
              <a:gd name="T21" fmla="*/ 100 h 146"/>
              <a:gd name="T22" fmla="*/ 4 w 199"/>
              <a:gd name="T23" fmla="*/ 103 h 146"/>
              <a:gd name="T24" fmla="*/ 2 w 199"/>
              <a:gd name="T25" fmla="*/ 109 h 146"/>
              <a:gd name="T26" fmla="*/ 0 w 199"/>
              <a:gd name="T27" fmla="*/ 122 h 146"/>
              <a:gd name="T28" fmla="*/ 1 w 199"/>
              <a:gd name="T29" fmla="*/ 129 h 146"/>
              <a:gd name="T30" fmla="*/ 5 w 199"/>
              <a:gd name="T31" fmla="*/ 133 h 146"/>
              <a:gd name="T32" fmla="*/ 11 w 199"/>
              <a:gd name="T33" fmla="*/ 138 h 146"/>
              <a:gd name="T34" fmla="*/ 13 w 199"/>
              <a:gd name="T35" fmla="*/ 137 h 146"/>
              <a:gd name="T36" fmla="*/ 16 w 199"/>
              <a:gd name="T37" fmla="*/ 141 h 146"/>
              <a:gd name="T38" fmla="*/ 18 w 199"/>
              <a:gd name="T39" fmla="*/ 144 h 146"/>
              <a:gd name="T40" fmla="*/ 20 w 199"/>
              <a:gd name="T41" fmla="*/ 144 h 146"/>
              <a:gd name="T42" fmla="*/ 23 w 199"/>
              <a:gd name="T43" fmla="*/ 144 h 146"/>
              <a:gd name="T44" fmla="*/ 26 w 199"/>
              <a:gd name="T45" fmla="*/ 144 h 146"/>
              <a:gd name="T46" fmla="*/ 30 w 199"/>
              <a:gd name="T47" fmla="*/ 144 h 146"/>
              <a:gd name="T48" fmla="*/ 33 w 199"/>
              <a:gd name="T49" fmla="*/ 144 h 146"/>
              <a:gd name="T50" fmla="*/ 37 w 199"/>
              <a:gd name="T51" fmla="*/ 144 h 146"/>
              <a:gd name="T52" fmla="*/ 41 w 199"/>
              <a:gd name="T53" fmla="*/ 145 h 146"/>
              <a:gd name="T54" fmla="*/ 46 w 199"/>
              <a:gd name="T55" fmla="*/ 145 h 146"/>
              <a:gd name="T56" fmla="*/ 47 w 199"/>
              <a:gd name="T57" fmla="*/ 145 h 146"/>
              <a:gd name="T58" fmla="*/ 50 w 199"/>
              <a:gd name="T59" fmla="*/ 145 h 146"/>
              <a:gd name="T60" fmla="*/ 55 w 199"/>
              <a:gd name="T61" fmla="*/ 145 h 146"/>
              <a:gd name="T62" fmla="*/ 58 w 199"/>
              <a:gd name="T63" fmla="*/ 146 h 146"/>
              <a:gd name="T64" fmla="*/ 59 w 199"/>
              <a:gd name="T65" fmla="*/ 146 h 146"/>
              <a:gd name="T66" fmla="*/ 64 w 199"/>
              <a:gd name="T67" fmla="*/ 146 h 146"/>
              <a:gd name="T68" fmla="*/ 70 w 199"/>
              <a:gd name="T69" fmla="*/ 144 h 146"/>
              <a:gd name="T70" fmla="*/ 104 w 199"/>
              <a:gd name="T71" fmla="*/ 142 h 146"/>
              <a:gd name="T72" fmla="*/ 108 w 199"/>
              <a:gd name="T73" fmla="*/ 133 h 146"/>
              <a:gd name="T74" fmla="*/ 114 w 199"/>
              <a:gd name="T75" fmla="*/ 128 h 146"/>
              <a:gd name="T76" fmla="*/ 114 w 199"/>
              <a:gd name="T77" fmla="*/ 128 h 146"/>
              <a:gd name="T78" fmla="*/ 117 w 199"/>
              <a:gd name="T79" fmla="*/ 126 h 146"/>
              <a:gd name="T80" fmla="*/ 115 w 199"/>
              <a:gd name="T81" fmla="*/ 126 h 146"/>
              <a:gd name="T82" fmla="*/ 116 w 199"/>
              <a:gd name="T83" fmla="*/ 124 h 146"/>
              <a:gd name="T84" fmla="*/ 120 w 199"/>
              <a:gd name="T85" fmla="*/ 118 h 146"/>
              <a:gd name="T86" fmla="*/ 128 w 199"/>
              <a:gd name="T87" fmla="*/ 106 h 146"/>
              <a:gd name="T88" fmla="*/ 136 w 199"/>
              <a:gd name="T89" fmla="*/ 104 h 146"/>
              <a:gd name="T90" fmla="*/ 143 w 199"/>
              <a:gd name="T91" fmla="*/ 91 h 146"/>
              <a:gd name="T92" fmla="*/ 151 w 199"/>
              <a:gd name="T93" fmla="*/ 88 h 146"/>
              <a:gd name="T94" fmla="*/ 160 w 199"/>
              <a:gd name="T95" fmla="*/ 77 h 146"/>
              <a:gd name="T96" fmla="*/ 166 w 199"/>
              <a:gd name="T97" fmla="*/ 72 h 146"/>
              <a:gd name="T98" fmla="*/ 174 w 199"/>
              <a:gd name="T99" fmla="*/ 70 h 146"/>
              <a:gd name="T100" fmla="*/ 183 w 199"/>
              <a:gd name="T101" fmla="*/ 74 h 146"/>
              <a:gd name="T102" fmla="*/ 186 w 199"/>
              <a:gd name="T103" fmla="*/ 67 h 146"/>
              <a:gd name="T104" fmla="*/ 195 w 199"/>
              <a:gd name="T105" fmla="*/ 67 h 146"/>
              <a:gd name="T106" fmla="*/ 196 w 199"/>
              <a:gd name="T107" fmla="*/ 65 h 146"/>
              <a:gd name="T108" fmla="*/ 199 w 199"/>
              <a:gd name="T109" fmla="*/ 62 h 146"/>
              <a:gd name="T110" fmla="*/ 192 w 199"/>
              <a:gd name="T111" fmla="*/ 60 h 146"/>
              <a:gd name="T112" fmla="*/ 157 w 199"/>
              <a:gd name="T113" fmla="*/ 61 h 146"/>
              <a:gd name="T114" fmla="*/ 140 w 199"/>
              <a:gd name="T115" fmla="*/ 60 h 146"/>
              <a:gd name="T116" fmla="*/ 129 w 199"/>
              <a:gd name="T117" fmla="*/ 62 h 146"/>
              <a:gd name="T118" fmla="*/ 117 w 199"/>
              <a:gd name="T119" fmla="*/ 66 h 146"/>
              <a:gd name="T120" fmla="*/ 81 w 199"/>
              <a:gd name="T121" fmla="*/ 55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99" h="146">
                <a:moveTo>
                  <a:pt x="81" y="0"/>
                </a:moveTo>
                <a:cubicBezTo>
                  <a:pt x="79" y="0"/>
                  <a:pt x="79" y="0"/>
                  <a:pt x="79" y="0"/>
                </a:cubicBezTo>
                <a:cubicBezTo>
                  <a:pt x="74" y="13"/>
                  <a:pt x="74" y="13"/>
                  <a:pt x="74" y="13"/>
                </a:cubicBezTo>
                <a:cubicBezTo>
                  <a:pt x="74" y="17"/>
                  <a:pt x="74" y="17"/>
                  <a:pt x="74" y="17"/>
                </a:cubicBezTo>
                <a:cubicBezTo>
                  <a:pt x="74" y="19"/>
                  <a:pt x="75" y="22"/>
                  <a:pt x="74" y="24"/>
                </a:cubicBezTo>
                <a:cubicBezTo>
                  <a:pt x="74" y="26"/>
                  <a:pt x="74" y="27"/>
                  <a:pt x="74" y="29"/>
                </a:cubicBezTo>
                <a:cubicBezTo>
                  <a:pt x="74" y="30"/>
                  <a:pt x="74" y="31"/>
                  <a:pt x="74" y="33"/>
                </a:cubicBezTo>
                <a:cubicBezTo>
                  <a:pt x="74" y="41"/>
                  <a:pt x="74" y="41"/>
                  <a:pt x="74" y="41"/>
                </a:cubicBezTo>
                <a:cubicBezTo>
                  <a:pt x="69" y="41"/>
                  <a:pt x="69" y="41"/>
                  <a:pt x="69" y="41"/>
                </a:cubicBezTo>
                <a:cubicBezTo>
                  <a:pt x="69" y="53"/>
                  <a:pt x="69" y="53"/>
                  <a:pt x="69" y="53"/>
                </a:cubicBezTo>
                <a:cubicBezTo>
                  <a:pt x="65" y="57"/>
                  <a:pt x="65" y="57"/>
                  <a:pt x="65" y="57"/>
                </a:cubicBezTo>
                <a:cubicBezTo>
                  <a:pt x="59" y="64"/>
                  <a:pt x="59" y="64"/>
                  <a:pt x="59" y="64"/>
                </a:cubicBezTo>
                <a:cubicBezTo>
                  <a:pt x="54" y="64"/>
                  <a:pt x="54" y="64"/>
                  <a:pt x="54" y="64"/>
                </a:cubicBezTo>
                <a:cubicBezTo>
                  <a:pt x="49" y="71"/>
                  <a:pt x="49" y="71"/>
                  <a:pt x="49" y="71"/>
                </a:cubicBezTo>
                <a:cubicBezTo>
                  <a:pt x="47" y="74"/>
                  <a:pt x="47" y="74"/>
                  <a:pt x="47" y="74"/>
                </a:cubicBezTo>
                <a:cubicBezTo>
                  <a:pt x="46" y="75"/>
                  <a:pt x="45" y="75"/>
                  <a:pt x="44" y="75"/>
                </a:cubicBezTo>
                <a:cubicBezTo>
                  <a:pt x="43" y="74"/>
                  <a:pt x="43" y="74"/>
                  <a:pt x="43" y="74"/>
                </a:cubicBezTo>
                <a:cubicBezTo>
                  <a:pt x="36" y="80"/>
                  <a:pt x="36" y="80"/>
                  <a:pt x="36" y="80"/>
                </a:cubicBezTo>
                <a:cubicBezTo>
                  <a:pt x="36" y="80"/>
                  <a:pt x="29" y="83"/>
                  <a:pt x="23" y="85"/>
                </a:cubicBezTo>
                <a:cubicBezTo>
                  <a:pt x="20" y="85"/>
                  <a:pt x="20" y="86"/>
                  <a:pt x="20" y="87"/>
                </a:cubicBezTo>
                <a:cubicBezTo>
                  <a:pt x="21" y="89"/>
                  <a:pt x="20" y="91"/>
                  <a:pt x="18" y="92"/>
                </a:cubicBezTo>
                <a:cubicBezTo>
                  <a:pt x="13" y="95"/>
                  <a:pt x="5" y="100"/>
                  <a:pt x="4" y="100"/>
                </a:cubicBezTo>
                <a:cubicBezTo>
                  <a:pt x="4" y="102"/>
                  <a:pt x="4" y="102"/>
                  <a:pt x="4" y="102"/>
                </a:cubicBezTo>
                <a:cubicBezTo>
                  <a:pt x="4" y="103"/>
                  <a:pt x="4" y="103"/>
                  <a:pt x="4" y="103"/>
                </a:cubicBezTo>
                <a:cubicBezTo>
                  <a:pt x="4" y="105"/>
                  <a:pt x="4" y="105"/>
                  <a:pt x="4" y="105"/>
                </a:cubicBezTo>
                <a:cubicBezTo>
                  <a:pt x="2" y="109"/>
                  <a:pt x="2" y="109"/>
                  <a:pt x="2" y="109"/>
                </a:cubicBezTo>
                <a:cubicBezTo>
                  <a:pt x="1" y="112"/>
                  <a:pt x="1" y="114"/>
                  <a:pt x="1" y="115"/>
                </a:cubicBezTo>
                <a:cubicBezTo>
                  <a:pt x="1" y="117"/>
                  <a:pt x="0" y="120"/>
                  <a:pt x="0" y="122"/>
                </a:cubicBezTo>
                <a:cubicBezTo>
                  <a:pt x="0" y="123"/>
                  <a:pt x="0" y="123"/>
                  <a:pt x="0" y="124"/>
                </a:cubicBezTo>
                <a:cubicBezTo>
                  <a:pt x="1" y="129"/>
                  <a:pt x="1" y="129"/>
                  <a:pt x="1" y="129"/>
                </a:cubicBezTo>
                <a:cubicBezTo>
                  <a:pt x="2" y="131"/>
                  <a:pt x="2" y="131"/>
                  <a:pt x="2" y="131"/>
                </a:cubicBezTo>
                <a:cubicBezTo>
                  <a:pt x="3" y="132"/>
                  <a:pt x="4" y="132"/>
                  <a:pt x="5" y="133"/>
                </a:cubicBezTo>
                <a:cubicBezTo>
                  <a:pt x="6" y="134"/>
                  <a:pt x="7" y="135"/>
                  <a:pt x="9" y="137"/>
                </a:cubicBezTo>
                <a:cubicBezTo>
                  <a:pt x="9" y="138"/>
                  <a:pt x="10" y="138"/>
                  <a:pt x="11" y="138"/>
                </a:cubicBezTo>
                <a:cubicBezTo>
                  <a:pt x="11" y="138"/>
                  <a:pt x="11" y="138"/>
                  <a:pt x="12" y="138"/>
                </a:cubicBezTo>
                <a:cubicBezTo>
                  <a:pt x="13" y="137"/>
                  <a:pt x="13" y="137"/>
                  <a:pt x="13" y="137"/>
                </a:cubicBezTo>
                <a:cubicBezTo>
                  <a:pt x="14" y="138"/>
                  <a:pt x="14" y="138"/>
                  <a:pt x="14" y="138"/>
                </a:cubicBezTo>
                <a:cubicBezTo>
                  <a:pt x="14" y="139"/>
                  <a:pt x="15" y="140"/>
                  <a:pt x="16" y="141"/>
                </a:cubicBezTo>
                <a:cubicBezTo>
                  <a:pt x="17" y="142"/>
                  <a:pt x="18" y="143"/>
                  <a:pt x="18" y="144"/>
                </a:cubicBezTo>
                <a:cubicBezTo>
                  <a:pt x="18" y="144"/>
                  <a:pt x="18" y="144"/>
                  <a:pt x="18" y="144"/>
                </a:cubicBezTo>
                <a:cubicBezTo>
                  <a:pt x="19" y="144"/>
                  <a:pt x="19" y="144"/>
                  <a:pt x="19" y="144"/>
                </a:cubicBezTo>
                <a:cubicBezTo>
                  <a:pt x="20" y="144"/>
                  <a:pt x="20" y="144"/>
                  <a:pt x="20" y="144"/>
                </a:cubicBezTo>
                <a:cubicBezTo>
                  <a:pt x="21" y="144"/>
                  <a:pt x="21" y="144"/>
                  <a:pt x="22" y="144"/>
                </a:cubicBezTo>
                <a:cubicBezTo>
                  <a:pt x="22" y="144"/>
                  <a:pt x="22" y="144"/>
                  <a:pt x="23" y="144"/>
                </a:cubicBezTo>
                <a:cubicBezTo>
                  <a:pt x="23" y="144"/>
                  <a:pt x="23" y="144"/>
                  <a:pt x="23" y="144"/>
                </a:cubicBezTo>
                <a:cubicBezTo>
                  <a:pt x="24" y="144"/>
                  <a:pt x="25" y="144"/>
                  <a:pt x="26" y="144"/>
                </a:cubicBezTo>
                <a:cubicBezTo>
                  <a:pt x="27" y="144"/>
                  <a:pt x="28" y="144"/>
                  <a:pt x="29" y="144"/>
                </a:cubicBezTo>
                <a:cubicBezTo>
                  <a:pt x="30" y="144"/>
                  <a:pt x="30" y="144"/>
                  <a:pt x="30" y="144"/>
                </a:cubicBezTo>
                <a:cubicBezTo>
                  <a:pt x="31" y="145"/>
                  <a:pt x="31" y="145"/>
                  <a:pt x="31" y="145"/>
                </a:cubicBezTo>
                <a:cubicBezTo>
                  <a:pt x="32" y="145"/>
                  <a:pt x="33" y="145"/>
                  <a:pt x="33" y="144"/>
                </a:cubicBezTo>
                <a:cubicBezTo>
                  <a:pt x="34" y="144"/>
                  <a:pt x="35" y="144"/>
                  <a:pt x="35" y="144"/>
                </a:cubicBezTo>
                <a:cubicBezTo>
                  <a:pt x="36" y="144"/>
                  <a:pt x="36" y="144"/>
                  <a:pt x="37" y="144"/>
                </a:cubicBezTo>
                <a:cubicBezTo>
                  <a:pt x="37" y="145"/>
                  <a:pt x="38" y="145"/>
                  <a:pt x="39" y="145"/>
                </a:cubicBezTo>
                <a:cubicBezTo>
                  <a:pt x="40" y="145"/>
                  <a:pt x="41" y="145"/>
                  <a:pt x="41" y="145"/>
                </a:cubicBezTo>
                <a:cubicBezTo>
                  <a:pt x="42" y="145"/>
                  <a:pt x="43" y="145"/>
                  <a:pt x="44" y="145"/>
                </a:cubicBezTo>
                <a:cubicBezTo>
                  <a:pt x="45" y="145"/>
                  <a:pt x="45" y="145"/>
                  <a:pt x="46" y="145"/>
                </a:cubicBezTo>
                <a:cubicBezTo>
                  <a:pt x="46" y="145"/>
                  <a:pt x="46" y="145"/>
                  <a:pt x="47" y="145"/>
                </a:cubicBezTo>
                <a:cubicBezTo>
                  <a:pt x="47" y="145"/>
                  <a:pt x="47" y="145"/>
                  <a:pt x="47" y="145"/>
                </a:cubicBezTo>
                <a:cubicBezTo>
                  <a:pt x="48" y="145"/>
                  <a:pt x="49" y="145"/>
                  <a:pt x="50" y="145"/>
                </a:cubicBezTo>
                <a:cubicBezTo>
                  <a:pt x="50" y="145"/>
                  <a:pt x="50" y="145"/>
                  <a:pt x="50" y="145"/>
                </a:cubicBezTo>
                <a:cubicBezTo>
                  <a:pt x="50" y="145"/>
                  <a:pt x="50" y="145"/>
                  <a:pt x="50" y="145"/>
                </a:cubicBezTo>
                <a:cubicBezTo>
                  <a:pt x="55" y="145"/>
                  <a:pt x="55" y="145"/>
                  <a:pt x="55" y="145"/>
                </a:cubicBezTo>
                <a:cubicBezTo>
                  <a:pt x="55" y="145"/>
                  <a:pt x="55" y="145"/>
                  <a:pt x="55" y="145"/>
                </a:cubicBezTo>
                <a:cubicBezTo>
                  <a:pt x="56" y="145"/>
                  <a:pt x="57" y="145"/>
                  <a:pt x="58" y="146"/>
                </a:cubicBezTo>
                <a:cubicBezTo>
                  <a:pt x="58" y="146"/>
                  <a:pt x="58" y="146"/>
                  <a:pt x="58" y="146"/>
                </a:cubicBezTo>
                <a:cubicBezTo>
                  <a:pt x="59" y="146"/>
                  <a:pt x="59" y="146"/>
                  <a:pt x="59" y="146"/>
                </a:cubicBezTo>
                <a:cubicBezTo>
                  <a:pt x="60" y="146"/>
                  <a:pt x="61" y="146"/>
                  <a:pt x="62" y="146"/>
                </a:cubicBezTo>
                <a:cubicBezTo>
                  <a:pt x="63" y="146"/>
                  <a:pt x="64" y="146"/>
                  <a:pt x="64" y="146"/>
                </a:cubicBezTo>
                <a:cubicBezTo>
                  <a:pt x="64" y="146"/>
                  <a:pt x="64" y="146"/>
                  <a:pt x="64" y="146"/>
                </a:cubicBezTo>
                <a:cubicBezTo>
                  <a:pt x="67" y="146"/>
                  <a:pt x="70" y="145"/>
                  <a:pt x="70" y="144"/>
                </a:cubicBezTo>
                <a:cubicBezTo>
                  <a:pt x="81" y="142"/>
                  <a:pt x="81" y="142"/>
                  <a:pt x="81" y="142"/>
                </a:cubicBezTo>
                <a:cubicBezTo>
                  <a:pt x="104" y="142"/>
                  <a:pt x="104" y="142"/>
                  <a:pt x="104" y="142"/>
                </a:cubicBezTo>
                <a:cubicBezTo>
                  <a:pt x="104" y="138"/>
                  <a:pt x="104" y="138"/>
                  <a:pt x="104" y="138"/>
                </a:cubicBezTo>
                <a:cubicBezTo>
                  <a:pt x="104" y="137"/>
                  <a:pt x="108" y="135"/>
                  <a:pt x="108" y="133"/>
                </a:cubicBezTo>
                <a:cubicBezTo>
                  <a:pt x="109" y="132"/>
                  <a:pt x="110" y="130"/>
                  <a:pt x="111" y="127"/>
                </a:cubicBezTo>
                <a:cubicBezTo>
                  <a:pt x="112" y="127"/>
                  <a:pt x="113" y="128"/>
                  <a:pt x="114" y="128"/>
                </a:cubicBezTo>
                <a:cubicBezTo>
                  <a:pt x="114" y="128"/>
                  <a:pt x="114" y="128"/>
                  <a:pt x="114" y="128"/>
                </a:cubicBezTo>
                <a:cubicBezTo>
                  <a:pt x="114" y="128"/>
                  <a:pt x="114" y="128"/>
                  <a:pt x="114" y="128"/>
                </a:cubicBezTo>
                <a:cubicBezTo>
                  <a:pt x="115" y="128"/>
                  <a:pt x="115" y="128"/>
                  <a:pt x="115" y="128"/>
                </a:cubicBezTo>
                <a:cubicBezTo>
                  <a:pt x="117" y="126"/>
                  <a:pt x="117" y="126"/>
                  <a:pt x="117" y="126"/>
                </a:cubicBezTo>
                <a:cubicBezTo>
                  <a:pt x="115" y="126"/>
                  <a:pt x="115" y="126"/>
                  <a:pt x="115" y="126"/>
                </a:cubicBezTo>
                <a:cubicBezTo>
                  <a:pt x="115" y="126"/>
                  <a:pt x="115" y="126"/>
                  <a:pt x="115" y="126"/>
                </a:cubicBezTo>
                <a:cubicBezTo>
                  <a:pt x="115" y="125"/>
                  <a:pt x="115" y="125"/>
                  <a:pt x="115" y="125"/>
                </a:cubicBezTo>
                <a:cubicBezTo>
                  <a:pt x="116" y="124"/>
                  <a:pt x="116" y="124"/>
                  <a:pt x="116" y="124"/>
                </a:cubicBezTo>
                <a:cubicBezTo>
                  <a:pt x="118" y="121"/>
                  <a:pt x="119" y="120"/>
                  <a:pt x="119" y="120"/>
                </a:cubicBezTo>
                <a:cubicBezTo>
                  <a:pt x="119" y="120"/>
                  <a:pt x="119" y="120"/>
                  <a:pt x="120" y="118"/>
                </a:cubicBezTo>
                <a:cubicBezTo>
                  <a:pt x="122" y="116"/>
                  <a:pt x="121" y="110"/>
                  <a:pt x="120" y="109"/>
                </a:cubicBezTo>
                <a:cubicBezTo>
                  <a:pt x="128" y="106"/>
                  <a:pt x="128" y="106"/>
                  <a:pt x="128" y="106"/>
                </a:cubicBezTo>
                <a:cubicBezTo>
                  <a:pt x="137" y="106"/>
                  <a:pt x="137" y="106"/>
                  <a:pt x="137" y="106"/>
                </a:cubicBezTo>
                <a:cubicBezTo>
                  <a:pt x="136" y="104"/>
                  <a:pt x="136" y="104"/>
                  <a:pt x="136" y="104"/>
                </a:cubicBezTo>
                <a:cubicBezTo>
                  <a:pt x="135" y="103"/>
                  <a:pt x="135" y="101"/>
                  <a:pt x="137" y="99"/>
                </a:cubicBezTo>
                <a:cubicBezTo>
                  <a:pt x="139" y="97"/>
                  <a:pt x="142" y="92"/>
                  <a:pt x="143" y="91"/>
                </a:cubicBezTo>
                <a:cubicBezTo>
                  <a:pt x="147" y="91"/>
                  <a:pt x="147" y="91"/>
                  <a:pt x="147" y="91"/>
                </a:cubicBezTo>
                <a:cubicBezTo>
                  <a:pt x="151" y="88"/>
                  <a:pt x="151" y="88"/>
                  <a:pt x="151" y="88"/>
                </a:cubicBezTo>
                <a:cubicBezTo>
                  <a:pt x="155" y="82"/>
                  <a:pt x="155" y="82"/>
                  <a:pt x="155" y="82"/>
                </a:cubicBezTo>
                <a:cubicBezTo>
                  <a:pt x="158" y="79"/>
                  <a:pt x="159" y="77"/>
                  <a:pt x="160" y="77"/>
                </a:cubicBezTo>
                <a:cubicBezTo>
                  <a:pt x="162" y="77"/>
                  <a:pt x="162" y="77"/>
                  <a:pt x="162" y="77"/>
                </a:cubicBezTo>
                <a:cubicBezTo>
                  <a:pt x="166" y="72"/>
                  <a:pt x="166" y="72"/>
                  <a:pt x="166" y="72"/>
                </a:cubicBezTo>
                <a:cubicBezTo>
                  <a:pt x="166" y="67"/>
                  <a:pt x="166" y="67"/>
                  <a:pt x="166" y="67"/>
                </a:cubicBezTo>
                <a:cubicBezTo>
                  <a:pt x="174" y="70"/>
                  <a:pt x="174" y="70"/>
                  <a:pt x="174" y="70"/>
                </a:cubicBezTo>
                <a:cubicBezTo>
                  <a:pt x="178" y="71"/>
                  <a:pt x="178" y="71"/>
                  <a:pt x="178" y="71"/>
                </a:cubicBezTo>
                <a:cubicBezTo>
                  <a:pt x="183" y="74"/>
                  <a:pt x="183" y="74"/>
                  <a:pt x="183" y="74"/>
                </a:cubicBezTo>
                <a:cubicBezTo>
                  <a:pt x="186" y="71"/>
                  <a:pt x="186" y="71"/>
                  <a:pt x="186" y="71"/>
                </a:cubicBezTo>
                <a:cubicBezTo>
                  <a:pt x="186" y="67"/>
                  <a:pt x="186" y="67"/>
                  <a:pt x="186" y="67"/>
                </a:cubicBezTo>
                <a:cubicBezTo>
                  <a:pt x="194" y="67"/>
                  <a:pt x="194" y="67"/>
                  <a:pt x="194" y="67"/>
                </a:cubicBezTo>
                <a:cubicBezTo>
                  <a:pt x="195" y="67"/>
                  <a:pt x="195" y="67"/>
                  <a:pt x="195" y="67"/>
                </a:cubicBezTo>
                <a:cubicBezTo>
                  <a:pt x="196" y="66"/>
                  <a:pt x="196" y="66"/>
                  <a:pt x="196" y="66"/>
                </a:cubicBezTo>
                <a:cubicBezTo>
                  <a:pt x="196" y="65"/>
                  <a:pt x="196" y="65"/>
                  <a:pt x="196" y="65"/>
                </a:cubicBezTo>
                <a:cubicBezTo>
                  <a:pt x="196" y="65"/>
                  <a:pt x="196" y="65"/>
                  <a:pt x="196" y="65"/>
                </a:cubicBezTo>
                <a:cubicBezTo>
                  <a:pt x="199" y="63"/>
                  <a:pt x="199" y="62"/>
                  <a:pt x="199" y="62"/>
                </a:cubicBezTo>
                <a:cubicBezTo>
                  <a:pt x="199" y="62"/>
                  <a:pt x="199" y="62"/>
                  <a:pt x="199" y="62"/>
                </a:cubicBezTo>
                <a:cubicBezTo>
                  <a:pt x="196" y="61"/>
                  <a:pt x="193" y="60"/>
                  <a:pt x="192" y="60"/>
                </a:cubicBezTo>
                <a:cubicBezTo>
                  <a:pt x="179" y="58"/>
                  <a:pt x="179" y="58"/>
                  <a:pt x="179" y="58"/>
                </a:cubicBezTo>
                <a:cubicBezTo>
                  <a:pt x="157" y="61"/>
                  <a:pt x="157" y="61"/>
                  <a:pt x="157" y="61"/>
                </a:cubicBezTo>
                <a:cubicBezTo>
                  <a:pt x="149" y="61"/>
                  <a:pt x="149" y="61"/>
                  <a:pt x="149" y="61"/>
                </a:cubicBezTo>
                <a:cubicBezTo>
                  <a:pt x="140" y="60"/>
                  <a:pt x="140" y="60"/>
                  <a:pt x="140" y="60"/>
                </a:cubicBezTo>
                <a:cubicBezTo>
                  <a:pt x="134" y="60"/>
                  <a:pt x="134" y="60"/>
                  <a:pt x="134" y="60"/>
                </a:cubicBezTo>
                <a:cubicBezTo>
                  <a:pt x="129" y="62"/>
                  <a:pt x="129" y="62"/>
                  <a:pt x="129" y="62"/>
                </a:cubicBezTo>
                <a:cubicBezTo>
                  <a:pt x="129" y="62"/>
                  <a:pt x="125" y="64"/>
                  <a:pt x="119" y="66"/>
                </a:cubicBezTo>
                <a:cubicBezTo>
                  <a:pt x="117" y="66"/>
                  <a:pt x="117" y="66"/>
                  <a:pt x="117" y="66"/>
                </a:cubicBezTo>
                <a:cubicBezTo>
                  <a:pt x="117" y="55"/>
                  <a:pt x="117" y="55"/>
                  <a:pt x="117" y="55"/>
                </a:cubicBezTo>
                <a:cubicBezTo>
                  <a:pt x="81" y="55"/>
                  <a:pt x="81" y="55"/>
                  <a:pt x="81" y="55"/>
                </a:cubicBezTo>
                <a:lnTo>
                  <a:pt x="81" y="0"/>
                </a:lnTo>
                <a:close/>
              </a:path>
            </a:pathLst>
          </a:custGeom>
          <a:solidFill>
            <a:srgbClr val="EBF5FF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24" name="Freeform 32"/>
          <p:cNvSpPr>
            <a:spLocks/>
          </p:cNvSpPr>
          <p:nvPr/>
        </p:nvSpPr>
        <p:spPr bwMode="auto">
          <a:xfrm>
            <a:off x="5378342" y="3915847"/>
            <a:ext cx="989222" cy="242442"/>
          </a:xfrm>
          <a:custGeom>
            <a:avLst/>
            <a:gdLst>
              <a:gd name="T0" fmla="*/ 302 w 336"/>
              <a:gd name="T1" fmla="*/ 0 h 78"/>
              <a:gd name="T2" fmla="*/ 94 w 336"/>
              <a:gd name="T3" fmla="*/ 0 h 78"/>
              <a:gd name="T4" fmla="*/ 94 w 336"/>
              <a:gd name="T5" fmla="*/ 13 h 78"/>
              <a:gd name="T6" fmla="*/ 38 w 336"/>
              <a:gd name="T7" fmla="*/ 13 h 78"/>
              <a:gd name="T8" fmla="*/ 38 w 336"/>
              <a:gd name="T9" fmla="*/ 12 h 78"/>
              <a:gd name="T10" fmla="*/ 38 w 336"/>
              <a:gd name="T11" fmla="*/ 12 h 78"/>
              <a:gd name="T12" fmla="*/ 33 w 336"/>
              <a:gd name="T13" fmla="*/ 21 h 78"/>
              <a:gd name="T14" fmla="*/ 33 w 336"/>
              <a:gd name="T15" fmla="*/ 21 h 78"/>
              <a:gd name="T16" fmla="*/ 33 w 336"/>
              <a:gd name="T17" fmla="*/ 21 h 78"/>
              <a:gd name="T18" fmla="*/ 30 w 336"/>
              <a:gd name="T19" fmla="*/ 24 h 78"/>
              <a:gd name="T20" fmla="*/ 29 w 336"/>
              <a:gd name="T21" fmla="*/ 26 h 78"/>
              <a:gd name="T22" fmla="*/ 26 w 336"/>
              <a:gd name="T23" fmla="*/ 28 h 78"/>
              <a:gd name="T24" fmla="*/ 26 w 336"/>
              <a:gd name="T25" fmla="*/ 29 h 78"/>
              <a:gd name="T26" fmla="*/ 26 w 336"/>
              <a:gd name="T27" fmla="*/ 33 h 78"/>
              <a:gd name="T28" fmla="*/ 24 w 336"/>
              <a:gd name="T29" fmla="*/ 37 h 78"/>
              <a:gd name="T30" fmla="*/ 23 w 336"/>
              <a:gd name="T31" fmla="*/ 39 h 78"/>
              <a:gd name="T32" fmla="*/ 23 w 336"/>
              <a:gd name="T33" fmla="*/ 40 h 78"/>
              <a:gd name="T34" fmla="*/ 23 w 336"/>
              <a:gd name="T35" fmla="*/ 42 h 78"/>
              <a:gd name="T36" fmla="*/ 23 w 336"/>
              <a:gd name="T37" fmla="*/ 44 h 78"/>
              <a:gd name="T38" fmla="*/ 20 w 336"/>
              <a:gd name="T39" fmla="*/ 44 h 78"/>
              <a:gd name="T40" fmla="*/ 22 w 336"/>
              <a:gd name="T41" fmla="*/ 46 h 78"/>
              <a:gd name="T42" fmla="*/ 17 w 336"/>
              <a:gd name="T43" fmla="*/ 50 h 78"/>
              <a:gd name="T44" fmla="*/ 14 w 336"/>
              <a:gd name="T45" fmla="*/ 58 h 78"/>
              <a:gd name="T46" fmla="*/ 6 w 336"/>
              <a:gd name="T47" fmla="*/ 64 h 78"/>
              <a:gd name="T48" fmla="*/ 6 w 336"/>
              <a:gd name="T49" fmla="*/ 70 h 78"/>
              <a:gd name="T50" fmla="*/ 2 w 336"/>
              <a:gd name="T51" fmla="*/ 74 h 78"/>
              <a:gd name="T52" fmla="*/ 0 w 336"/>
              <a:gd name="T53" fmla="*/ 78 h 78"/>
              <a:gd name="T54" fmla="*/ 0 w 336"/>
              <a:gd name="T55" fmla="*/ 78 h 78"/>
              <a:gd name="T56" fmla="*/ 94 w 336"/>
              <a:gd name="T57" fmla="*/ 78 h 78"/>
              <a:gd name="T58" fmla="*/ 189 w 336"/>
              <a:gd name="T59" fmla="*/ 78 h 78"/>
              <a:gd name="T60" fmla="*/ 230 w 336"/>
              <a:gd name="T61" fmla="*/ 78 h 78"/>
              <a:gd name="T62" fmla="*/ 230 w 336"/>
              <a:gd name="T63" fmla="*/ 78 h 78"/>
              <a:gd name="T64" fmla="*/ 230 w 336"/>
              <a:gd name="T65" fmla="*/ 75 h 78"/>
              <a:gd name="T66" fmla="*/ 230 w 336"/>
              <a:gd name="T67" fmla="*/ 73 h 78"/>
              <a:gd name="T68" fmla="*/ 231 w 336"/>
              <a:gd name="T69" fmla="*/ 72 h 78"/>
              <a:gd name="T70" fmla="*/ 233 w 336"/>
              <a:gd name="T71" fmla="*/ 70 h 78"/>
              <a:gd name="T72" fmla="*/ 233 w 336"/>
              <a:gd name="T73" fmla="*/ 70 h 78"/>
              <a:gd name="T74" fmla="*/ 237 w 336"/>
              <a:gd name="T75" fmla="*/ 65 h 78"/>
              <a:gd name="T76" fmla="*/ 245 w 336"/>
              <a:gd name="T77" fmla="*/ 61 h 78"/>
              <a:gd name="T78" fmla="*/ 249 w 336"/>
              <a:gd name="T79" fmla="*/ 58 h 78"/>
              <a:gd name="T80" fmla="*/ 257 w 336"/>
              <a:gd name="T81" fmla="*/ 58 h 78"/>
              <a:gd name="T82" fmla="*/ 261 w 336"/>
              <a:gd name="T83" fmla="*/ 52 h 78"/>
              <a:gd name="T84" fmla="*/ 269 w 336"/>
              <a:gd name="T85" fmla="*/ 48 h 78"/>
              <a:gd name="T86" fmla="*/ 272 w 336"/>
              <a:gd name="T87" fmla="*/ 48 h 78"/>
              <a:gd name="T88" fmla="*/ 276 w 336"/>
              <a:gd name="T89" fmla="*/ 45 h 78"/>
              <a:gd name="T90" fmla="*/ 280 w 336"/>
              <a:gd name="T91" fmla="*/ 45 h 78"/>
              <a:gd name="T92" fmla="*/ 280 w 336"/>
              <a:gd name="T93" fmla="*/ 41 h 78"/>
              <a:gd name="T94" fmla="*/ 296 w 336"/>
              <a:gd name="T95" fmla="*/ 34 h 78"/>
              <a:gd name="T96" fmla="*/ 314 w 336"/>
              <a:gd name="T97" fmla="*/ 34 h 78"/>
              <a:gd name="T98" fmla="*/ 324 w 336"/>
              <a:gd name="T99" fmla="*/ 29 h 78"/>
              <a:gd name="T100" fmla="*/ 324 w 336"/>
              <a:gd name="T101" fmla="*/ 28 h 78"/>
              <a:gd name="T102" fmla="*/ 325 w 336"/>
              <a:gd name="T103" fmla="*/ 25 h 78"/>
              <a:gd name="T104" fmla="*/ 327 w 336"/>
              <a:gd name="T105" fmla="*/ 22 h 78"/>
              <a:gd name="T106" fmla="*/ 333 w 336"/>
              <a:gd name="T107" fmla="*/ 22 h 78"/>
              <a:gd name="T108" fmla="*/ 336 w 336"/>
              <a:gd name="T109" fmla="*/ 15 h 78"/>
              <a:gd name="T110" fmla="*/ 336 w 336"/>
              <a:gd name="T111" fmla="*/ 0 h 78"/>
              <a:gd name="T112" fmla="*/ 336 w 336"/>
              <a:gd name="T113" fmla="*/ 0 h 78"/>
              <a:gd name="T114" fmla="*/ 336 w 336"/>
              <a:gd name="T115" fmla="*/ 0 h 78"/>
              <a:gd name="T116" fmla="*/ 303 w 336"/>
              <a:gd name="T117" fmla="*/ 0 h 78"/>
              <a:gd name="T118" fmla="*/ 303 w 336"/>
              <a:gd name="T119" fmla="*/ 0 h 78"/>
              <a:gd name="T120" fmla="*/ 302 w 336"/>
              <a:gd name="T121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36" h="78">
                <a:moveTo>
                  <a:pt x="302" y="0"/>
                </a:moveTo>
                <a:cubicBezTo>
                  <a:pt x="94" y="0"/>
                  <a:pt x="94" y="0"/>
                  <a:pt x="94" y="0"/>
                </a:cubicBezTo>
                <a:cubicBezTo>
                  <a:pt x="94" y="13"/>
                  <a:pt x="94" y="13"/>
                  <a:pt x="94" y="13"/>
                </a:cubicBezTo>
                <a:cubicBezTo>
                  <a:pt x="38" y="13"/>
                  <a:pt x="38" y="13"/>
                  <a:pt x="38" y="13"/>
                </a:cubicBezTo>
                <a:cubicBezTo>
                  <a:pt x="38" y="12"/>
                  <a:pt x="38" y="12"/>
                  <a:pt x="38" y="12"/>
                </a:cubicBezTo>
                <a:cubicBezTo>
                  <a:pt x="38" y="12"/>
                  <a:pt x="38" y="12"/>
                  <a:pt x="38" y="12"/>
                </a:cubicBezTo>
                <a:cubicBezTo>
                  <a:pt x="33" y="21"/>
                  <a:pt x="33" y="21"/>
                  <a:pt x="33" y="21"/>
                </a:cubicBezTo>
                <a:cubicBezTo>
                  <a:pt x="33" y="21"/>
                  <a:pt x="33" y="21"/>
                  <a:pt x="33" y="21"/>
                </a:cubicBezTo>
                <a:cubicBezTo>
                  <a:pt x="33" y="21"/>
                  <a:pt x="33" y="21"/>
                  <a:pt x="33" y="21"/>
                </a:cubicBezTo>
                <a:cubicBezTo>
                  <a:pt x="32" y="22"/>
                  <a:pt x="31" y="23"/>
                  <a:pt x="30" y="24"/>
                </a:cubicBezTo>
                <a:cubicBezTo>
                  <a:pt x="29" y="26"/>
                  <a:pt x="29" y="26"/>
                  <a:pt x="29" y="26"/>
                </a:cubicBezTo>
                <a:cubicBezTo>
                  <a:pt x="28" y="27"/>
                  <a:pt x="26" y="28"/>
                  <a:pt x="26" y="28"/>
                </a:cubicBezTo>
                <a:cubicBezTo>
                  <a:pt x="26" y="29"/>
                  <a:pt x="26" y="29"/>
                  <a:pt x="26" y="29"/>
                </a:cubicBezTo>
                <a:cubicBezTo>
                  <a:pt x="26" y="33"/>
                  <a:pt x="26" y="33"/>
                  <a:pt x="26" y="33"/>
                </a:cubicBezTo>
                <a:cubicBezTo>
                  <a:pt x="24" y="37"/>
                  <a:pt x="24" y="37"/>
                  <a:pt x="24" y="37"/>
                </a:cubicBezTo>
                <a:cubicBezTo>
                  <a:pt x="23" y="39"/>
                  <a:pt x="23" y="39"/>
                  <a:pt x="23" y="39"/>
                </a:cubicBezTo>
                <a:cubicBezTo>
                  <a:pt x="23" y="40"/>
                  <a:pt x="23" y="40"/>
                  <a:pt x="23" y="40"/>
                </a:cubicBezTo>
                <a:cubicBezTo>
                  <a:pt x="23" y="40"/>
                  <a:pt x="23" y="41"/>
                  <a:pt x="23" y="42"/>
                </a:cubicBezTo>
                <a:cubicBezTo>
                  <a:pt x="23" y="43"/>
                  <a:pt x="23" y="43"/>
                  <a:pt x="23" y="44"/>
                </a:cubicBezTo>
                <a:cubicBezTo>
                  <a:pt x="20" y="44"/>
                  <a:pt x="20" y="44"/>
                  <a:pt x="20" y="44"/>
                </a:cubicBezTo>
                <a:cubicBezTo>
                  <a:pt x="22" y="46"/>
                  <a:pt x="22" y="46"/>
                  <a:pt x="22" y="46"/>
                </a:cubicBezTo>
                <a:cubicBezTo>
                  <a:pt x="17" y="50"/>
                  <a:pt x="17" y="50"/>
                  <a:pt x="17" y="50"/>
                </a:cubicBezTo>
                <a:cubicBezTo>
                  <a:pt x="14" y="58"/>
                  <a:pt x="14" y="58"/>
                  <a:pt x="14" y="58"/>
                </a:cubicBezTo>
                <a:cubicBezTo>
                  <a:pt x="6" y="64"/>
                  <a:pt x="6" y="64"/>
                  <a:pt x="6" y="64"/>
                </a:cubicBezTo>
                <a:cubicBezTo>
                  <a:pt x="6" y="70"/>
                  <a:pt x="6" y="70"/>
                  <a:pt x="6" y="70"/>
                </a:cubicBezTo>
                <a:cubicBezTo>
                  <a:pt x="2" y="74"/>
                  <a:pt x="2" y="74"/>
                  <a:pt x="2" y="74"/>
                </a:cubicBezTo>
                <a:cubicBezTo>
                  <a:pt x="0" y="78"/>
                  <a:pt x="0" y="78"/>
                  <a:pt x="0" y="78"/>
                </a:cubicBezTo>
                <a:cubicBezTo>
                  <a:pt x="0" y="78"/>
                  <a:pt x="0" y="78"/>
                  <a:pt x="0" y="78"/>
                </a:cubicBezTo>
                <a:cubicBezTo>
                  <a:pt x="94" y="78"/>
                  <a:pt x="94" y="78"/>
                  <a:pt x="94" y="78"/>
                </a:cubicBezTo>
                <a:cubicBezTo>
                  <a:pt x="189" y="78"/>
                  <a:pt x="189" y="78"/>
                  <a:pt x="189" y="78"/>
                </a:cubicBezTo>
                <a:cubicBezTo>
                  <a:pt x="230" y="78"/>
                  <a:pt x="230" y="78"/>
                  <a:pt x="230" y="78"/>
                </a:cubicBezTo>
                <a:cubicBezTo>
                  <a:pt x="230" y="78"/>
                  <a:pt x="230" y="78"/>
                  <a:pt x="230" y="78"/>
                </a:cubicBezTo>
                <a:cubicBezTo>
                  <a:pt x="230" y="75"/>
                  <a:pt x="230" y="75"/>
                  <a:pt x="230" y="75"/>
                </a:cubicBezTo>
                <a:cubicBezTo>
                  <a:pt x="230" y="74"/>
                  <a:pt x="230" y="73"/>
                  <a:pt x="230" y="73"/>
                </a:cubicBezTo>
                <a:cubicBezTo>
                  <a:pt x="230" y="73"/>
                  <a:pt x="230" y="73"/>
                  <a:pt x="231" y="72"/>
                </a:cubicBezTo>
                <a:cubicBezTo>
                  <a:pt x="233" y="70"/>
                  <a:pt x="233" y="70"/>
                  <a:pt x="233" y="70"/>
                </a:cubicBezTo>
                <a:cubicBezTo>
                  <a:pt x="233" y="70"/>
                  <a:pt x="233" y="70"/>
                  <a:pt x="233" y="70"/>
                </a:cubicBezTo>
                <a:cubicBezTo>
                  <a:pt x="234" y="68"/>
                  <a:pt x="235" y="65"/>
                  <a:pt x="237" y="65"/>
                </a:cubicBezTo>
                <a:cubicBezTo>
                  <a:pt x="239" y="65"/>
                  <a:pt x="245" y="61"/>
                  <a:pt x="245" y="61"/>
                </a:cubicBezTo>
                <a:cubicBezTo>
                  <a:pt x="249" y="58"/>
                  <a:pt x="249" y="58"/>
                  <a:pt x="249" y="58"/>
                </a:cubicBezTo>
                <a:cubicBezTo>
                  <a:pt x="257" y="58"/>
                  <a:pt x="257" y="58"/>
                  <a:pt x="257" y="58"/>
                </a:cubicBezTo>
                <a:cubicBezTo>
                  <a:pt x="261" y="52"/>
                  <a:pt x="261" y="52"/>
                  <a:pt x="261" y="52"/>
                </a:cubicBezTo>
                <a:cubicBezTo>
                  <a:pt x="269" y="48"/>
                  <a:pt x="269" y="48"/>
                  <a:pt x="269" y="48"/>
                </a:cubicBezTo>
                <a:cubicBezTo>
                  <a:pt x="272" y="48"/>
                  <a:pt x="272" y="48"/>
                  <a:pt x="272" y="48"/>
                </a:cubicBezTo>
                <a:cubicBezTo>
                  <a:pt x="276" y="45"/>
                  <a:pt x="276" y="45"/>
                  <a:pt x="276" y="45"/>
                </a:cubicBezTo>
                <a:cubicBezTo>
                  <a:pt x="280" y="45"/>
                  <a:pt x="280" y="45"/>
                  <a:pt x="280" y="45"/>
                </a:cubicBezTo>
                <a:cubicBezTo>
                  <a:pt x="280" y="41"/>
                  <a:pt x="280" y="41"/>
                  <a:pt x="280" y="41"/>
                </a:cubicBezTo>
                <a:cubicBezTo>
                  <a:pt x="296" y="34"/>
                  <a:pt x="296" y="34"/>
                  <a:pt x="296" y="34"/>
                </a:cubicBezTo>
                <a:cubicBezTo>
                  <a:pt x="314" y="34"/>
                  <a:pt x="314" y="34"/>
                  <a:pt x="314" y="34"/>
                </a:cubicBezTo>
                <a:cubicBezTo>
                  <a:pt x="324" y="29"/>
                  <a:pt x="324" y="29"/>
                  <a:pt x="324" y="29"/>
                </a:cubicBezTo>
                <a:cubicBezTo>
                  <a:pt x="324" y="28"/>
                  <a:pt x="324" y="28"/>
                  <a:pt x="324" y="28"/>
                </a:cubicBezTo>
                <a:cubicBezTo>
                  <a:pt x="324" y="27"/>
                  <a:pt x="324" y="26"/>
                  <a:pt x="325" y="25"/>
                </a:cubicBezTo>
                <a:cubicBezTo>
                  <a:pt x="327" y="22"/>
                  <a:pt x="327" y="22"/>
                  <a:pt x="327" y="22"/>
                </a:cubicBezTo>
                <a:cubicBezTo>
                  <a:pt x="333" y="22"/>
                  <a:pt x="333" y="22"/>
                  <a:pt x="333" y="22"/>
                </a:cubicBezTo>
                <a:cubicBezTo>
                  <a:pt x="336" y="15"/>
                  <a:pt x="336" y="15"/>
                  <a:pt x="336" y="15"/>
                </a:cubicBezTo>
                <a:cubicBezTo>
                  <a:pt x="336" y="0"/>
                  <a:pt x="336" y="0"/>
                  <a:pt x="336" y="0"/>
                </a:cubicBezTo>
                <a:cubicBezTo>
                  <a:pt x="336" y="0"/>
                  <a:pt x="336" y="0"/>
                  <a:pt x="336" y="0"/>
                </a:cubicBezTo>
                <a:cubicBezTo>
                  <a:pt x="336" y="0"/>
                  <a:pt x="336" y="0"/>
                  <a:pt x="336" y="0"/>
                </a:cubicBezTo>
                <a:cubicBezTo>
                  <a:pt x="303" y="0"/>
                  <a:pt x="303" y="0"/>
                  <a:pt x="303" y="0"/>
                </a:cubicBezTo>
                <a:cubicBezTo>
                  <a:pt x="303" y="0"/>
                  <a:pt x="303" y="0"/>
                  <a:pt x="303" y="0"/>
                </a:cubicBezTo>
                <a:lnTo>
                  <a:pt x="302" y="0"/>
                </a:lnTo>
                <a:close/>
              </a:path>
            </a:pathLst>
          </a:custGeom>
          <a:solidFill>
            <a:srgbClr val="53A9FF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25" name="Freeform 33"/>
          <p:cNvSpPr>
            <a:spLocks/>
          </p:cNvSpPr>
          <p:nvPr/>
        </p:nvSpPr>
        <p:spPr bwMode="auto">
          <a:xfrm>
            <a:off x="4077044" y="3354810"/>
            <a:ext cx="839072" cy="452249"/>
          </a:xfrm>
          <a:custGeom>
            <a:avLst/>
            <a:gdLst>
              <a:gd name="T0" fmla="*/ 285 w 285"/>
              <a:gd name="T1" fmla="*/ 144 h 145"/>
              <a:gd name="T2" fmla="*/ 285 w 285"/>
              <a:gd name="T3" fmla="*/ 54 h 145"/>
              <a:gd name="T4" fmla="*/ 285 w 285"/>
              <a:gd name="T5" fmla="*/ 53 h 145"/>
              <a:gd name="T6" fmla="*/ 282 w 285"/>
              <a:gd name="T7" fmla="*/ 50 h 145"/>
              <a:gd name="T8" fmla="*/ 273 w 285"/>
              <a:gd name="T9" fmla="*/ 42 h 145"/>
              <a:gd name="T10" fmla="*/ 273 w 285"/>
              <a:gd name="T11" fmla="*/ 35 h 145"/>
              <a:gd name="T12" fmla="*/ 270 w 285"/>
              <a:gd name="T13" fmla="*/ 35 h 145"/>
              <a:gd name="T14" fmla="*/ 269 w 285"/>
              <a:gd name="T15" fmla="*/ 16 h 145"/>
              <a:gd name="T16" fmla="*/ 269 w 285"/>
              <a:gd name="T17" fmla="*/ 15 h 145"/>
              <a:gd name="T18" fmla="*/ 269 w 285"/>
              <a:gd name="T19" fmla="*/ 15 h 145"/>
              <a:gd name="T20" fmla="*/ 269 w 285"/>
              <a:gd name="T21" fmla="*/ 15 h 145"/>
              <a:gd name="T22" fmla="*/ 269 w 285"/>
              <a:gd name="T23" fmla="*/ 15 h 145"/>
              <a:gd name="T24" fmla="*/ 265 w 285"/>
              <a:gd name="T25" fmla="*/ 13 h 145"/>
              <a:gd name="T26" fmla="*/ 261 w 285"/>
              <a:gd name="T27" fmla="*/ 13 h 145"/>
              <a:gd name="T28" fmla="*/ 256 w 285"/>
              <a:gd name="T29" fmla="*/ 13 h 145"/>
              <a:gd name="T30" fmla="*/ 256 w 285"/>
              <a:gd name="T31" fmla="*/ 7 h 145"/>
              <a:gd name="T32" fmla="*/ 251 w 285"/>
              <a:gd name="T33" fmla="*/ 0 h 145"/>
              <a:gd name="T34" fmla="*/ 251 w 285"/>
              <a:gd name="T35" fmla="*/ 0 h 145"/>
              <a:gd name="T36" fmla="*/ 1 w 285"/>
              <a:gd name="T37" fmla="*/ 0 h 145"/>
              <a:gd name="T38" fmla="*/ 0 w 285"/>
              <a:gd name="T39" fmla="*/ 0 h 145"/>
              <a:gd name="T40" fmla="*/ 0 w 285"/>
              <a:gd name="T41" fmla="*/ 1 h 145"/>
              <a:gd name="T42" fmla="*/ 0 w 285"/>
              <a:gd name="T43" fmla="*/ 145 h 145"/>
              <a:gd name="T44" fmla="*/ 1 w 285"/>
              <a:gd name="T45" fmla="*/ 145 h 145"/>
              <a:gd name="T46" fmla="*/ 285 w 285"/>
              <a:gd name="T47" fmla="*/ 145 h 145"/>
              <a:gd name="T48" fmla="*/ 285 w 285"/>
              <a:gd name="T49" fmla="*/ 145 h 145"/>
              <a:gd name="T50" fmla="*/ 285 w 285"/>
              <a:gd name="T51" fmla="*/ 144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285" h="145">
                <a:moveTo>
                  <a:pt x="285" y="144"/>
                </a:moveTo>
                <a:cubicBezTo>
                  <a:pt x="285" y="54"/>
                  <a:pt x="285" y="54"/>
                  <a:pt x="285" y="54"/>
                </a:cubicBezTo>
                <a:cubicBezTo>
                  <a:pt x="285" y="53"/>
                  <a:pt x="285" y="53"/>
                  <a:pt x="285" y="53"/>
                </a:cubicBezTo>
                <a:cubicBezTo>
                  <a:pt x="284" y="53"/>
                  <a:pt x="283" y="52"/>
                  <a:pt x="282" y="50"/>
                </a:cubicBezTo>
                <a:cubicBezTo>
                  <a:pt x="273" y="42"/>
                  <a:pt x="273" y="42"/>
                  <a:pt x="273" y="42"/>
                </a:cubicBezTo>
                <a:cubicBezTo>
                  <a:pt x="273" y="35"/>
                  <a:pt x="273" y="35"/>
                  <a:pt x="273" y="35"/>
                </a:cubicBezTo>
                <a:cubicBezTo>
                  <a:pt x="270" y="35"/>
                  <a:pt x="270" y="35"/>
                  <a:pt x="270" y="35"/>
                </a:cubicBezTo>
                <a:cubicBezTo>
                  <a:pt x="269" y="16"/>
                  <a:pt x="269" y="16"/>
                  <a:pt x="269" y="16"/>
                </a:cubicBezTo>
                <a:cubicBezTo>
                  <a:pt x="269" y="15"/>
                  <a:pt x="269" y="15"/>
                  <a:pt x="269" y="15"/>
                </a:cubicBezTo>
                <a:cubicBezTo>
                  <a:pt x="269" y="15"/>
                  <a:pt x="269" y="15"/>
                  <a:pt x="269" y="15"/>
                </a:cubicBezTo>
                <a:cubicBezTo>
                  <a:pt x="269" y="15"/>
                  <a:pt x="269" y="15"/>
                  <a:pt x="269" y="15"/>
                </a:cubicBezTo>
                <a:cubicBezTo>
                  <a:pt x="269" y="15"/>
                  <a:pt x="269" y="15"/>
                  <a:pt x="269" y="15"/>
                </a:cubicBezTo>
                <a:cubicBezTo>
                  <a:pt x="268" y="14"/>
                  <a:pt x="267" y="13"/>
                  <a:pt x="265" y="13"/>
                </a:cubicBezTo>
                <a:cubicBezTo>
                  <a:pt x="261" y="13"/>
                  <a:pt x="261" y="13"/>
                  <a:pt x="261" y="13"/>
                </a:cubicBezTo>
                <a:cubicBezTo>
                  <a:pt x="256" y="13"/>
                  <a:pt x="256" y="13"/>
                  <a:pt x="256" y="13"/>
                </a:cubicBezTo>
                <a:cubicBezTo>
                  <a:pt x="256" y="7"/>
                  <a:pt x="256" y="7"/>
                  <a:pt x="256" y="7"/>
                </a:cubicBezTo>
                <a:cubicBezTo>
                  <a:pt x="251" y="0"/>
                  <a:pt x="251" y="0"/>
                  <a:pt x="251" y="0"/>
                </a:cubicBezTo>
                <a:cubicBezTo>
                  <a:pt x="251" y="0"/>
                  <a:pt x="251" y="0"/>
                  <a:pt x="251" y="0"/>
                </a:cubicBezTo>
                <a:cubicBezTo>
                  <a:pt x="1" y="0"/>
                  <a:pt x="1" y="0"/>
                  <a:pt x="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"/>
                  <a:pt x="0" y="1"/>
                  <a:pt x="0" y="1"/>
                </a:cubicBezTo>
                <a:cubicBezTo>
                  <a:pt x="0" y="145"/>
                  <a:pt x="0" y="145"/>
                  <a:pt x="0" y="145"/>
                </a:cubicBezTo>
                <a:cubicBezTo>
                  <a:pt x="1" y="145"/>
                  <a:pt x="1" y="145"/>
                  <a:pt x="1" y="145"/>
                </a:cubicBezTo>
                <a:cubicBezTo>
                  <a:pt x="285" y="145"/>
                  <a:pt x="285" y="145"/>
                  <a:pt x="285" y="145"/>
                </a:cubicBezTo>
                <a:cubicBezTo>
                  <a:pt x="285" y="145"/>
                  <a:pt x="285" y="145"/>
                  <a:pt x="285" y="145"/>
                </a:cubicBezTo>
                <a:lnTo>
                  <a:pt x="285" y="144"/>
                </a:lnTo>
                <a:close/>
              </a:path>
            </a:pathLst>
          </a:custGeom>
          <a:solidFill>
            <a:srgbClr val="53A9FF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27" name="Freeform 34"/>
          <p:cNvSpPr>
            <a:spLocks/>
          </p:cNvSpPr>
          <p:nvPr/>
        </p:nvSpPr>
        <p:spPr bwMode="auto">
          <a:xfrm>
            <a:off x="5490219" y="3623673"/>
            <a:ext cx="847904" cy="332581"/>
          </a:xfrm>
          <a:custGeom>
            <a:avLst/>
            <a:gdLst>
              <a:gd name="T0" fmla="*/ 284 w 288"/>
              <a:gd name="T1" fmla="*/ 65 h 107"/>
              <a:gd name="T2" fmla="*/ 282 w 288"/>
              <a:gd name="T3" fmla="*/ 65 h 107"/>
              <a:gd name="T4" fmla="*/ 279 w 288"/>
              <a:gd name="T5" fmla="*/ 64 h 107"/>
              <a:gd name="T6" fmla="*/ 272 w 288"/>
              <a:gd name="T7" fmla="*/ 58 h 107"/>
              <a:gd name="T8" fmla="*/ 270 w 288"/>
              <a:gd name="T9" fmla="*/ 51 h 107"/>
              <a:gd name="T10" fmla="*/ 271 w 288"/>
              <a:gd name="T11" fmla="*/ 42 h 107"/>
              <a:gd name="T12" fmla="*/ 274 w 288"/>
              <a:gd name="T13" fmla="*/ 32 h 107"/>
              <a:gd name="T14" fmla="*/ 272 w 288"/>
              <a:gd name="T15" fmla="*/ 28 h 107"/>
              <a:gd name="T16" fmla="*/ 252 w 288"/>
              <a:gd name="T17" fmla="*/ 21 h 107"/>
              <a:gd name="T18" fmla="*/ 240 w 288"/>
              <a:gd name="T19" fmla="*/ 17 h 107"/>
              <a:gd name="T20" fmla="*/ 232 w 288"/>
              <a:gd name="T21" fmla="*/ 18 h 107"/>
              <a:gd name="T22" fmla="*/ 203 w 288"/>
              <a:gd name="T23" fmla="*/ 12 h 107"/>
              <a:gd name="T24" fmla="*/ 193 w 288"/>
              <a:gd name="T25" fmla="*/ 0 h 107"/>
              <a:gd name="T26" fmla="*/ 183 w 288"/>
              <a:gd name="T27" fmla="*/ 0 h 107"/>
              <a:gd name="T28" fmla="*/ 171 w 288"/>
              <a:gd name="T29" fmla="*/ 5 h 107"/>
              <a:gd name="T30" fmla="*/ 171 w 288"/>
              <a:gd name="T31" fmla="*/ 5 h 107"/>
              <a:gd name="T32" fmla="*/ 158 w 288"/>
              <a:gd name="T33" fmla="*/ 18 h 107"/>
              <a:gd name="T34" fmla="*/ 151 w 288"/>
              <a:gd name="T35" fmla="*/ 25 h 107"/>
              <a:gd name="T36" fmla="*/ 133 w 288"/>
              <a:gd name="T37" fmla="*/ 35 h 107"/>
              <a:gd name="T38" fmla="*/ 136 w 288"/>
              <a:gd name="T39" fmla="*/ 40 h 107"/>
              <a:gd name="T40" fmla="*/ 136 w 288"/>
              <a:gd name="T41" fmla="*/ 47 h 107"/>
              <a:gd name="T42" fmla="*/ 129 w 288"/>
              <a:gd name="T43" fmla="*/ 46 h 107"/>
              <a:gd name="T44" fmla="*/ 122 w 288"/>
              <a:gd name="T45" fmla="*/ 40 h 107"/>
              <a:gd name="T46" fmla="*/ 121 w 288"/>
              <a:gd name="T47" fmla="*/ 41 h 107"/>
              <a:gd name="T48" fmla="*/ 108 w 288"/>
              <a:gd name="T49" fmla="*/ 47 h 107"/>
              <a:gd name="T50" fmla="*/ 103 w 288"/>
              <a:gd name="T51" fmla="*/ 47 h 107"/>
              <a:gd name="T52" fmla="*/ 94 w 288"/>
              <a:gd name="T53" fmla="*/ 47 h 107"/>
              <a:gd name="T54" fmla="*/ 88 w 288"/>
              <a:gd name="T55" fmla="*/ 48 h 107"/>
              <a:gd name="T56" fmla="*/ 78 w 288"/>
              <a:gd name="T57" fmla="*/ 47 h 107"/>
              <a:gd name="T58" fmla="*/ 68 w 288"/>
              <a:gd name="T59" fmla="*/ 41 h 107"/>
              <a:gd name="T60" fmla="*/ 62 w 288"/>
              <a:gd name="T61" fmla="*/ 48 h 107"/>
              <a:gd name="T62" fmla="*/ 63 w 288"/>
              <a:gd name="T63" fmla="*/ 49 h 107"/>
              <a:gd name="T64" fmla="*/ 60 w 288"/>
              <a:gd name="T65" fmla="*/ 54 h 107"/>
              <a:gd name="T66" fmla="*/ 56 w 288"/>
              <a:gd name="T67" fmla="*/ 51 h 107"/>
              <a:gd name="T68" fmla="*/ 41 w 288"/>
              <a:gd name="T69" fmla="*/ 51 h 107"/>
              <a:gd name="T70" fmla="*/ 33 w 288"/>
              <a:gd name="T71" fmla="*/ 53 h 107"/>
              <a:gd name="T72" fmla="*/ 22 w 288"/>
              <a:gd name="T73" fmla="*/ 63 h 107"/>
              <a:gd name="T74" fmla="*/ 12 w 288"/>
              <a:gd name="T75" fmla="*/ 63 h 107"/>
              <a:gd name="T76" fmla="*/ 8 w 288"/>
              <a:gd name="T77" fmla="*/ 92 h 107"/>
              <a:gd name="T78" fmla="*/ 0 w 288"/>
              <a:gd name="T79" fmla="*/ 106 h 107"/>
              <a:gd name="T80" fmla="*/ 56 w 288"/>
              <a:gd name="T81" fmla="*/ 107 h 107"/>
              <a:gd name="T82" fmla="*/ 264 w 288"/>
              <a:gd name="T83" fmla="*/ 94 h 107"/>
              <a:gd name="T84" fmla="*/ 265 w 288"/>
              <a:gd name="T85" fmla="*/ 94 h 107"/>
              <a:gd name="T86" fmla="*/ 271 w 288"/>
              <a:gd name="T87" fmla="*/ 90 h 107"/>
              <a:gd name="T88" fmla="*/ 288 w 288"/>
              <a:gd name="T89" fmla="*/ 81 h 107"/>
              <a:gd name="T90" fmla="*/ 288 w 288"/>
              <a:gd name="T91" fmla="*/ 76 h 107"/>
              <a:gd name="T92" fmla="*/ 288 w 288"/>
              <a:gd name="T93" fmla="*/ 71 h 107"/>
              <a:gd name="T94" fmla="*/ 286 w 288"/>
              <a:gd name="T95" fmla="*/ 68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88" h="107">
                <a:moveTo>
                  <a:pt x="286" y="68"/>
                </a:moveTo>
                <a:cubicBezTo>
                  <a:pt x="285" y="67"/>
                  <a:pt x="284" y="66"/>
                  <a:pt x="284" y="65"/>
                </a:cubicBezTo>
                <a:cubicBezTo>
                  <a:pt x="283" y="64"/>
                  <a:pt x="283" y="64"/>
                  <a:pt x="283" y="64"/>
                </a:cubicBezTo>
                <a:cubicBezTo>
                  <a:pt x="282" y="65"/>
                  <a:pt x="282" y="65"/>
                  <a:pt x="282" y="65"/>
                </a:cubicBezTo>
                <a:cubicBezTo>
                  <a:pt x="281" y="65"/>
                  <a:pt x="281" y="65"/>
                  <a:pt x="281" y="65"/>
                </a:cubicBezTo>
                <a:cubicBezTo>
                  <a:pt x="280" y="65"/>
                  <a:pt x="279" y="65"/>
                  <a:pt x="279" y="64"/>
                </a:cubicBezTo>
                <a:cubicBezTo>
                  <a:pt x="277" y="62"/>
                  <a:pt x="276" y="61"/>
                  <a:pt x="275" y="60"/>
                </a:cubicBezTo>
                <a:cubicBezTo>
                  <a:pt x="274" y="59"/>
                  <a:pt x="273" y="59"/>
                  <a:pt x="272" y="58"/>
                </a:cubicBezTo>
                <a:cubicBezTo>
                  <a:pt x="271" y="56"/>
                  <a:pt x="271" y="56"/>
                  <a:pt x="271" y="56"/>
                </a:cubicBezTo>
                <a:cubicBezTo>
                  <a:pt x="270" y="51"/>
                  <a:pt x="270" y="51"/>
                  <a:pt x="270" y="51"/>
                </a:cubicBezTo>
                <a:cubicBezTo>
                  <a:pt x="270" y="50"/>
                  <a:pt x="270" y="50"/>
                  <a:pt x="270" y="49"/>
                </a:cubicBezTo>
                <a:cubicBezTo>
                  <a:pt x="270" y="47"/>
                  <a:pt x="271" y="44"/>
                  <a:pt x="271" y="42"/>
                </a:cubicBezTo>
                <a:cubicBezTo>
                  <a:pt x="271" y="41"/>
                  <a:pt x="271" y="39"/>
                  <a:pt x="272" y="36"/>
                </a:cubicBezTo>
                <a:cubicBezTo>
                  <a:pt x="274" y="32"/>
                  <a:pt x="274" y="32"/>
                  <a:pt x="274" y="32"/>
                </a:cubicBezTo>
                <a:cubicBezTo>
                  <a:pt x="274" y="30"/>
                  <a:pt x="274" y="30"/>
                  <a:pt x="274" y="30"/>
                </a:cubicBezTo>
                <a:cubicBezTo>
                  <a:pt x="272" y="28"/>
                  <a:pt x="272" y="28"/>
                  <a:pt x="272" y="28"/>
                </a:cubicBezTo>
                <a:cubicBezTo>
                  <a:pt x="265" y="21"/>
                  <a:pt x="265" y="21"/>
                  <a:pt x="265" y="21"/>
                </a:cubicBezTo>
                <a:cubicBezTo>
                  <a:pt x="252" y="21"/>
                  <a:pt x="252" y="21"/>
                  <a:pt x="252" y="21"/>
                </a:cubicBezTo>
                <a:cubicBezTo>
                  <a:pt x="252" y="21"/>
                  <a:pt x="246" y="21"/>
                  <a:pt x="243" y="18"/>
                </a:cubicBezTo>
                <a:cubicBezTo>
                  <a:pt x="242" y="18"/>
                  <a:pt x="241" y="17"/>
                  <a:pt x="240" y="17"/>
                </a:cubicBezTo>
                <a:cubicBezTo>
                  <a:pt x="237" y="17"/>
                  <a:pt x="235" y="18"/>
                  <a:pt x="235" y="18"/>
                </a:cubicBezTo>
                <a:cubicBezTo>
                  <a:pt x="232" y="18"/>
                  <a:pt x="232" y="18"/>
                  <a:pt x="232" y="18"/>
                </a:cubicBezTo>
                <a:cubicBezTo>
                  <a:pt x="229" y="18"/>
                  <a:pt x="228" y="13"/>
                  <a:pt x="227" y="12"/>
                </a:cubicBezTo>
                <a:cubicBezTo>
                  <a:pt x="203" y="12"/>
                  <a:pt x="203" y="12"/>
                  <a:pt x="203" y="12"/>
                </a:cubicBezTo>
                <a:cubicBezTo>
                  <a:pt x="198" y="6"/>
                  <a:pt x="198" y="6"/>
                  <a:pt x="198" y="6"/>
                </a:cubicBezTo>
                <a:cubicBezTo>
                  <a:pt x="193" y="0"/>
                  <a:pt x="193" y="0"/>
                  <a:pt x="193" y="0"/>
                </a:cubicBezTo>
                <a:cubicBezTo>
                  <a:pt x="183" y="0"/>
                  <a:pt x="183" y="0"/>
                  <a:pt x="183" y="0"/>
                </a:cubicBezTo>
                <a:cubicBezTo>
                  <a:pt x="183" y="0"/>
                  <a:pt x="183" y="0"/>
                  <a:pt x="183" y="0"/>
                </a:cubicBezTo>
                <a:cubicBezTo>
                  <a:pt x="178" y="5"/>
                  <a:pt x="178" y="5"/>
                  <a:pt x="178" y="5"/>
                </a:cubicBezTo>
                <a:cubicBezTo>
                  <a:pt x="171" y="5"/>
                  <a:pt x="171" y="5"/>
                  <a:pt x="171" y="5"/>
                </a:cubicBezTo>
                <a:cubicBezTo>
                  <a:pt x="171" y="5"/>
                  <a:pt x="171" y="5"/>
                  <a:pt x="171" y="5"/>
                </a:cubicBezTo>
                <a:cubicBezTo>
                  <a:pt x="171" y="5"/>
                  <a:pt x="171" y="5"/>
                  <a:pt x="171" y="5"/>
                </a:cubicBezTo>
                <a:cubicBezTo>
                  <a:pt x="171" y="5"/>
                  <a:pt x="165" y="9"/>
                  <a:pt x="161" y="9"/>
                </a:cubicBezTo>
                <a:cubicBezTo>
                  <a:pt x="157" y="10"/>
                  <a:pt x="158" y="17"/>
                  <a:pt x="158" y="18"/>
                </a:cubicBezTo>
                <a:cubicBezTo>
                  <a:pt x="158" y="19"/>
                  <a:pt x="158" y="19"/>
                  <a:pt x="158" y="19"/>
                </a:cubicBezTo>
                <a:cubicBezTo>
                  <a:pt x="151" y="25"/>
                  <a:pt x="151" y="25"/>
                  <a:pt x="151" y="25"/>
                </a:cubicBezTo>
                <a:cubicBezTo>
                  <a:pt x="151" y="25"/>
                  <a:pt x="144" y="30"/>
                  <a:pt x="136" y="33"/>
                </a:cubicBezTo>
                <a:cubicBezTo>
                  <a:pt x="134" y="34"/>
                  <a:pt x="133" y="35"/>
                  <a:pt x="133" y="35"/>
                </a:cubicBezTo>
                <a:cubicBezTo>
                  <a:pt x="134" y="36"/>
                  <a:pt x="134" y="36"/>
                  <a:pt x="134" y="36"/>
                </a:cubicBezTo>
                <a:cubicBezTo>
                  <a:pt x="136" y="37"/>
                  <a:pt x="137" y="38"/>
                  <a:pt x="136" y="40"/>
                </a:cubicBezTo>
                <a:cubicBezTo>
                  <a:pt x="135" y="42"/>
                  <a:pt x="135" y="44"/>
                  <a:pt x="136" y="45"/>
                </a:cubicBezTo>
                <a:cubicBezTo>
                  <a:pt x="136" y="47"/>
                  <a:pt x="136" y="47"/>
                  <a:pt x="136" y="47"/>
                </a:cubicBezTo>
                <a:cubicBezTo>
                  <a:pt x="129" y="47"/>
                  <a:pt x="129" y="47"/>
                  <a:pt x="129" y="47"/>
                </a:cubicBezTo>
                <a:cubicBezTo>
                  <a:pt x="129" y="46"/>
                  <a:pt x="129" y="46"/>
                  <a:pt x="129" y="46"/>
                </a:cubicBezTo>
                <a:cubicBezTo>
                  <a:pt x="128" y="45"/>
                  <a:pt x="126" y="42"/>
                  <a:pt x="124" y="41"/>
                </a:cubicBezTo>
                <a:cubicBezTo>
                  <a:pt x="123" y="40"/>
                  <a:pt x="123" y="40"/>
                  <a:pt x="122" y="40"/>
                </a:cubicBezTo>
                <a:cubicBezTo>
                  <a:pt x="122" y="40"/>
                  <a:pt x="121" y="40"/>
                  <a:pt x="121" y="41"/>
                </a:cubicBezTo>
                <a:cubicBezTo>
                  <a:pt x="121" y="41"/>
                  <a:pt x="121" y="41"/>
                  <a:pt x="121" y="41"/>
                </a:cubicBezTo>
                <a:cubicBezTo>
                  <a:pt x="114" y="41"/>
                  <a:pt x="114" y="41"/>
                  <a:pt x="114" y="41"/>
                </a:cubicBezTo>
                <a:cubicBezTo>
                  <a:pt x="108" y="47"/>
                  <a:pt x="108" y="47"/>
                  <a:pt x="108" y="47"/>
                </a:cubicBezTo>
                <a:cubicBezTo>
                  <a:pt x="103" y="47"/>
                  <a:pt x="103" y="47"/>
                  <a:pt x="103" y="47"/>
                </a:cubicBezTo>
                <a:cubicBezTo>
                  <a:pt x="103" y="47"/>
                  <a:pt x="103" y="47"/>
                  <a:pt x="103" y="47"/>
                </a:cubicBezTo>
                <a:cubicBezTo>
                  <a:pt x="103" y="47"/>
                  <a:pt x="101" y="47"/>
                  <a:pt x="98" y="47"/>
                </a:cubicBezTo>
                <a:cubicBezTo>
                  <a:pt x="97" y="47"/>
                  <a:pt x="95" y="47"/>
                  <a:pt x="94" y="47"/>
                </a:cubicBezTo>
                <a:cubicBezTo>
                  <a:pt x="92" y="48"/>
                  <a:pt x="91" y="48"/>
                  <a:pt x="91" y="48"/>
                </a:cubicBezTo>
                <a:cubicBezTo>
                  <a:pt x="88" y="48"/>
                  <a:pt x="88" y="48"/>
                  <a:pt x="88" y="48"/>
                </a:cubicBezTo>
                <a:cubicBezTo>
                  <a:pt x="89" y="47"/>
                  <a:pt x="89" y="47"/>
                  <a:pt x="89" y="47"/>
                </a:cubicBezTo>
                <a:cubicBezTo>
                  <a:pt x="78" y="47"/>
                  <a:pt x="78" y="47"/>
                  <a:pt x="78" y="47"/>
                </a:cubicBezTo>
                <a:cubicBezTo>
                  <a:pt x="70" y="45"/>
                  <a:pt x="70" y="45"/>
                  <a:pt x="70" y="45"/>
                </a:cubicBezTo>
                <a:cubicBezTo>
                  <a:pt x="68" y="41"/>
                  <a:pt x="68" y="41"/>
                  <a:pt x="68" y="41"/>
                </a:cubicBezTo>
                <a:cubicBezTo>
                  <a:pt x="64" y="46"/>
                  <a:pt x="64" y="46"/>
                  <a:pt x="64" y="46"/>
                </a:cubicBezTo>
                <a:cubicBezTo>
                  <a:pt x="63" y="47"/>
                  <a:pt x="63" y="47"/>
                  <a:pt x="62" y="48"/>
                </a:cubicBezTo>
                <a:cubicBezTo>
                  <a:pt x="63" y="48"/>
                  <a:pt x="63" y="48"/>
                  <a:pt x="63" y="48"/>
                </a:cubicBezTo>
                <a:cubicBezTo>
                  <a:pt x="63" y="49"/>
                  <a:pt x="63" y="49"/>
                  <a:pt x="63" y="49"/>
                </a:cubicBezTo>
                <a:cubicBezTo>
                  <a:pt x="63" y="49"/>
                  <a:pt x="63" y="50"/>
                  <a:pt x="62" y="51"/>
                </a:cubicBezTo>
                <a:cubicBezTo>
                  <a:pt x="62" y="53"/>
                  <a:pt x="61" y="54"/>
                  <a:pt x="60" y="54"/>
                </a:cubicBezTo>
                <a:cubicBezTo>
                  <a:pt x="60" y="54"/>
                  <a:pt x="60" y="54"/>
                  <a:pt x="60" y="54"/>
                </a:cubicBezTo>
                <a:cubicBezTo>
                  <a:pt x="58" y="54"/>
                  <a:pt x="56" y="52"/>
                  <a:pt x="56" y="51"/>
                </a:cubicBezTo>
                <a:cubicBezTo>
                  <a:pt x="41" y="51"/>
                  <a:pt x="41" y="51"/>
                  <a:pt x="41" y="51"/>
                </a:cubicBezTo>
                <a:cubicBezTo>
                  <a:pt x="41" y="51"/>
                  <a:pt x="41" y="51"/>
                  <a:pt x="41" y="51"/>
                </a:cubicBezTo>
                <a:cubicBezTo>
                  <a:pt x="40" y="51"/>
                  <a:pt x="40" y="51"/>
                  <a:pt x="40" y="51"/>
                </a:cubicBezTo>
                <a:cubicBezTo>
                  <a:pt x="37" y="52"/>
                  <a:pt x="34" y="53"/>
                  <a:pt x="33" y="53"/>
                </a:cubicBezTo>
                <a:cubicBezTo>
                  <a:pt x="26" y="58"/>
                  <a:pt x="26" y="58"/>
                  <a:pt x="26" y="58"/>
                </a:cubicBezTo>
                <a:cubicBezTo>
                  <a:pt x="22" y="63"/>
                  <a:pt x="22" y="63"/>
                  <a:pt x="22" y="63"/>
                </a:cubicBezTo>
                <a:cubicBezTo>
                  <a:pt x="12" y="63"/>
                  <a:pt x="12" y="63"/>
                  <a:pt x="12" y="63"/>
                </a:cubicBezTo>
                <a:cubicBezTo>
                  <a:pt x="12" y="63"/>
                  <a:pt x="12" y="63"/>
                  <a:pt x="12" y="63"/>
                </a:cubicBezTo>
                <a:cubicBezTo>
                  <a:pt x="14" y="75"/>
                  <a:pt x="14" y="75"/>
                  <a:pt x="14" y="75"/>
                </a:cubicBezTo>
                <a:cubicBezTo>
                  <a:pt x="17" y="85"/>
                  <a:pt x="9" y="91"/>
                  <a:pt x="8" y="92"/>
                </a:cubicBezTo>
                <a:cubicBezTo>
                  <a:pt x="7" y="92"/>
                  <a:pt x="7" y="92"/>
                  <a:pt x="7" y="92"/>
                </a:cubicBezTo>
                <a:cubicBezTo>
                  <a:pt x="0" y="106"/>
                  <a:pt x="0" y="106"/>
                  <a:pt x="0" y="106"/>
                </a:cubicBezTo>
                <a:cubicBezTo>
                  <a:pt x="0" y="107"/>
                  <a:pt x="0" y="107"/>
                  <a:pt x="0" y="107"/>
                </a:cubicBezTo>
                <a:cubicBezTo>
                  <a:pt x="56" y="107"/>
                  <a:pt x="56" y="107"/>
                  <a:pt x="56" y="107"/>
                </a:cubicBezTo>
                <a:cubicBezTo>
                  <a:pt x="56" y="94"/>
                  <a:pt x="56" y="94"/>
                  <a:pt x="56" y="94"/>
                </a:cubicBezTo>
                <a:cubicBezTo>
                  <a:pt x="264" y="94"/>
                  <a:pt x="264" y="94"/>
                  <a:pt x="264" y="94"/>
                </a:cubicBezTo>
                <a:cubicBezTo>
                  <a:pt x="265" y="94"/>
                  <a:pt x="265" y="94"/>
                  <a:pt x="265" y="94"/>
                </a:cubicBezTo>
                <a:cubicBezTo>
                  <a:pt x="265" y="94"/>
                  <a:pt x="265" y="94"/>
                  <a:pt x="265" y="94"/>
                </a:cubicBezTo>
                <a:cubicBezTo>
                  <a:pt x="267" y="93"/>
                  <a:pt x="267" y="93"/>
                  <a:pt x="267" y="93"/>
                </a:cubicBezTo>
                <a:cubicBezTo>
                  <a:pt x="268" y="92"/>
                  <a:pt x="270" y="90"/>
                  <a:pt x="271" y="90"/>
                </a:cubicBezTo>
                <a:cubicBezTo>
                  <a:pt x="274" y="88"/>
                  <a:pt x="277" y="86"/>
                  <a:pt x="278" y="85"/>
                </a:cubicBezTo>
                <a:cubicBezTo>
                  <a:pt x="288" y="81"/>
                  <a:pt x="288" y="81"/>
                  <a:pt x="288" y="81"/>
                </a:cubicBezTo>
                <a:cubicBezTo>
                  <a:pt x="287" y="80"/>
                  <a:pt x="287" y="80"/>
                  <a:pt x="287" y="80"/>
                </a:cubicBezTo>
                <a:cubicBezTo>
                  <a:pt x="287" y="79"/>
                  <a:pt x="287" y="77"/>
                  <a:pt x="288" y="76"/>
                </a:cubicBezTo>
                <a:cubicBezTo>
                  <a:pt x="288" y="74"/>
                  <a:pt x="288" y="74"/>
                  <a:pt x="288" y="73"/>
                </a:cubicBezTo>
                <a:cubicBezTo>
                  <a:pt x="288" y="72"/>
                  <a:pt x="288" y="72"/>
                  <a:pt x="288" y="71"/>
                </a:cubicBezTo>
                <a:cubicBezTo>
                  <a:pt x="288" y="71"/>
                  <a:pt x="288" y="71"/>
                  <a:pt x="288" y="71"/>
                </a:cubicBezTo>
                <a:cubicBezTo>
                  <a:pt x="288" y="70"/>
                  <a:pt x="287" y="69"/>
                  <a:pt x="286" y="68"/>
                </a:cubicBezTo>
                <a:close/>
              </a:path>
            </a:pathLst>
          </a:custGeom>
          <a:solidFill>
            <a:srgbClr val="0054A6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28" name="Freeform 35"/>
          <p:cNvSpPr>
            <a:spLocks/>
          </p:cNvSpPr>
          <p:nvPr/>
        </p:nvSpPr>
        <p:spPr bwMode="auto">
          <a:xfrm>
            <a:off x="4680588" y="2851274"/>
            <a:ext cx="724251" cy="491102"/>
          </a:xfrm>
          <a:custGeom>
            <a:avLst/>
            <a:gdLst>
              <a:gd name="T0" fmla="*/ 0 w 246"/>
              <a:gd name="T1" fmla="*/ 40 h 158"/>
              <a:gd name="T2" fmla="*/ 0 w 246"/>
              <a:gd name="T3" fmla="*/ 40 h 158"/>
              <a:gd name="T4" fmla="*/ 12 w 246"/>
              <a:gd name="T5" fmla="*/ 59 h 158"/>
              <a:gd name="T6" fmla="*/ 12 w 246"/>
              <a:gd name="T7" fmla="*/ 89 h 158"/>
              <a:gd name="T8" fmla="*/ 24 w 246"/>
              <a:gd name="T9" fmla="*/ 94 h 158"/>
              <a:gd name="T10" fmla="*/ 24 w 246"/>
              <a:gd name="T11" fmla="*/ 120 h 158"/>
              <a:gd name="T12" fmla="*/ 26 w 246"/>
              <a:gd name="T13" fmla="*/ 138 h 158"/>
              <a:gd name="T14" fmla="*/ 26 w 246"/>
              <a:gd name="T15" fmla="*/ 139 h 158"/>
              <a:gd name="T16" fmla="*/ 26 w 246"/>
              <a:gd name="T17" fmla="*/ 139 h 158"/>
              <a:gd name="T18" fmla="*/ 26 w 246"/>
              <a:gd name="T19" fmla="*/ 139 h 158"/>
              <a:gd name="T20" fmla="*/ 188 w 246"/>
              <a:gd name="T21" fmla="*/ 139 h 158"/>
              <a:gd name="T22" fmla="*/ 195 w 246"/>
              <a:gd name="T23" fmla="*/ 158 h 158"/>
              <a:gd name="T24" fmla="*/ 195 w 246"/>
              <a:gd name="T25" fmla="*/ 158 h 158"/>
              <a:gd name="T26" fmla="*/ 210 w 246"/>
              <a:gd name="T27" fmla="*/ 139 h 158"/>
              <a:gd name="T28" fmla="*/ 215 w 246"/>
              <a:gd name="T29" fmla="*/ 118 h 158"/>
              <a:gd name="T30" fmla="*/ 224 w 246"/>
              <a:gd name="T31" fmla="*/ 101 h 158"/>
              <a:gd name="T32" fmla="*/ 234 w 246"/>
              <a:gd name="T33" fmla="*/ 89 h 158"/>
              <a:gd name="T34" fmla="*/ 246 w 246"/>
              <a:gd name="T35" fmla="*/ 68 h 158"/>
              <a:gd name="T36" fmla="*/ 234 w 246"/>
              <a:gd name="T37" fmla="*/ 56 h 158"/>
              <a:gd name="T38" fmla="*/ 228 w 246"/>
              <a:gd name="T39" fmla="*/ 49 h 158"/>
              <a:gd name="T40" fmla="*/ 228 w 246"/>
              <a:gd name="T41" fmla="*/ 49 h 158"/>
              <a:gd name="T42" fmla="*/ 224 w 246"/>
              <a:gd name="T43" fmla="*/ 44 h 158"/>
              <a:gd name="T44" fmla="*/ 212 w 246"/>
              <a:gd name="T45" fmla="*/ 25 h 158"/>
              <a:gd name="T46" fmla="*/ 205 w 246"/>
              <a:gd name="T47" fmla="*/ 14 h 158"/>
              <a:gd name="T48" fmla="*/ 205 w 246"/>
              <a:gd name="T49" fmla="*/ 14 h 158"/>
              <a:gd name="T50" fmla="*/ 203 w 246"/>
              <a:gd name="T51" fmla="*/ 0 h 158"/>
              <a:gd name="T52" fmla="*/ 13 w 246"/>
              <a:gd name="T53" fmla="*/ 0 h 158"/>
              <a:gd name="T54" fmla="*/ 13 w 246"/>
              <a:gd name="T55" fmla="*/ 27 h 158"/>
              <a:gd name="T56" fmla="*/ 0 w 246"/>
              <a:gd name="T57" fmla="*/ 40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246" h="158"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12" y="59"/>
                  <a:pt x="12" y="59"/>
                  <a:pt x="12" y="59"/>
                </a:cubicBezTo>
                <a:cubicBezTo>
                  <a:pt x="12" y="89"/>
                  <a:pt x="12" y="89"/>
                  <a:pt x="12" y="89"/>
                </a:cubicBezTo>
                <a:cubicBezTo>
                  <a:pt x="24" y="94"/>
                  <a:pt x="24" y="94"/>
                  <a:pt x="24" y="94"/>
                </a:cubicBezTo>
                <a:cubicBezTo>
                  <a:pt x="24" y="120"/>
                  <a:pt x="24" y="120"/>
                  <a:pt x="24" y="120"/>
                </a:cubicBezTo>
                <a:cubicBezTo>
                  <a:pt x="26" y="138"/>
                  <a:pt x="26" y="138"/>
                  <a:pt x="26" y="138"/>
                </a:cubicBezTo>
                <a:cubicBezTo>
                  <a:pt x="26" y="139"/>
                  <a:pt x="26" y="139"/>
                  <a:pt x="26" y="139"/>
                </a:cubicBezTo>
                <a:cubicBezTo>
                  <a:pt x="26" y="139"/>
                  <a:pt x="26" y="139"/>
                  <a:pt x="26" y="139"/>
                </a:cubicBezTo>
                <a:cubicBezTo>
                  <a:pt x="26" y="139"/>
                  <a:pt x="26" y="139"/>
                  <a:pt x="26" y="139"/>
                </a:cubicBezTo>
                <a:cubicBezTo>
                  <a:pt x="188" y="139"/>
                  <a:pt x="188" y="139"/>
                  <a:pt x="188" y="139"/>
                </a:cubicBezTo>
                <a:cubicBezTo>
                  <a:pt x="195" y="158"/>
                  <a:pt x="195" y="158"/>
                  <a:pt x="195" y="158"/>
                </a:cubicBezTo>
                <a:cubicBezTo>
                  <a:pt x="195" y="158"/>
                  <a:pt x="195" y="158"/>
                  <a:pt x="195" y="158"/>
                </a:cubicBezTo>
                <a:cubicBezTo>
                  <a:pt x="210" y="139"/>
                  <a:pt x="210" y="139"/>
                  <a:pt x="210" y="139"/>
                </a:cubicBezTo>
                <a:cubicBezTo>
                  <a:pt x="215" y="118"/>
                  <a:pt x="215" y="118"/>
                  <a:pt x="215" y="118"/>
                </a:cubicBezTo>
                <a:cubicBezTo>
                  <a:pt x="224" y="101"/>
                  <a:pt x="224" y="101"/>
                  <a:pt x="224" y="101"/>
                </a:cubicBezTo>
                <a:cubicBezTo>
                  <a:pt x="234" y="89"/>
                  <a:pt x="234" y="89"/>
                  <a:pt x="234" y="89"/>
                </a:cubicBezTo>
                <a:cubicBezTo>
                  <a:pt x="246" y="68"/>
                  <a:pt x="246" y="68"/>
                  <a:pt x="246" y="68"/>
                </a:cubicBezTo>
                <a:cubicBezTo>
                  <a:pt x="234" y="56"/>
                  <a:pt x="234" y="56"/>
                  <a:pt x="234" y="56"/>
                </a:cubicBezTo>
                <a:cubicBezTo>
                  <a:pt x="228" y="49"/>
                  <a:pt x="228" y="49"/>
                  <a:pt x="228" y="49"/>
                </a:cubicBezTo>
                <a:cubicBezTo>
                  <a:pt x="228" y="49"/>
                  <a:pt x="228" y="49"/>
                  <a:pt x="228" y="49"/>
                </a:cubicBezTo>
                <a:cubicBezTo>
                  <a:pt x="224" y="44"/>
                  <a:pt x="224" y="44"/>
                  <a:pt x="224" y="44"/>
                </a:cubicBezTo>
                <a:cubicBezTo>
                  <a:pt x="212" y="25"/>
                  <a:pt x="212" y="25"/>
                  <a:pt x="212" y="25"/>
                </a:cubicBezTo>
                <a:cubicBezTo>
                  <a:pt x="205" y="14"/>
                  <a:pt x="205" y="14"/>
                  <a:pt x="205" y="14"/>
                </a:cubicBezTo>
                <a:cubicBezTo>
                  <a:pt x="205" y="14"/>
                  <a:pt x="205" y="14"/>
                  <a:pt x="205" y="14"/>
                </a:cubicBezTo>
                <a:cubicBezTo>
                  <a:pt x="205" y="12"/>
                  <a:pt x="204" y="6"/>
                  <a:pt x="203" y="0"/>
                </a:cubicBezTo>
                <a:cubicBezTo>
                  <a:pt x="13" y="0"/>
                  <a:pt x="13" y="0"/>
                  <a:pt x="13" y="0"/>
                </a:cubicBezTo>
                <a:cubicBezTo>
                  <a:pt x="13" y="27"/>
                  <a:pt x="13" y="27"/>
                  <a:pt x="13" y="27"/>
                </a:cubicBezTo>
                <a:lnTo>
                  <a:pt x="0" y="40"/>
                </a:lnTo>
                <a:close/>
              </a:path>
            </a:pathLst>
          </a:custGeom>
          <a:solidFill>
            <a:srgbClr val="53A9FF"/>
          </a:solidFill>
          <a:ln w="9525">
            <a:solidFill>
              <a:schemeClr val="bg1">
                <a:lumMod val="75000"/>
              </a:schemeClr>
            </a:solidFill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29" name="Freeform 36"/>
          <p:cNvSpPr>
            <a:spLocks/>
          </p:cNvSpPr>
          <p:nvPr/>
        </p:nvSpPr>
        <p:spPr bwMode="auto">
          <a:xfrm>
            <a:off x="3835627" y="2475177"/>
            <a:ext cx="883233" cy="500426"/>
          </a:xfrm>
          <a:custGeom>
            <a:avLst/>
            <a:gdLst>
              <a:gd name="T0" fmla="*/ 0 w 600"/>
              <a:gd name="T1" fmla="*/ 272 h 322"/>
              <a:gd name="T2" fmla="*/ 416 w 600"/>
              <a:gd name="T3" fmla="*/ 272 h 322"/>
              <a:gd name="T4" fmla="*/ 444 w 600"/>
              <a:gd name="T5" fmla="*/ 294 h 322"/>
              <a:gd name="T6" fmla="*/ 526 w 600"/>
              <a:gd name="T7" fmla="*/ 294 h 322"/>
              <a:gd name="T8" fmla="*/ 550 w 600"/>
              <a:gd name="T9" fmla="*/ 312 h 322"/>
              <a:gd name="T10" fmla="*/ 574 w 600"/>
              <a:gd name="T11" fmla="*/ 322 h 322"/>
              <a:gd name="T12" fmla="*/ 574 w 600"/>
              <a:gd name="T13" fmla="*/ 322 h 322"/>
              <a:gd name="T14" fmla="*/ 600 w 600"/>
              <a:gd name="T15" fmla="*/ 296 h 322"/>
              <a:gd name="T16" fmla="*/ 600 w 600"/>
              <a:gd name="T17" fmla="*/ 242 h 322"/>
              <a:gd name="T18" fmla="*/ 598 w 600"/>
              <a:gd name="T19" fmla="*/ 242 h 322"/>
              <a:gd name="T20" fmla="*/ 598 w 600"/>
              <a:gd name="T21" fmla="*/ 240 h 322"/>
              <a:gd name="T22" fmla="*/ 598 w 600"/>
              <a:gd name="T23" fmla="*/ 104 h 322"/>
              <a:gd name="T24" fmla="*/ 574 w 600"/>
              <a:gd name="T25" fmla="*/ 76 h 322"/>
              <a:gd name="T26" fmla="*/ 574 w 600"/>
              <a:gd name="T27" fmla="*/ 0 h 322"/>
              <a:gd name="T28" fmla="*/ 2 w 600"/>
              <a:gd name="T29" fmla="*/ 0 h 322"/>
              <a:gd name="T30" fmla="*/ 2 w 600"/>
              <a:gd name="T31" fmla="*/ 98 h 322"/>
              <a:gd name="T32" fmla="*/ 2 w 600"/>
              <a:gd name="T33" fmla="*/ 100 h 322"/>
              <a:gd name="T34" fmla="*/ 0 w 600"/>
              <a:gd name="T35" fmla="*/ 100 h 322"/>
              <a:gd name="T36" fmla="*/ 0 w 600"/>
              <a:gd name="T37" fmla="*/ 270 h 322"/>
              <a:gd name="T38" fmla="*/ 0 w 600"/>
              <a:gd name="T39" fmla="*/ 272 h 322"/>
              <a:gd name="T40" fmla="*/ 0 w 600"/>
              <a:gd name="T41" fmla="*/ 272 h 3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600" h="322">
                <a:moveTo>
                  <a:pt x="0" y="272"/>
                </a:moveTo>
                <a:lnTo>
                  <a:pt x="416" y="272"/>
                </a:lnTo>
                <a:lnTo>
                  <a:pt x="444" y="294"/>
                </a:lnTo>
                <a:lnTo>
                  <a:pt x="526" y="294"/>
                </a:lnTo>
                <a:lnTo>
                  <a:pt x="550" y="312"/>
                </a:lnTo>
                <a:lnTo>
                  <a:pt x="574" y="322"/>
                </a:lnTo>
                <a:lnTo>
                  <a:pt x="574" y="322"/>
                </a:lnTo>
                <a:lnTo>
                  <a:pt x="600" y="296"/>
                </a:lnTo>
                <a:lnTo>
                  <a:pt x="600" y="242"/>
                </a:lnTo>
                <a:lnTo>
                  <a:pt x="598" y="242"/>
                </a:lnTo>
                <a:lnTo>
                  <a:pt x="598" y="240"/>
                </a:lnTo>
                <a:lnTo>
                  <a:pt x="598" y="104"/>
                </a:lnTo>
                <a:lnTo>
                  <a:pt x="574" y="76"/>
                </a:lnTo>
                <a:lnTo>
                  <a:pt x="574" y="0"/>
                </a:lnTo>
                <a:lnTo>
                  <a:pt x="2" y="0"/>
                </a:lnTo>
                <a:lnTo>
                  <a:pt x="2" y="98"/>
                </a:lnTo>
                <a:lnTo>
                  <a:pt x="2" y="100"/>
                </a:lnTo>
                <a:lnTo>
                  <a:pt x="0" y="100"/>
                </a:lnTo>
                <a:lnTo>
                  <a:pt x="0" y="270"/>
                </a:lnTo>
                <a:lnTo>
                  <a:pt x="0" y="272"/>
                </a:lnTo>
                <a:lnTo>
                  <a:pt x="0" y="272"/>
                </a:lnTo>
                <a:close/>
              </a:path>
            </a:pathLst>
          </a:custGeom>
          <a:solidFill>
            <a:srgbClr val="53A9FF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30" name="Freeform 37"/>
          <p:cNvSpPr>
            <a:spLocks/>
          </p:cNvSpPr>
          <p:nvPr/>
        </p:nvSpPr>
        <p:spPr bwMode="auto">
          <a:xfrm>
            <a:off x="7390644" y="2695863"/>
            <a:ext cx="179591" cy="341906"/>
          </a:xfrm>
          <a:custGeom>
            <a:avLst/>
            <a:gdLst>
              <a:gd name="T0" fmla="*/ 7 w 61"/>
              <a:gd name="T1" fmla="*/ 98 h 110"/>
              <a:gd name="T2" fmla="*/ 7 w 61"/>
              <a:gd name="T3" fmla="*/ 98 h 110"/>
              <a:gd name="T4" fmla="*/ 4 w 61"/>
              <a:gd name="T5" fmla="*/ 108 h 110"/>
              <a:gd name="T6" fmla="*/ 4 w 61"/>
              <a:gd name="T7" fmla="*/ 110 h 110"/>
              <a:gd name="T8" fmla="*/ 23 w 61"/>
              <a:gd name="T9" fmla="*/ 110 h 110"/>
              <a:gd name="T10" fmla="*/ 23 w 61"/>
              <a:gd name="T11" fmla="*/ 102 h 110"/>
              <a:gd name="T12" fmla="*/ 24 w 61"/>
              <a:gd name="T13" fmla="*/ 102 h 110"/>
              <a:gd name="T14" fmla="*/ 30 w 61"/>
              <a:gd name="T15" fmla="*/ 95 h 110"/>
              <a:gd name="T16" fmla="*/ 30 w 61"/>
              <a:gd name="T17" fmla="*/ 94 h 110"/>
              <a:gd name="T18" fmla="*/ 30 w 61"/>
              <a:gd name="T19" fmla="*/ 94 h 110"/>
              <a:gd name="T20" fmla="*/ 31 w 61"/>
              <a:gd name="T21" fmla="*/ 94 h 110"/>
              <a:gd name="T22" fmla="*/ 31 w 61"/>
              <a:gd name="T23" fmla="*/ 94 h 110"/>
              <a:gd name="T24" fmla="*/ 31 w 61"/>
              <a:gd name="T25" fmla="*/ 93 h 110"/>
              <a:gd name="T26" fmla="*/ 32 w 61"/>
              <a:gd name="T27" fmla="*/ 90 h 110"/>
              <a:gd name="T28" fmla="*/ 33 w 61"/>
              <a:gd name="T29" fmla="*/ 85 h 110"/>
              <a:gd name="T30" fmla="*/ 33 w 61"/>
              <a:gd name="T31" fmla="*/ 85 h 110"/>
              <a:gd name="T32" fmla="*/ 33 w 61"/>
              <a:gd name="T33" fmla="*/ 84 h 110"/>
              <a:gd name="T34" fmla="*/ 33 w 61"/>
              <a:gd name="T35" fmla="*/ 84 h 110"/>
              <a:gd name="T36" fmla="*/ 32 w 61"/>
              <a:gd name="T37" fmla="*/ 84 h 110"/>
              <a:gd name="T38" fmla="*/ 33 w 61"/>
              <a:gd name="T39" fmla="*/ 84 h 110"/>
              <a:gd name="T40" fmla="*/ 33 w 61"/>
              <a:gd name="T41" fmla="*/ 81 h 110"/>
              <a:gd name="T42" fmla="*/ 33 w 61"/>
              <a:gd name="T43" fmla="*/ 68 h 110"/>
              <a:gd name="T44" fmla="*/ 31 w 61"/>
              <a:gd name="T45" fmla="*/ 67 h 110"/>
              <a:gd name="T46" fmla="*/ 30 w 61"/>
              <a:gd name="T47" fmla="*/ 67 h 110"/>
              <a:gd name="T48" fmla="*/ 30 w 61"/>
              <a:gd name="T49" fmla="*/ 67 h 110"/>
              <a:gd name="T50" fmla="*/ 33 w 61"/>
              <a:gd name="T51" fmla="*/ 63 h 110"/>
              <a:gd name="T52" fmla="*/ 38 w 61"/>
              <a:gd name="T53" fmla="*/ 55 h 110"/>
              <a:gd name="T54" fmla="*/ 38 w 61"/>
              <a:gd name="T55" fmla="*/ 54 h 110"/>
              <a:gd name="T56" fmla="*/ 44 w 61"/>
              <a:gd name="T57" fmla="*/ 43 h 110"/>
              <a:gd name="T58" fmla="*/ 42 w 61"/>
              <a:gd name="T59" fmla="*/ 42 h 110"/>
              <a:gd name="T60" fmla="*/ 44 w 61"/>
              <a:gd name="T61" fmla="*/ 38 h 110"/>
              <a:gd name="T62" fmla="*/ 49 w 61"/>
              <a:gd name="T63" fmla="*/ 31 h 110"/>
              <a:gd name="T64" fmla="*/ 49 w 61"/>
              <a:gd name="T65" fmla="*/ 30 h 110"/>
              <a:gd name="T66" fmla="*/ 54 w 61"/>
              <a:gd name="T67" fmla="*/ 24 h 110"/>
              <a:gd name="T68" fmla="*/ 54 w 61"/>
              <a:gd name="T69" fmla="*/ 18 h 110"/>
              <a:gd name="T70" fmla="*/ 55 w 61"/>
              <a:gd name="T71" fmla="*/ 18 h 110"/>
              <a:gd name="T72" fmla="*/ 61 w 61"/>
              <a:gd name="T73" fmla="*/ 12 h 110"/>
              <a:gd name="T74" fmla="*/ 61 w 61"/>
              <a:gd name="T75" fmla="*/ 0 h 110"/>
              <a:gd name="T76" fmla="*/ 60 w 61"/>
              <a:gd name="T77" fmla="*/ 0 h 110"/>
              <a:gd name="T78" fmla="*/ 60 w 61"/>
              <a:gd name="T79" fmla="*/ 2 h 110"/>
              <a:gd name="T80" fmla="*/ 1 w 61"/>
              <a:gd name="T81" fmla="*/ 2 h 110"/>
              <a:gd name="T82" fmla="*/ 0 w 61"/>
              <a:gd name="T83" fmla="*/ 2 h 110"/>
              <a:gd name="T84" fmla="*/ 0 w 61"/>
              <a:gd name="T85" fmla="*/ 87 h 110"/>
              <a:gd name="T86" fmla="*/ 7 w 61"/>
              <a:gd name="T87" fmla="*/ 98 h 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61" h="110">
                <a:moveTo>
                  <a:pt x="7" y="98"/>
                </a:moveTo>
                <a:cubicBezTo>
                  <a:pt x="7" y="98"/>
                  <a:pt x="7" y="98"/>
                  <a:pt x="7" y="98"/>
                </a:cubicBezTo>
                <a:cubicBezTo>
                  <a:pt x="6" y="100"/>
                  <a:pt x="5" y="104"/>
                  <a:pt x="4" y="108"/>
                </a:cubicBezTo>
                <a:cubicBezTo>
                  <a:pt x="4" y="110"/>
                  <a:pt x="4" y="110"/>
                  <a:pt x="4" y="110"/>
                </a:cubicBezTo>
                <a:cubicBezTo>
                  <a:pt x="23" y="110"/>
                  <a:pt x="23" y="110"/>
                  <a:pt x="23" y="110"/>
                </a:cubicBezTo>
                <a:cubicBezTo>
                  <a:pt x="23" y="102"/>
                  <a:pt x="23" y="102"/>
                  <a:pt x="23" y="102"/>
                </a:cubicBezTo>
                <a:cubicBezTo>
                  <a:pt x="24" y="102"/>
                  <a:pt x="24" y="102"/>
                  <a:pt x="24" y="102"/>
                </a:cubicBezTo>
                <a:cubicBezTo>
                  <a:pt x="25" y="101"/>
                  <a:pt x="28" y="99"/>
                  <a:pt x="30" y="95"/>
                </a:cubicBezTo>
                <a:cubicBezTo>
                  <a:pt x="30" y="95"/>
                  <a:pt x="30" y="95"/>
                  <a:pt x="30" y="94"/>
                </a:cubicBezTo>
                <a:cubicBezTo>
                  <a:pt x="30" y="94"/>
                  <a:pt x="30" y="94"/>
                  <a:pt x="30" y="94"/>
                </a:cubicBezTo>
                <a:cubicBezTo>
                  <a:pt x="31" y="94"/>
                  <a:pt x="31" y="94"/>
                  <a:pt x="31" y="94"/>
                </a:cubicBezTo>
                <a:cubicBezTo>
                  <a:pt x="31" y="94"/>
                  <a:pt x="31" y="94"/>
                  <a:pt x="31" y="94"/>
                </a:cubicBezTo>
                <a:cubicBezTo>
                  <a:pt x="31" y="93"/>
                  <a:pt x="31" y="93"/>
                  <a:pt x="31" y="93"/>
                </a:cubicBezTo>
                <a:cubicBezTo>
                  <a:pt x="31" y="93"/>
                  <a:pt x="32" y="91"/>
                  <a:pt x="32" y="90"/>
                </a:cubicBezTo>
                <a:cubicBezTo>
                  <a:pt x="32" y="87"/>
                  <a:pt x="32" y="86"/>
                  <a:pt x="33" y="85"/>
                </a:cubicBezTo>
                <a:cubicBezTo>
                  <a:pt x="33" y="85"/>
                  <a:pt x="33" y="85"/>
                  <a:pt x="33" y="85"/>
                </a:cubicBezTo>
                <a:cubicBezTo>
                  <a:pt x="33" y="84"/>
                  <a:pt x="33" y="84"/>
                  <a:pt x="33" y="84"/>
                </a:cubicBezTo>
                <a:cubicBezTo>
                  <a:pt x="33" y="84"/>
                  <a:pt x="33" y="84"/>
                  <a:pt x="33" y="84"/>
                </a:cubicBezTo>
                <a:cubicBezTo>
                  <a:pt x="32" y="84"/>
                  <a:pt x="32" y="84"/>
                  <a:pt x="32" y="84"/>
                </a:cubicBezTo>
                <a:cubicBezTo>
                  <a:pt x="33" y="84"/>
                  <a:pt x="33" y="84"/>
                  <a:pt x="33" y="84"/>
                </a:cubicBezTo>
                <a:cubicBezTo>
                  <a:pt x="33" y="83"/>
                  <a:pt x="33" y="82"/>
                  <a:pt x="33" y="81"/>
                </a:cubicBezTo>
                <a:cubicBezTo>
                  <a:pt x="33" y="68"/>
                  <a:pt x="33" y="68"/>
                  <a:pt x="33" y="68"/>
                </a:cubicBezTo>
                <a:cubicBezTo>
                  <a:pt x="32" y="68"/>
                  <a:pt x="31" y="68"/>
                  <a:pt x="31" y="67"/>
                </a:cubicBezTo>
                <a:cubicBezTo>
                  <a:pt x="30" y="67"/>
                  <a:pt x="30" y="67"/>
                  <a:pt x="30" y="67"/>
                </a:cubicBezTo>
                <a:cubicBezTo>
                  <a:pt x="30" y="67"/>
                  <a:pt x="30" y="67"/>
                  <a:pt x="30" y="67"/>
                </a:cubicBezTo>
                <a:cubicBezTo>
                  <a:pt x="30" y="66"/>
                  <a:pt x="31" y="65"/>
                  <a:pt x="33" y="63"/>
                </a:cubicBezTo>
                <a:cubicBezTo>
                  <a:pt x="38" y="59"/>
                  <a:pt x="38" y="55"/>
                  <a:pt x="38" y="55"/>
                </a:cubicBezTo>
                <a:cubicBezTo>
                  <a:pt x="38" y="54"/>
                  <a:pt x="38" y="54"/>
                  <a:pt x="38" y="54"/>
                </a:cubicBezTo>
                <a:cubicBezTo>
                  <a:pt x="44" y="43"/>
                  <a:pt x="44" y="43"/>
                  <a:pt x="44" y="43"/>
                </a:cubicBezTo>
                <a:cubicBezTo>
                  <a:pt x="43" y="43"/>
                  <a:pt x="42" y="43"/>
                  <a:pt x="42" y="42"/>
                </a:cubicBezTo>
                <a:cubicBezTo>
                  <a:pt x="42" y="41"/>
                  <a:pt x="42" y="40"/>
                  <a:pt x="44" y="38"/>
                </a:cubicBezTo>
                <a:cubicBezTo>
                  <a:pt x="47" y="35"/>
                  <a:pt x="49" y="32"/>
                  <a:pt x="49" y="31"/>
                </a:cubicBezTo>
                <a:cubicBezTo>
                  <a:pt x="49" y="30"/>
                  <a:pt x="49" y="30"/>
                  <a:pt x="49" y="30"/>
                </a:cubicBezTo>
                <a:cubicBezTo>
                  <a:pt x="54" y="24"/>
                  <a:pt x="54" y="24"/>
                  <a:pt x="54" y="24"/>
                </a:cubicBezTo>
                <a:cubicBezTo>
                  <a:pt x="54" y="18"/>
                  <a:pt x="54" y="18"/>
                  <a:pt x="54" y="18"/>
                </a:cubicBezTo>
                <a:cubicBezTo>
                  <a:pt x="55" y="18"/>
                  <a:pt x="55" y="18"/>
                  <a:pt x="55" y="18"/>
                </a:cubicBezTo>
                <a:cubicBezTo>
                  <a:pt x="58" y="16"/>
                  <a:pt x="61" y="14"/>
                  <a:pt x="61" y="12"/>
                </a:cubicBezTo>
                <a:cubicBezTo>
                  <a:pt x="61" y="0"/>
                  <a:pt x="61" y="0"/>
                  <a:pt x="61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60" y="2"/>
                  <a:pt x="60" y="2"/>
                  <a:pt x="60" y="2"/>
                </a:cubicBezTo>
                <a:cubicBezTo>
                  <a:pt x="1" y="2"/>
                  <a:pt x="1" y="2"/>
                  <a:pt x="1" y="2"/>
                </a:cubicBezTo>
                <a:cubicBezTo>
                  <a:pt x="0" y="2"/>
                  <a:pt x="0" y="2"/>
                  <a:pt x="0" y="2"/>
                </a:cubicBezTo>
                <a:cubicBezTo>
                  <a:pt x="0" y="87"/>
                  <a:pt x="0" y="87"/>
                  <a:pt x="0" y="87"/>
                </a:cubicBezTo>
                <a:lnTo>
                  <a:pt x="7" y="98"/>
                </a:lnTo>
                <a:close/>
              </a:path>
            </a:pathLst>
          </a:custGeom>
          <a:solidFill>
            <a:srgbClr val="EBF5FF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31" name="Freeform 38"/>
          <p:cNvSpPr>
            <a:spLocks/>
          </p:cNvSpPr>
          <p:nvPr/>
        </p:nvSpPr>
        <p:spPr bwMode="auto">
          <a:xfrm>
            <a:off x="5793461" y="2580859"/>
            <a:ext cx="529940" cy="652731"/>
          </a:xfrm>
          <a:custGeom>
            <a:avLst/>
            <a:gdLst>
              <a:gd name="T0" fmla="*/ 284 w 360"/>
              <a:gd name="T1" fmla="*/ 420 h 420"/>
              <a:gd name="T2" fmla="*/ 306 w 360"/>
              <a:gd name="T3" fmla="*/ 382 h 420"/>
              <a:gd name="T4" fmla="*/ 314 w 360"/>
              <a:gd name="T5" fmla="*/ 358 h 420"/>
              <a:gd name="T6" fmla="*/ 322 w 360"/>
              <a:gd name="T7" fmla="*/ 342 h 420"/>
              <a:gd name="T8" fmla="*/ 328 w 360"/>
              <a:gd name="T9" fmla="*/ 328 h 420"/>
              <a:gd name="T10" fmla="*/ 360 w 360"/>
              <a:gd name="T11" fmla="*/ 280 h 420"/>
              <a:gd name="T12" fmla="*/ 352 w 360"/>
              <a:gd name="T13" fmla="*/ 280 h 420"/>
              <a:gd name="T14" fmla="*/ 344 w 360"/>
              <a:gd name="T15" fmla="*/ 218 h 420"/>
              <a:gd name="T16" fmla="*/ 306 w 360"/>
              <a:gd name="T17" fmla="*/ 178 h 420"/>
              <a:gd name="T18" fmla="*/ 274 w 360"/>
              <a:gd name="T19" fmla="*/ 210 h 420"/>
              <a:gd name="T20" fmla="*/ 244 w 360"/>
              <a:gd name="T21" fmla="*/ 218 h 420"/>
              <a:gd name="T22" fmla="*/ 250 w 360"/>
              <a:gd name="T23" fmla="*/ 186 h 420"/>
              <a:gd name="T24" fmla="*/ 274 w 360"/>
              <a:gd name="T25" fmla="*/ 156 h 420"/>
              <a:gd name="T26" fmla="*/ 290 w 360"/>
              <a:gd name="T27" fmla="*/ 140 h 420"/>
              <a:gd name="T28" fmla="*/ 274 w 360"/>
              <a:gd name="T29" fmla="*/ 86 h 420"/>
              <a:gd name="T30" fmla="*/ 282 w 360"/>
              <a:gd name="T31" fmla="*/ 70 h 420"/>
              <a:gd name="T32" fmla="*/ 266 w 360"/>
              <a:gd name="T33" fmla="*/ 38 h 420"/>
              <a:gd name="T34" fmla="*/ 236 w 360"/>
              <a:gd name="T35" fmla="*/ 22 h 420"/>
              <a:gd name="T36" fmla="*/ 212 w 360"/>
              <a:gd name="T37" fmla="*/ 8 h 420"/>
              <a:gd name="T38" fmla="*/ 188 w 360"/>
              <a:gd name="T39" fmla="*/ 8 h 420"/>
              <a:gd name="T40" fmla="*/ 172 w 360"/>
              <a:gd name="T41" fmla="*/ 0 h 420"/>
              <a:gd name="T42" fmla="*/ 150 w 360"/>
              <a:gd name="T43" fmla="*/ 8 h 420"/>
              <a:gd name="T44" fmla="*/ 158 w 360"/>
              <a:gd name="T45" fmla="*/ 30 h 420"/>
              <a:gd name="T46" fmla="*/ 126 w 360"/>
              <a:gd name="T47" fmla="*/ 46 h 420"/>
              <a:gd name="T48" fmla="*/ 110 w 360"/>
              <a:gd name="T49" fmla="*/ 86 h 420"/>
              <a:gd name="T50" fmla="*/ 102 w 360"/>
              <a:gd name="T51" fmla="*/ 70 h 420"/>
              <a:gd name="T52" fmla="*/ 94 w 360"/>
              <a:gd name="T53" fmla="*/ 70 h 420"/>
              <a:gd name="T54" fmla="*/ 72 w 360"/>
              <a:gd name="T55" fmla="*/ 86 h 420"/>
              <a:gd name="T56" fmla="*/ 56 w 360"/>
              <a:gd name="T57" fmla="*/ 108 h 420"/>
              <a:gd name="T58" fmla="*/ 48 w 360"/>
              <a:gd name="T59" fmla="*/ 164 h 420"/>
              <a:gd name="T60" fmla="*/ 56 w 360"/>
              <a:gd name="T61" fmla="*/ 280 h 420"/>
              <a:gd name="T62" fmla="*/ 24 w 360"/>
              <a:gd name="T63" fmla="*/ 406 h 420"/>
              <a:gd name="T64" fmla="*/ 160 w 360"/>
              <a:gd name="T65" fmla="*/ 420 h 420"/>
              <a:gd name="T66" fmla="*/ 162 w 360"/>
              <a:gd name="T67" fmla="*/ 420 h 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60" h="420">
                <a:moveTo>
                  <a:pt x="162" y="420"/>
                </a:moveTo>
                <a:lnTo>
                  <a:pt x="284" y="420"/>
                </a:lnTo>
                <a:lnTo>
                  <a:pt x="306" y="398"/>
                </a:lnTo>
                <a:lnTo>
                  <a:pt x="306" y="382"/>
                </a:lnTo>
                <a:lnTo>
                  <a:pt x="314" y="366"/>
                </a:lnTo>
                <a:lnTo>
                  <a:pt x="314" y="358"/>
                </a:lnTo>
                <a:lnTo>
                  <a:pt x="322" y="358"/>
                </a:lnTo>
                <a:lnTo>
                  <a:pt x="322" y="342"/>
                </a:lnTo>
                <a:lnTo>
                  <a:pt x="322" y="336"/>
                </a:lnTo>
                <a:lnTo>
                  <a:pt x="328" y="328"/>
                </a:lnTo>
                <a:lnTo>
                  <a:pt x="344" y="328"/>
                </a:lnTo>
                <a:lnTo>
                  <a:pt x="360" y="280"/>
                </a:lnTo>
                <a:lnTo>
                  <a:pt x="352" y="288"/>
                </a:lnTo>
                <a:lnTo>
                  <a:pt x="352" y="280"/>
                </a:lnTo>
                <a:lnTo>
                  <a:pt x="344" y="264"/>
                </a:lnTo>
                <a:lnTo>
                  <a:pt x="344" y="218"/>
                </a:lnTo>
                <a:lnTo>
                  <a:pt x="322" y="172"/>
                </a:lnTo>
                <a:lnTo>
                  <a:pt x="306" y="178"/>
                </a:lnTo>
                <a:lnTo>
                  <a:pt x="282" y="186"/>
                </a:lnTo>
                <a:lnTo>
                  <a:pt x="274" y="210"/>
                </a:lnTo>
                <a:lnTo>
                  <a:pt x="250" y="218"/>
                </a:lnTo>
                <a:lnTo>
                  <a:pt x="244" y="218"/>
                </a:lnTo>
                <a:lnTo>
                  <a:pt x="236" y="210"/>
                </a:lnTo>
                <a:lnTo>
                  <a:pt x="250" y="186"/>
                </a:lnTo>
                <a:lnTo>
                  <a:pt x="266" y="172"/>
                </a:lnTo>
                <a:lnTo>
                  <a:pt x="274" y="156"/>
                </a:lnTo>
                <a:lnTo>
                  <a:pt x="282" y="148"/>
                </a:lnTo>
                <a:lnTo>
                  <a:pt x="290" y="140"/>
                </a:lnTo>
                <a:lnTo>
                  <a:pt x="282" y="94"/>
                </a:lnTo>
                <a:lnTo>
                  <a:pt x="274" y="86"/>
                </a:lnTo>
                <a:lnTo>
                  <a:pt x="274" y="78"/>
                </a:lnTo>
                <a:lnTo>
                  <a:pt x="282" y="70"/>
                </a:lnTo>
                <a:lnTo>
                  <a:pt x="274" y="46"/>
                </a:lnTo>
                <a:lnTo>
                  <a:pt x="266" y="38"/>
                </a:lnTo>
                <a:lnTo>
                  <a:pt x="244" y="30"/>
                </a:lnTo>
                <a:lnTo>
                  <a:pt x="236" y="22"/>
                </a:lnTo>
                <a:lnTo>
                  <a:pt x="228" y="22"/>
                </a:lnTo>
                <a:lnTo>
                  <a:pt x="212" y="8"/>
                </a:lnTo>
                <a:lnTo>
                  <a:pt x="204" y="0"/>
                </a:lnTo>
                <a:lnTo>
                  <a:pt x="188" y="8"/>
                </a:lnTo>
                <a:lnTo>
                  <a:pt x="188" y="0"/>
                </a:lnTo>
                <a:lnTo>
                  <a:pt x="172" y="0"/>
                </a:lnTo>
                <a:lnTo>
                  <a:pt x="158" y="0"/>
                </a:lnTo>
                <a:lnTo>
                  <a:pt x="150" y="8"/>
                </a:lnTo>
                <a:lnTo>
                  <a:pt x="150" y="22"/>
                </a:lnTo>
                <a:lnTo>
                  <a:pt x="158" y="30"/>
                </a:lnTo>
                <a:lnTo>
                  <a:pt x="158" y="38"/>
                </a:lnTo>
                <a:lnTo>
                  <a:pt x="126" y="46"/>
                </a:lnTo>
                <a:lnTo>
                  <a:pt x="118" y="86"/>
                </a:lnTo>
                <a:lnTo>
                  <a:pt x="110" y="86"/>
                </a:lnTo>
                <a:lnTo>
                  <a:pt x="110" y="94"/>
                </a:lnTo>
                <a:lnTo>
                  <a:pt x="102" y="70"/>
                </a:lnTo>
                <a:lnTo>
                  <a:pt x="102" y="62"/>
                </a:lnTo>
                <a:lnTo>
                  <a:pt x="94" y="70"/>
                </a:lnTo>
                <a:lnTo>
                  <a:pt x="86" y="78"/>
                </a:lnTo>
                <a:lnTo>
                  <a:pt x="72" y="86"/>
                </a:lnTo>
                <a:lnTo>
                  <a:pt x="64" y="100"/>
                </a:lnTo>
                <a:lnTo>
                  <a:pt x="56" y="108"/>
                </a:lnTo>
                <a:lnTo>
                  <a:pt x="56" y="156"/>
                </a:lnTo>
                <a:lnTo>
                  <a:pt x="48" y="164"/>
                </a:lnTo>
                <a:lnTo>
                  <a:pt x="32" y="218"/>
                </a:lnTo>
                <a:lnTo>
                  <a:pt x="56" y="280"/>
                </a:lnTo>
                <a:lnTo>
                  <a:pt x="56" y="328"/>
                </a:lnTo>
                <a:lnTo>
                  <a:pt x="24" y="406"/>
                </a:lnTo>
                <a:lnTo>
                  <a:pt x="0" y="420"/>
                </a:lnTo>
                <a:lnTo>
                  <a:pt x="160" y="420"/>
                </a:lnTo>
                <a:lnTo>
                  <a:pt x="162" y="420"/>
                </a:lnTo>
                <a:lnTo>
                  <a:pt x="162" y="420"/>
                </a:lnTo>
                <a:close/>
              </a:path>
            </a:pathLst>
          </a:custGeom>
          <a:solidFill>
            <a:srgbClr val="0054A6"/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32" name="Freeform 39"/>
          <p:cNvSpPr>
            <a:spLocks/>
          </p:cNvSpPr>
          <p:nvPr/>
        </p:nvSpPr>
        <p:spPr bwMode="auto">
          <a:xfrm>
            <a:off x="5610927" y="3183857"/>
            <a:ext cx="418064" cy="607662"/>
          </a:xfrm>
          <a:custGeom>
            <a:avLst/>
            <a:gdLst>
              <a:gd name="T0" fmla="*/ 35 w 142"/>
              <a:gd name="T1" fmla="*/ 142 h 195"/>
              <a:gd name="T2" fmla="*/ 30 w 142"/>
              <a:gd name="T3" fmla="*/ 149 h 195"/>
              <a:gd name="T4" fmla="*/ 23 w 142"/>
              <a:gd name="T5" fmla="*/ 153 h 195"/>
              <a:gd name="T6" fmla="*/ 23 w 142"/>
              <a:gd name="T7" fmla="*/ 160 h 195"/>
              <a:gd name="T8" fmla="*/ 19 w 142"/>
              <a:gd name="T9" fmla="*/ 164 h 195"/>
              <a:gd name="T10" fmla="*/ 15 w 142"/>
              <a:gd name="T11" fmla="*/ 171 h 195"/>
              <a:gd name="T12" fmla="*/ 9 w 142"/>
              <a:gd name="T13" fmla="*/ 177 h 195"/>
              <a:gd name="T14" fmla="*/ 5 w 142"/>
              <a:gd name="T15" fmla="*/ 183 h 195"/>
              <a:gd name="T16" fmla="*/ 4 w 142"/>
              <a:gd name="T17" fmla="*/ 185 h 195"/>
              <a:gd name="T18" fmla="*/ 2 w 142"/>
              <a:gd name="T19" fmla="*/ 189 h 195"/>
              <a:gd name="T20" fmla="*/ 2 w 142"/>
              <a:gd name="T21" fmla="*/ 191 h 195"/>
              <a:gd name="T22" fmla="*/ 1 w 142"/>
              <a:gd name="T23" fmla="*/ 191 h 195"/>
              <a:gd name="T24" fmla="*/ 0 w 142"/>
              <a:gd name="T25" fmla="*/ 192 h 195"/>
              <a:gd name="T26" fmla="*/ 0 w 142"/>
              <a:gd name="T27" fmla="*/ 192 h 195"/>
              <a:gd name="T28" fmla="*/ 15 w 142"/>
              <a:gd name="T29" fmla="*/ 192 h 195"/>
              <a:gd name="T30" fmla="*/ 19 w 142"/>
              <a:gd name="T31" fmla="*/ 195 h 195"/>
              <a:gd name="T32" fmla="*/ 19 w 142"/>
              <a:gd name="T33" fmla="*/ 195 h 195"/>
              <a:gd name="T34" fmla="*/ 21 w 142"/>
              <a:gd name="T35" fmla="*/ 192 h 195"/>
              <a:gd name="T36" fmla="*/ 22 w 142"/>
              <a:gd name="T37" fmla="*/ 190 h 195"/>
              <a:gd name="T38" fmla="*/ 22 w 142"/>
              <a:gd name="T39" fmla="*/ 189 h 195"/>
              <a:gd name="T40" fmla="*/ 21 w 142"/>
              <a:gd name="T41" fmla="*/ 189 h 195"/>
              <a:gd name="T42" fmla="*/ 23 w 142"/>
              <a:gd name="T43" fmla="*/ 187 h 195"/>
              <a:gd name="T44" fmla="*/ 27 w 142"/>
              <a:gd name="T45" fmla="*/ 182 h 195"/>
              <a:gd name="T46" fmla="*/ 29 w 142"/>
              <a:gd name="T47" fmla="*/ 186 h 195"/>
              <a:gd name="T48" fmla="*/ 37 w 142"/>
              <a:gd name="T49" fmla="*/ 188 h 195"/>
              <a:gd name="T50" fmla="*/ 48 w 142"/>
              <a:gd name="T51" fmla="*/ 188 h 195"/>
              <a:gd name="T52" fmla="*/ 47 w 142"/>
              <a:gd name="T53" fmla="*/ 189 h 195"/>
              <a:gd name="T54" fmla="*/ 50 w 142"/>
              <a:gd name="T55" fmla="*/ 189 h 195"/>
              <a:gd name="T56" fmla="*/ 53 w 142"/>
              <a:gd name="T57" fmla="*/ 188 h 195"/>
              <a:gd name="T58" fmla="*/ 57 w 142"/>
              <a:gd name="T59" fmla="*/ 188 h 195"/>
              <a:gd name="T60" fmla="*/ 62 w 142"/>
              <a:gd name="T61" fmla="*/ 188 h 195"/>
              <a:gd name="T62" fmla="*/ 62 w 142"/>
              <a:gd name="T63" fmla="*/ 188 h 195"/>
              <a:gd name="T64" fmla="*/ 67 w 142"/>
              <a:gd name="T65" fmla="*/ 188 h 195"/>
              <a:gd name="T66" fmla="*/ 73 w 142"/>
              <a:gd name="T67" fmla="*/ 182 h 195"/>
              <a:gd name="T68" fmla="*/ 80 w 142"/>
              <a:gd name="T69" fmla="*/ 182 h 195"/>
              <a:gd name="T70" fmla="*/ 80 w 142"/>
              <a:gd name="T71" fmla="*/ 182 h 195"/>
              <a:gd name="T72" fmla="*/ 81 w 142"/>
              <a:gd name="T73" fmla="*/ 181 h 195"/>
              <a:gd name="T74" fmla="*/ 83 w 142"/>
              <a:gd name="T75" fmla="*/ 182 h 195"/>
              <a:gd name="T76" fmla="*/ 88 w 142"/>
              <a:gd name="T77" fmla="*/ 187 h 195"/>
              <a:gd name="T78" fmla="*/ 88 w 142"/>
              <a:gd name="T79" fmla="*/ 188 h 195"/>
              <a:gd name="T80" fmla="*/ 95 w 142"/>
              <a:gd name="T81" fmla="*/ 188 h 195"/>
              <a:gd name="T82" fmla="*/ 95 w 142"/>
              <a:gd name="T83" fmla="*/ 186 h 195"/>
              <a:gd name="T84" fmla="*/ 95 w 142"/>
              <a:gd name="T85" fmla="*/ 181 h 195"/>
              <a:gd name="T86" fmla="*/ 93 w 142"/>
              <a:gd name="T87" fmla="*/ 177 h 195"/>
              <a:gd name="T88" fmla="*/ 92 w 142"/>
              <a:gd name="T89" fmla="*/ 176 h 195"/>
              <a:gd name="T90" fmla="*/ 95 w 142"/>
              <a:gd name="T91" fmla="*/ 174 h 195"/>
              <a:gd name="T92" fmla="*/ 110 w 142"/>
              <a:gd name="T93" fmla="*/ 166 h 195"/>
              <a:gd name="T94" fmla="*/ 117 w 142"/>
              <a:gd name="T95" fmla="*/ 160 h 195"/>
              <a:gd name="T96" fmla="*/ 117 w 142"/>
              <a:gd name="T97" fmla="*/ 159 h 195"/>
              <a:gd name="T98" fmla="*/ 120 w 142"/>
              <a:gd name="T99" fmla="*/ 150 h 195"/>
              <a:gd name="T100" fmla="*/ 130 w 142"/>
              <a:gd name="T101" fmla="*/ 146 h 195"/>
              <a:gd name="T102" fmla="*/ 130 w 142"/>
              <a:gd name="T103" fmla="*/ 146 h 195"/>
              <a:gd name="T104" fmla="*/ 130 w 142"/>
              <a:gd name="T105" fmla="*/ 146 h 195"/>
              <a:gd name="T106" fmla="*/ 137 w 142"/>
              <a:gd name="T107" fmla="*/ 146 h 195"/>
              <a:gd name="T108" fmla="*/ 142 w 142"/>
              <a:gd name="T109" fmla="*/ 141 h 195"/>
              <a:gd name="T110" fmla="*/ 142 w 142"/>
              <a:gd name="T111" fmla="*/ 16 h 195"/>
              <a:gd name="T112" fmla="*/ 62 w 142"/>
              <a:gd name="T113" fmla="*/ 16 h 195"/>
              <a:gd name="T114" fmla="*/ 55 w 142"/>
              <a:gd name="T115" fmla="*/ 20 h 195"/>
              <a:gd name="T116" fmla="*/ 51 w 142"/>
              <a:gd name="T117" fmla="*/ 20 h 195"/>
              <a:gd name="T118" fmla="*/ 43 w 142"/>
              <a:gd name="T119" fmla="*/ 16 h 195"/>
              <a:gd name="T120" fmla="*/ 36 w 142"/>
              <a:gd name="T121" fmla="*/ 0 h 195"/>
              <a:gd name="T122" fmla="*/ 35 w 142"/>
              <a:gd name="T123" fmla="*/ 0 h 195"/>
              <a:gd name="T124" fmla="*/ 35 w 142"/>
              <a:gd name="T125" fmla="*/ 142 h 1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42" h="195">
                <a:moveTo>
                  <a:pt x="35" y="142"/>
                </a:moveTo>
                <a:cubicBezTo>
                  <a:pt x="30" y="149"/>
                  <a:pt x="30" y="149"/>
                  <a:pt x="30" y="149"/>
                </a:cubicBezTo>
                <a:cubicBezTo>
                  <a:pt x="23" y="153"/>
                  <a:pt x="23" y="153"/>
                  <a:pt x="23" y="153"/>
                </a:cubicBezTo>
                <a:cubicBezTo>
                  <a:pt x="23" y="160"/>
                  <a:pt x="23" y="160"/>
                  <a:pt x="23" y="160"/>
                </a:cubicBezTo>
                <a:cubicBezTo>
                  <a:pt x="19" y="164"/>
                  <a:pt x="19" y="164"/>
                  <a:pt x="19" y="164"/>
                </a:cubicBezTo>
                <a:cubicBezTo>
                  <a:pt x="15" y="171"/>
                  <a:pt x="15" y="171"/>
                  <a:pt x="15" y="171"/>
                </a:cubicBezTo>
                <a:cubicBezTo>
                  <a:pt x="14" y="171"/>
                  <a:pt x="12" y="174"/>
                  <a:pt x="9" y="177"/>
                </a:cubicBezTo>
                <a:cubicBezTo>
                  <a:pt x="7" y="180"/>
                  <a:pt x="6" y="182"/>
                  <a:pt x="5" y="183"/>
                </a:cubicBezTo>
                <a:cubicBezTo>
                  <a:pt x="4" y="184"/>
                  <a:pt x="4" y="185"/>
                  <a:pt x="4" y="185"/>
                </a:cubicBezTo>
                <a:cubicBezTo>
                  <a:pt x="4" y="185"/>
                  <a:pt x="4" y="186"/>
                  <a:pt x="2" y="189"/>
                </a:cubicBezTo>
                <a:cubicBezTo>
                  <a:pt x="2" y="191"/>
                  <a:pt x="2" y="191"/>
                  <a:pt x="2" y="191"/>
                </a:cubicBezTo>
                <a:cubicBezTo>
                  <a:pt x="1" y="191"/>
                  <a:pt x="1" y="191"/>
                  <a:pt x="1" y="191"/>
                </a:cubicBezTo>
                <a:cubicBezTo>
                  <a:pt x="0" y="192"/>
                  <a:pt x="0" y="192"/>
                  <a:pt x="0" y="192"/>
                </a:cubicBezTo>
                <a:cubicBezTo>
                  <a:pt x="0" y="192"/>
                  <a:pt x="0" y="192"/>
                  <a:pt x="0" y="192"/>
                </a:cubicBezTo>
                <a:cubicBezTo>
                  <a:pt x="15" y="192"/>
                  <a:pt x="15" y="192"/>
                  <a:pt x="15" y="192"/>
                </a:cubicBezTo>
                <a:cubicBezTo>
                  <a:pt x="15" y="193"/>
                  <a:pt x="17" y="195"/>
                  <a:pt x="19" y="195"/>
                </a:cubicBezTo>
                <a:cubicBezTo>
                  <a:pt x="19" y="195"/>
                  <a:pt x="19" y="195"/>
                  <a:pt x="19" y="195"/>
                </a:cubicBezTo>
                <a:cubicBezTo>
                  <a:pt x="20" y="195"/>
                  <a:pt x="21" y="194"/>
                  <a:pt x="21" y="192"/>
                </a:cubicBezTo>
                <a:cubicBezTo>
                  <a:pt x="22" y="191"/>
                  <a:pt x="22" y="190"/>
                  <a:pt x="22" y="190"/>
                </a:cubicBezTo>
                <a:cubicBezTo>
                  <a:pt x="22" y="189"/>
                  <a:pt x="22" y="189"/>
                  <a:pt x="22" y="189"/>
                </a:cubicBezTo>
                <a:cubicBezTo>
                  <a:pt x="21" y="189"/>
                  <a:pt x="21" y="189"/>
                  <a:pt x="21" y="189"/>
                </a:cubicBezTo>
                <a:cubicBezTo>
                  <a:pt x="22" y="188"/>
                  <a:pt x="22" y="188"/>
                  <a:pt x="23" y="187"/>
                </a:cubicBezTo>
                <a:cubicBezTo>
                  <a:pt x="27" y="182"/>
                  <a:pt x="27" y="182"/>
                  <a:pt x="27" y="182"/>
                </a:cubicBezTo>
                <a:cubicBezTo>
                  <a:pt x="29" y="186"/>
                  <a:pt x="29" y="186"/>
                  <a:pt x="29" y="186"/>
                </a:cubicBezTo>
                <a:cubicBezTo>
                  <a:pt x="37" y="188"/>
                  <a:pt x="37" y="188"/>
                  <a:pt x="37" y="188"/>
                </a:cubicBezTo>
                <a:cubicBezTo>
                  <a:pt x="48" y="188"/>
                  <a:pt x="48" y="188"/>
                  <a:pt x="48" y="188"/>
                </a:cubicBezTo>
                <a:cubicBezTo>
                  <a:pt x="47" y="189"/>
                  <a:pt x="47" y="189"/>
                  <a:pt x="47" y="189"/>
                </a:cubicBezTo>
                <a:cubicBezTo>
                  <a:pt x="50" y="189"/>
                  <a:pt x="50" y="189"/>
                  <a:pt x="50" y="189"/>
                </a:cubicBezTo>
                <a:cubicBezTo>
                  <a:pt x="50" y="189"/>
                  <a:pt x="51" y="189"/>
                  <a:pt x="53" y="188"/>
                </a:cubicBezTo>
                <a:cubicBezTo>
                  <a:pt x="54" y="188"/>
                  <a:pt x="56" y="188"/>
                  <a:pt x="57" y="188"/>
                </a:cubicBezTo>
                <a:cubicBezTo>
                  <a:pt x="60" y="188"/>
                  <a:pt x="62" y="188"/>
                  <a:pt x="62" y="188"/>
                </a:cubicBezTo>
                <a:cubicBezTo>
                  <a:pt x="62" y="188"/>
                  <a:pt x="62" y="188"/>
                  <a:pt x="62" y="188"/>
                </a:cubicBezTo>
                <a:cubicBezTo>
                  <a:pt x="67" y="188"/>
                  <a:pt x="67" y="188"/>
                  <a:pt x="67" y="188"/>
                </a:cubicBezTo>
                <a:cubicBezTo>
                  <a:pt x="73" y="182"/>
                  <a:pt x="73" y="182"/>
                  <a:pt x="73" y="182"/>
                </a:cubicBezTo>
                <a:cubicBezTo>
                  <a:pt x="80" y="182"/>
                  <a:pt x="80" y="182"/>
                  <a:pt x="80" y="182"/>
                </a:cubicBezTo>
                <a:cubicBezTo>
                  <a:pt x="80" y="182"/>
                  <a:pt x="80" y="182"/>
                  <a:pt x="80" y="182"/>
                </a:cubicBezTo>
                <a:cubicBezTo>
                  <a:pt x="80" y="181"/>
                  <a:pt x="81" y="181"/>
                  <a:pt x="81" y="181"/>
                </a:cubicBezTo>
                <a:cubicBezTo>
                  <a:pt x="82" y="181"/>
                  <a:pt x="82" y="181"/>
                  <a:pt x="83" y="182"/>
                </a:cubicBezTo>
                <a:cubicBezTo>
                  <a:pt x="85" y="183"/>
                  <a:pt x="87" y="186"/>
                  <a:pt x="88" y="187"/>
                </a:cubicBezTo>
                <a:cubicBezTo>
                  <a:pt x="88" y="188"/>
                  <a:pt x="88" y="188"/>
                  <a:pt x="88" y="188"/>
                </a:cubicBezTo>
                <a:cubicBezTo>
                  <a:pt x="95" y="188"/>
                  <a:pt x="95" y="188"/>
                  <a:pt x="95" y="188"/>
                </a:cubicBezTo>
                <a:cubicBezTo>
                  <a:pt x="95" y="186"/>
                  <a:pt x="95" y="186"/>
                  <a:pt x="95" y="186"/>
                </a:cubicBezTo>
                <a:cubicBezTo>
                  <a:pt x="94" y="185"/>
                  <a:pt x="94" y="183"/>
                  <a:pt x="95" y="181"/>
                </a:cubicBezTo>
                <a:cubicBezTo>
                  <a:pt x="96" y="179"/>
                  <a:pt x="95" y="178"/>
                  <a:pt x="93" y="177"/>
                </a:cubicBezTo>
                <a:cubicBezTo>
                  <a:pt x="92" y="176"/>
                  <a:pt x="92" y="176"/>
                  <a:pt x="92" y="176"/>
                </a:cubicBezTo>
                <a:cubicBezTo>
                  <a:pt x="92" y="176"/>
                  <a:pt x="93" y="175"/>
                  <a:pt x="95" y="174"/>
                </a:cubicBezTo>
                <a:cubicBezTo>
                  <a:pt x="103" y="171"/>
                  <a:pt x="110" y="166"/>
                  <a:pt x="110" y="166"/>
                </a:cubicBezTo>
                <a:cubicBezTo>
                  <a:pt x="117" y="160"/>
                  <a:pt x="117" y="160"/>
                  <a:pt x="117" y="160"/>
                </a:cubicBezTo>
                <a:cubicBezTo>
                  <a:pt x="117" y="159"/>
                  <a:pt x="117" y="159"/>
                  <a:pt x="117" y="159"/>
                </a:cubicBezTo>
                <a:cubicBezTo>
                  <a:pt x="117" y="158"/>
                  <a:pt x="116" y="151"/>
                  <a:pt x="120" y="150"/>
                </a:cubicBezTo>
                <a:cubicBezTo>
                  <a:pt x="124" y="150"/>
                  <a:pt x="130" y="146"/>
                  <a:pt x="130" y="146"/>
                </a:cubicBezTo>
                <a:cubicBezTo>
                  <a:pt x="130" y="146"/>
                  <a:pt x="130" y="146"/>
                  <a:pt x="130" y="146"/>
                </a:cubicBezTo>
                <a:cubicBezTo>
                  <a:pt x="130" y="146"/>
                  <a:pt x="130" y="146"/>
                  <a:pt x="130" y="146"/>
                </a:cubicBezTo>
                <a:cubicBezTo>
                  <a:pt x="137" y="146"/>
                  <a:pt x="137" y="146"/>
                  <a:pt x="137" y="146"/>
                </a:cubicBezTo>
                <a:cubicBezTo>
                  <a:pt x="142" y="141"/>
                  <a:pt x="142" y="141"/>
                  <a:pt x="142" y="141"/>
                </a:cubicBezTo>
                <a:cubicBezTo>
                  <a:pt x="142" y="16"/>
                  <a:pt x="142" y="16"/>
                  <a:pt x="142" y="16"/>
                </a:cubicBezTo>
                <a:cubicBezTo>
                  <a:pt x="62" y="16"/>
                  <a:pt x="62" y="16"/>
                  <a:pt x="62" y="16"/>
                </a:cubicBezTo>
                <a:cubicBezTo>
                  <a:pt x="55" y="20"/>
                  <a:pt x="55" y="20"/>
                  <a:pt x="55" y="20"/>
                </a:cubicBezTo>
                <a:cubicBezTo>
                  <a:pt x="51" y="20"/>
                  <a:pt x="51" y="20"/>
                  <a:pt x="51" y="20"/>
                </a:cubicBezTo>
                <a:cubicBezTo>
                  <a:pt x="43" y="16"/>
                  <a:pt x="43" y="16"/>
                  <a:pt x="43" y="16"/>
                </a:cubicBezTo>
                <a:cubicBezTo>
                  <a:pt x="36" y="0"/>
                  <a:pt x="36" y="0"/>
                  <a:pt x="36" y="0"/>
                </a:cubicBezTo>
                <a:cubicBezTo>
                  <a:pt x="35" y="0"/>
                  <a:pt x="35" y="0"/>
                  <a:pt x="35" y="0"/>
                </a:cubicBezTo>
                <a:lnTo>
                  <a:pt x="35" y="142"/>
                </a:lnTo>
                <a:close/>
              </a:path>
            </a:pathLst>
          </a:custGeom>
          <a:solidFill>
            <a:srgbClr val="53A9FF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33" name="Freeform 40"/>
          <p:cNvSpPr>
            <a:spLocks/>
          </p:cNvSpPr>
          <p:nvPr/>
        </p:nvSpPr>
        <p:spPr bwMode="auto">
          <a:xfrm>
            <a:off x="5410727" y="2263818"/>
            <a:ext cx="730140" cy="466237"/>
          </a:xfrm>
          <a:custGeom>
            <a:avLst/>
            <a:gdLst>
              <a:gd name="T0" fmla="*/ 9 w 248"/>
              <a:gd name="T1" fmla="*/ 70 h 150"/>
              <a:gd name="T2" fmla="*/ 23 w 248"/>
              <a:gd name="T3" fmla="*/ 75 h 150"/>
              <a:gd name="T4" fmla="*/ 38 w 248"/>
              <a:gd name="T5" fmla="*/ 75 h 150"/>
              <a:gd name="T6" fmla="*/ 40 w 248"/>
              <a:gd name="T7" fmla="*/ 76 h 150"/>
              <a:gd name="T8" fmla="*/ 41 w 248"/>
              <a:gd name="T9" fmla="*/ 76 h 150"/>
              <a:gd name="T10" fmla="*/ 48 w 248"/>
              <a:gd name="T11" fmla="*/ 81 h 150"/>
              <a:gd name="T12" fmla="*/ 79 w 248"/>
              <a:gd name="T13" fmla="*/ 92 h 150"/>
              <a:gd name="T14" fmla="*/ 80 w 248"/>
              <a:gd name="T15" fmla="*/ 99 h 150"/>
              <a:gd name="T16" fmla="*/ 93 w 248"/>
              <a:gd name="T17" fmla="*/ 113 h 150"/>
              <a:gd name="T18" fmla="*/ 97 w 248"/>
              <a:gd name="T19" fmla="*/ 120 h 150"/>
              <a:gd name="T20" fmla="*/ 96 w 248"/>
              <a:gd name="T21" fmla="*/ 122 h 150"/>
              <a:gd name="T22" fmla="*/ 97 w 248"/>
              <a:gd name="T23" fmla="*/ 143 h 150"/>
              <a:gd name="T24" fmla="*/ 98 w 248"/>
              <a:gd name="T25" fmla="*/ 150 h 150"/>
              <a:gd name="T26" fmla="*/ 103 w 248"/>
              <a:gd name="T27" fmla="*/ 141 h 150"/>
              <a:gd name="T28" fmla="*/ 134 w 248"/>
              <a:gd name="T29" fmla="*/ 98 h 150"/>
              <a:gd name="T30" fmla="*/ 146 w 248"/>
              <a:gd name="T31" fmla="*/ 94 h 150"/>
              <a:gd name="T32" fmla="*/ 146 w 248"/>
              <a:gd name="T33" fmla="*/ 106 h 150"/>
              <a:gd name="T34" fmla="*/ 181 w 248"/>
              <a:gd name="T35" fmla="*/ 86 h 150"/>
              <a:gd name="T36" fmla="*/ 193 w 248"/>
              <a:gd name="T37" fmla="*/ 82 h 150"/>
              <a:gd name="T38" fmla="*/ 213 w 248"/>
              <a:gd name="T39" fmla="*/ 86 h 150"/>
              <a:gd name="T40" fmla="*/ 220 w 248"/>
              <a:gd name="T41" fmla="*/ 90 h 150"/>
              <a:gd name="T42" fmla="*/ 224 w 248"/>
              <a:gd name="T43" fmla="*/ 82 h 150"/>
              <a:gd name="T44" fmla="*/ 232 w 248"/>
              <a:gd name="T45" fmla="*/ 90 h 150"/>
              <a:gd name="T46" fmla="*/ 248 w 248"/>
              <a:gd name="T47" fmla="*/ 82 h 150"/>
              <a:gd name="T48" fmla="*/ 240 w 248"/>
              <a:gd name="T49" fmla="*/ 78 h 150"/>
              <a:gd name="T50" fmla="*/ 236 w 248"/>
              <a:gd name="T51" fmla="*/ 67 h 150"/>
              <a:gd name="T52" fmla="*/ 236 w 248"/>
              <a:gd name="T53" fmla="*/ 59 h 150"/>
              <a:gd name="T54" fmla="*/ 216 w 248"/>
              <a:gd name="T55" fmla="*/ 59 h 150"/>
              <a:gd name="T56" fmla="*/ 205 w 248"/>
              <a:gd name="T57" fmla="*/ 47 h 150"/>
              <a:gd name="T58" fmla="*/ 197 w 248"/>
              <a:gd name="T59" fmla="*/ 43 h 150"/>
              <a:gd name="T60" fmla="*/ 162 w 248"/>
              <a:gd name="T61" fmla="*/ 47 h 150"/>
              <a:gd name="T62" fmla="*/ 146 w 248"/>
              <a:gd name="T63" fmla="*/ 59 h 150"/>
              <a:gd name="T64" fmla="*/ 123 w 248"/>
              <a:gd name="T65" fmla="*/ 59 h 150"/>
              <a:gd name="T66" fmla="*/ 107 w 248"/>
              <a:gd name="T67" fmla="*/ 43 h 150"/>
              <a:gd name="T68" fmla="*/ 84 w 248"/>
              <a:gd name="T69" fmla="*/ 39 h 150"/>
              <a:gd name="T70" fmla="*/ 72 w 248"/>
              <a:gd name="T71" fmla="*/ 43 h 150"/>
              <a:gd name="T72" fmla="*/ 76 w 248"/>
              <a:gd name="T73" fmla="*/ 28 h 150"/>
              <a:gd name="T74" fmla="*/ 92 w 248"/>
              <a:gd name="T75" fmla="*/ 8 h 150"/>
              <a:gd name="T76" fmla="*/ 99 w 248"/>
              <a:gd name="T77" fmla="*/ 0 h 150"/>
              <a:gd name="T78" fmla="*/ 76 w 248"/>
              <a:gd name="T79" fmla="*/ 8 h 150"/>
              <a:gd name="T80" fmla="*/ 21 w 248"/>
              <a:gd name="T81" fmla="*/ 43 h 150"/>
              <a:gd name="T82" fmla="*/ 0 w 248"/>
              <a:gd name="T83" fmla="*/ 51 h 150"/>
              <a:gd name="T84" fmla="*/ 6 w 248"/>
              <a:gd name="T85" fmla="*/ 7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48" h="150">
                <a:moveTo>
                  <a:pt x="6" y="70"/>
                </a:moveTo>
                <a:cubicBezTo>
                  <a:pt x="9" y="70"/>
                  <a:pt x="9" y="70"/>
                  <a:pt x="9" y="70"/>
                </a:cubicBezTo>
                <a:cubicBezTo>
                  <a:pt x="17" y="74"/>
                  <a:pt x="17" y="74"/>
                  <a:pt x="17" y="74"/>
                </a:cubicBezTo>
                <a:cubicBezTo>
                  <a:pt x="23" y="75"/>
                  <a:pt x="23" y="75"/>
                  <a:pt x="23" y="75"/>
                </a:cubicBezTo>
                <a:cubicBezTo>
                  <a:pt x="23" y="75"/>
                  <a:pt x="27" y="74"/>
                  <a:pt x="32" y="74"/>
                </a:cubicBezTo>
                <a:cubicBezTo>
                  <a:pt x="35" y="74"/>
                  <a:pt x="37" y="74"/>
                  <a:pt x="38" y="75"/>
                </a:cubicBezTo>
                <a:cubicBezTo>
                  <a:pt x="39" y="75"/>
                  <a:pt x="39" y="75"/>
                  <a:pt x="40" y="75"/>
                </a:cubicBezTo>
                <a:cubicBezTo>
                  <a:pt x="40" y="76"/>
                  <a:pt x="40" y="76"/>
                  <a:pt x="40" y="76"/>
                </a:cubicBezTo>
                <a:cubicBezTo>
                  <a:pt x="40" y="76"/>
                  <a:pt x="40" y="76"/>
                  <a:pt x="40" y="76"/>
                </a:cubicBezTo>
                <a:cubicBezTo>
                  <a:pt x="41" y="76"/>
                  <a:pt x="41" y="76"/>
                  <a:pt x="41" y="76"/>
                </a:cubicBezTo>
                <a:cubicBezTo>
                  <a:pt x="41" y="76"/>
                  <a:pt x="42" y="76"/>
                  <a:pt x="44" y="77"/>
                </a:cubicBezTo>
                <a:cubicBezTo>
                  <a:pt x="48" y="78"/>
                  <a:pt x="49" y="80"/>
                  <a:pt x="48" y="81"/>
                </a:cubicBezTo>
                <a:cubicBezTo>
                  <a:pt x="48" y="92"/>
                  <a:pt x="48" y="92"/>
                  <a:pt x="48" y="92"/>
                </a:cubicBezTo>
                <a:cubicBezTo>
                  <a:pt x="79" y="92"/>
                  <a:pt x="79" y="92"/>
                  <a:pt x="79" y="92"/>
                </a:cubicBezTo>
                <a:cubicBezTo>
                  <a:pt x="81" y="92"/>
                  <a:pt x="82" y="93"/>
                  <a:pt x="83" y="94"/>
                </a:cubicBezTo>
                <a:cubicBezTo>
                  <a:pt x="83" y="95"/>
                  <a:pt x="80" y="98"/>
                  <a:pt x="80" y="99"/>
                </a:cubicBezTo>
                <a:cubicBezTo>
                  <a:pt x="81" y="100"/>
                  <a:pt x="87" y="107"/>
                  <a:pt x="91" y="111"/>
                </a:cubicBezTo>
                <a:cubicBezTo>
                  <a:pt x="92" y="112"/>
                  <a:pt x="92" y="113"/>
                  <a:pt x="93" y="113"/>
                </a:cubicBezTo>
                <a:cubicBezTo>
                  <a:pt x="93" y="114"/>
                  <a:pt x="93" y="114"/>
                  <a:pt x="95" y="118"/>
                </a:cubicBezTo>
                <a:cubicBezTo>
                  <a:pt x="97" y="120"/>
                  <a:pt x="97" y="120"/>
                  <a:pt x="97" y="120"/>
                </a:cubicBezTo>
                <a:cubicBezTo>
                  <a:pt x="96" y="121"/>
                  <a:pt x="96" y="121"/>
                  <a:pt x="96" y="121"/>
                </a:cubicBezTo>
                <a:cubicBezTo>
                  <a:pt x="96" y="121"/>
                  <a:pt x="96" y="121"/>
                  <a:pt x="96" y="122"/>
                </a:cubicBezTo>
                <a:cubicBezTo>
                  <a:pt x="97" y="126"/>
                  <a:pt x="97" y="131"/>
                  <a:pt x="96" y="135"/>
                </a:cubicBezTo>
                <a:cubicBezTo>
                  <a:pt x="96" y="137"/>
                  <a:pt x="96" y="140"/>
                  <a:pt x="97" y="143"/>
                </a:cubicBezTo>
                <a:cubicBezTo>
                  <a:pt x="98" y="145"/>
                  <a:pt x="98" y="147"/>
                  <a:pt x="98" y="149"/>
                </a:cubicBezTo>
                <a:cubicBezTo>
                  <a:pt x="98" y="150"/>
                  <a:pt x="98" y="150"/>
                  <a:pt x="98" y="150"/>
                </a:cubicBezTo>
                <a:cubicBezTo>
                  <a:pt x="99" y="149"/>
                  <a:pt x="99" y="149"/>
                  <a:pt x="99" y="149"/>
                </a:cubicBezTo>
                <a:cubicBezTo>
                  <a:pt x="103" y="141"/>
                  <a:pt x="103" y="141"/>
                  <a:pt x="103" y="141"/>
                </a:cubicBezTo>
                <a:cubicBezTo>
                  <a:pt x="131" y="98"/>
                  <a:pt x="131" y="98"/>
                  <a:pt x="131" y="98"/>
                </a:cubicBezTo>
                <a:cubicBezTo>
                  <a:pt x="134" y="98"/>
                  <a:pt x="134" y="98"/>
                  <a:pt x="134" y="98"/>
                </a:cubicBezTo>
                <a:cubicBezTo>
                  <a:pt x="138" y="98"/>
                  <a:pt x="138" y="98"/>
                  <a:pt x="138" y="98"/>
                </a:cubicBezTo>
                <a:cubicBezTo>
                  <a:pt x="146" y="94"/>
                  <a:pt x="146" y="94"/>
                  <a:pt x="146" y="94"/>
                </a:cubicBezTo>
                <a:cubicBezTo>
                  <a:pt x="142" y="106"/>
                  <a:pt x="142" y="106"/>
                  <a:pt x="142" y="106"/>
                </a:cubicBezTo>
                <a:cubicBezTo>
                  <a:pt x="146" y="106"/>
                  <a:pt x="146" y="106"/>
                  <a:pt x="146" y="106"/>
                </a:cubicBezTo>
                <a:cubicBezTo>
                  <a:pt x="162" y="94"/>
                  <a:pt x="162" y="94"/>
                  <a:pt x="162" y="94"/>
                </a:cubicBezTo>
                <a:cubicBezTo>
                  <a:pt x="181" y="86"/>
                  <a:pt x="181" y="86"/>
                  <a:pt x="181" y="86"/>
                </a:cubicBezTo>
                <a:cubicBezTo>
                  <a:pt x="185" y="82"/>
                  <a:pt x="185" y="82"/>
                  <a:pt x="185" y="82"/>
                </a:cubicBezTo>
                <a:cubicBezTo>
                  <a:pt x="193" y="82"/>
                  <a:pt x="193" y="82"/>
                  <a:pt x="193" y="82"/>
                </a:cubicBezTo>
                <a:cubicBezTo>
                  <a:pt x="205" y="82"/>
                  <a:pt x="205" y="82"/>
                  <a:pt x="205" y="82"/>
                </a:cubicBezTo>
                <a:cubicBezTo>
                  <a:pt x="213" y="86"/>
                  <a:pt x="213" y="86"/>
                  <a:pt x="213" y="86"/>
                </a:cubicBezTo>
                <a:cubicBezTo>
                  <a:pt x="216" y="90"/>
                  <a:pt x="216" y="90"/>
                  <a:pt x="216" y="90"/>
                </a:cubicBezTo>
                <a:cubicBezTo>
                  <a:pt x="220" y="90"/>
                  <a:pt x="220" y="90"/>
                  <a:pt x="220" y="90"/>
                </a:cubicBezTo>
                <a:cubicBezTo>
                  <a:pt x="224" y="86"/>
                  <a:pt x="224" y="86"/>
                  <a:pt x="224" y="86"/>
                </a:cubicBezTo>
                <a:cubicBezTo>
                  <a:pt x="224" y="82"/>
                  <a:pt x="224" y="82"/>
                  <a:pt x="224" y="82"/>
                </a:cubicBezTo>
                <a:cubicBezTo>
                  <a:pt x="228" y="86"/>
                  <a:pt x="228" y="86"/>
                  <a:pt x="228" y="86"/>
                </a:cubicBezTo>
                <a:cubicBezTo>
                  <a:pt x="232" y="90"/>
                  <a:pt x="232" y="90"/>
                  <a:pt x="232" y="90"/>
                </a:cubicBezTo>
                <a:cubicBezTo>
                  <a:pt x="248" y="86"/>
                  <a:pt x="248" y="86"/>
                  <a:pt x="248" y="86"/>
                </a:cubicBezTo>
                <a:cubicBezTo>
                  <a:pt x="248" y="82"/>
                  <a:pt x="248" y="82"/>
                  <a:pt x="248" y="82"/>
                </a:cubicBezTo>
                <a:cubicBezTo>
                  <a:pt x="244" y="82"/>
                  <a:pt x="244" y="82"/>
                  <a:pt x="244" y="82"/>
                </a:cubicBezTo>
                <a:cubicBezTo>
                  <a:pt x="240" y="78"/>
                  <a:pt x="240" y="78"/>
                  <a:pt x="240" y="78"/>
                </a:cubicBezTo>
                <a:cubicBezTo>
                  <a:pt x="236" y="74"/>
                  <a:pt x="236" y="74"/>
                  <a:pt x="236" y="74"/>
                </a:cubicBezTo>
                <a:cubicBezTo>
                  <a:pt x="236" y="67"/>
                  <a:pt x="236" y="67"/>
                  <a:pt x="236" y="67"/>
                </a:cubicBezTo>
                <a:cubicBezTo>
                  <a:pt x="236" y="63"/>
                  <a:pt x="236" y="63"/>
                  <a:pt x="236" y="63"/>
                </a:cubicBezTo>
                <a:cubicBezTo>
                  <a:pt x="236" y="59"/>
                  <a:pt x="236" y="59"/>
                  <a:pt x="236" y="59"/>
                </a:cubicBezTo>
                <a:cubicBezTo>
                  <a:pt x="232" y="59"/>
                  <a:pt x="232" y="59"/>
                  <a:pt x="232" y="59"/>
                </a:cubicBezTo>
                <a:cubicBezTo>
                  <a:pt x="216" y="59"/>
                  <a:pt x="216" y="59"/>
                  <a:pt x="216" y="59"/>
                </a:cubicBezTo>
                <a:cubicBezTo>
                  <a:pt x="205" y="55"/>
                  <a:pt x="205" y="55"/>
                  <a:pt x="205" y="55"/>
                </a:cubicBezTo>
                <a:cubicBezTo>
                  <a:pt x="205" y="47"/>
                  <a:pt x="205" y="47"/>
                  <a:pt x="205" y="47"/>
                </a:cubicBezTo>
                <a:cubicBezTo>
                  <a:pt x="205" y="43"/>
                  <a:pt x="205" y="43"/>
                  <a:pt x="205" y="43"/>
                </a:cubicBezTo>
                <a:cubicBezTo>
                  <a:pt x="197" y="43"/>
                  <a:pt x="197" y="43"/>
                  <a:pt x="197" y="43"/>
                </a:cubicBezTo>
                <a:cubicBezTo>
                  <a:pt x="193" y="47"/>
                  <a:pt x="193" y="47"/>
                  <a:pt x="193" y="47"/>
                </a:cubicBezTo>
                <a:cubicBezTo>
                  <a:pt x="162" y="47"/>
                  <a:pt x="162" y="47"/>
                  <a:pt x="162" y="47"/>
                </a:cubicBezTo>
                <a:cubicBezTo>
                  <a:pt x="150" y="55"/>
                  <a:pt x="150" y="55"/>
                  <a:pt x="150" y="55"/>
                </a:cubicBezTo>
                <a:cubicBezTo>
                  <a:pt x="146" y="59"/>
                  <a:pt x="146" y="59"/>
                  <a:pt x="146" y="59"/>
                </a:cubicBezTo>
                <a:cubicBezTo>
                  <a:pt x="142" y="59"/>
                  <a:pt x="142" y="59"/>
                  <a:pt x="142" y="59"/>
                </a:cubicBezTo>
                <a:cubicBezTo>
                  <a:pt x="123" y="59"/>
                  <a:pt x="123" y="59"/>
                  <a:pt x="123" y="59"/>
                </a:cubicBezTo>
                <a:cubicBezTo>
                  <a:pt x="119" y="59"/>
                  <a:pt x="119" y="59"/>
                  <a:pt x="119" y="59"/>
                </a:cubicBezTo>
                <a:cubicBezTo>
                  <a:pt x="107" y="43"/>
                  <a:pt x="107" y="43"/>
                  <a:pt x="107" y="43"/>
                </a:cubicBezTo>
                <a:cubicBezTo>
                  <a:pt x="92" y="35"/>
                  <a:pt x="92" y="35"/>
                  <a:pt x="92" y="35"/>
                </a:cubicBezTo>
                <a:cubicBezTo>
                  <a:pt x="84" y="39"/>
                  <a:pt x="84" y="39"/>
                  <a:pt x="84" y="39"/>
                </a:cubicBezTo>
                <a:cubicBezTo>
                  <a:pt x="80" y="35"/>
                  <a:pt x="80" y="35"/>
                  <a:pt x="80" y="35"/>
                </a:cubicBezTo>
                <a:cubicBezTo>
                  <a:pt x="72" y="43"/>
                  <a:pt x="72" y="43"/>
                  <a:pt x="72" y="43"/>
                </a:cubicBezTo>
                <a:cubicBezTo>
                  <a:pt x="72" y="31"/>
                  <a:pt x="72" y="31"/>
                  <a:pt x="72" y="31"/>
                </a:cubicBezTo>
                <a:cubicBezTo>
                  <a:pt x="76" y="28"/>
                  <a:pt x="76" y="28"/>
                  <a:pt x="76" y="28"/>
                </a:cubicBezTo>
                <a:cubicBezTo>
                  <a:pt x="80" y="24"/>
                  <a:pt x="80" y="24"/>
                  <a:pt x="80" y="24"/>
                </a:cubicBezTo>
                <a:cubicBezTo>
                  <a:pt x="92" y="8"/>
                  <a:pt x="92" y="8"/>
                  <a:pt x="92" y="8"/>
                </a:cubicBezTo>
                <a:cubicBezTo>
                  <a:pt x="99" y="4"/>
                  <a:pt x="99" y="4"/>
                  <a:pt x="99" y="4"/>
                </a:cubicBezTo>
                <a:cubicBezTo>
                  <a:pt x="99" y="0"/>
                  <a:pt x="99" y="0"/>
                  <a:pt x="99" y="0"/>
                </a:cubicBezTo>
                <a:cubicBezTo>
                  <a:pt x="92" y="0"/>
                  <a:pt x="92" y="0"/>
                  <a:pt x="92" y="0"/>
                </a:cubicBezTo>
                <a:cubicBezTo>
                  <a:pt x="76" y="8"/>
                  <a:pt x="76" y="8"/>
                  <a:pt x="76" y="8"/>
                </a:cubicBezTo>
                <a:cubicBezTo>
                  <a:pt x="41" y="35"/>
                  <a:pt x="41" y="35"/>
                  <a:pt x="41" y="35"/>
                </a:cubicBezTo>
                <a:cubicBezTo>
                  <a:pt x="21" y="43"/>
                  <a:pt x="21" y="43"/>
                  <a:pt x="21" y="43"/>
                </a:cubicBezTo>
                <a:cubicBezTo>
                  <a:pt x="6" y="51"/>
                  <a:pt x="6" y="51"/>
                  <a:pt x="6" y="51"/>
                </a:cubicBezTo>
                <a:cubicBezTo>
                  <a:pt x="0" y="51"/>
                  <a:pt x="0" y="51"/>
                  <a:pt x="0" y="51"/>
                </a:cubicBezTo>
                <a:cubicBezTo>
                  <a:pt x="0" y="60"/>
                  <a:pt x="0" y="60"/>
                  <a:pt x="0" y="60"/>
                </a:cubicBezTo>
                <a:lnTo>
                  <a:pt x="6" y="70"/>
                </a:lnTo>
                <a:close/>
              </a:path>
            </a:pathLst>
          </a:custGeom>
          <a:solidFill>
            <a:srgbClr val="0054A6"/>
          </a:solidFill>
          <a:ln w="3175">
            <a:solidFill>
              <a:schemeClr val="bg1">
                <a:lumMod val="75000"/>
              </a:schemeClr>
            </a:solidFill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34" name="Freeform 41"/>
          <p:cNvSpPr>
            <a:spLocks/>
          </p:cNvSpPr>
          <p:nvPr/>
        </p:nvSpPr>
        <p:spPr bwMode="auto">
          <a:xfrm>
            <a:off x="5254689" y="3003579"/>
            <a:ext cx="459282" cy="815915"/>
          </a:xfrm>
          <a:custGeom>
            <a:avLst/>
            <a:gdLst>
              <a:gd name="T0" fmla="*/ 39 w 156"/>
              <a:gd name="T1" fmla="*/ 7 h 262"/>
              <a:gd name="T2" fmla="*/ 51 w 156"/>
              <a:gd name="T3" fmla="*/ 19 h 262"/>
              <a:gd name="T4" fmla="*/ 39 w 156"/>
              <a:gd name="T5" fmla="*/ 40 h 262"/>
              <a:gd name="T6" fmla="*/ 29 w 156"/>
              <a:gd name="T7" fmla="*/ 52 h 262"/>
              <a:gd name="T8" fmla="*/ 20 w 156"/>
              <a:gd name="T9" fmla="*/ 69 h 262"/>
              <a:gd name="T10" fmla="*/ 15 w 156"/>
              <a:gd name="T11" fmla="*/ 90 h 262"/>
              <a:gd name="T12" fmla="*/ 0 w 156"/>
              <a:gd name="T13" fmla="*/ 109 h 262"/>
              <a:gd name="T14" fmla="*/ 0 w 156"/>
              <a:gd name="T15" fmla="*/ 109 h 262"/>
              <a:gd name="T16" fmla="*/ 0 w 156"/>
              <a:gd name="T17" fmla="*/ 144 h 262"/>
              <a:gd name="T18" fmla="*/ 15 w 156"/>
              <a:gd name="T19" fmla="*/ 154 h 262"/>
              <a:gd name="T20" fmla="*/ 32 w 156"/>
              <a:gd name="T21" fmla="*/ 165 h 262"/>
              <a:gd name="T22" fmla="*/ 49 w 156"/>
              <a:gd name="T23" fmla="*/ 182 h 262"/>
              <a:gd name="T24" fmla="*/ 46 w 156"/>
              <a:gd name="T25" fmla="*/ 198 h 262"/>
              <a:gd name="T26" fmla="*/ 51 w 156"/>
              <a:gd name="T27" fmla="*/ 215 h 262"/>
              <a:gd name="T28" fmla="*/ 71 w 156"/>
              <a:gd name="T29" fmla="*/ 225 h 262"/>
              <a:gd name="T30" fmla="*/ 78 w 156"/>
              <a:gd name="T31" fmla="*/ 238 h 262"/>
              <a:gd name="T32" fmla="*/ 80 w 156"/>
              <a:gd name="T33" fmla="*/ 246 h 262"/>
              <a:gd name="T34" fmla="*/ 92 w 156"/>
              <a:gd name="T35" fmla="*/ 262 h 262"/>
              <a:gd name="T36" fmla="*/ 92 w 156"/>
              <a:gd name="T37" fmla="*/ 262 h 262"/>
              <a:gd name="T38" fmla="*/ 92 w 156"/>
              <a:gd name="T39" fmla="*/ 262 h 262"/>
              <a:gd name="T40" fmla="*/ 102 w 156"/>
              <a:gd name="T41" fmla="*/ 262 h 262"/>
              <a:gd name="T42" fmla="*/ 106 w 156"/>
              <a:gd name="T43" fmla="*/ 257 h 262"/>
              <a:gd name="T44" fmla="*/ 113 w 156"/>
              <a:gd name="T45" fmla="*/ 252 h 262"/>
              <a:gd name="T46" fmla="*/ 120 w 156"/>
              <a:gd name="T47" fmla="*/ 250 h 262"/>
              <a:gd name="T48" fmla="*/ 121 w 156"/>
              <a:gd name="T49" fmla="*/ 249 h 262"/>
              <a:gd name="T50" fmla="*/ 122 w 156"/>
              <a:gd name="T51" fmla="*/ 249 h 262"/>
              <a:gd name="T52" fmla="*/ 122 w 156"/>
              <a:gd name="T53" fmla="*/ 249 h 262"/>
              <a:gd name="T54" fmla="*/ 123 w 156"/>
              <a:gd name="T55" fmla="*/ 249 h 262"/>
              <a:gd name="T56" fmla="*/ 123 w 156"/>
              <a:gd name="T57" fmla="*/ 247 h 262"/>
              <a:gd name="T58" fmla="*/ 125 w 156"/>
              <a:gd name="T59" fmla="*/ 243 h 262"/>
              <a:gd name="T60" fmla="*/ 126 w 156"/>
              <a:gd name="T61" fmla="*/ 241 h 262"/>
              <a:gd name="T62" fmla="*/ 130 w 156"/>
              <a:gd name="T63" fmla="*/ 235 h 262"/>
              <a:gd name="T64" fmla="*/ 136 w 156"/>
              <a:gd name="T65" fmla="*/ 229 h 262"/>
              <a:gd name="T66" fmla="*/ 140 w 156"/>
              <a:gd name="T67" fmla="*/ 222 h 262"/>
              <a:gd name="T68" fmla="*/ 144 w 156"/>
              <a:gd name="T69" fmla="*/ 218 h 262"/>
              <a:gd name="T70" fmla="*/ 144 w 156"/>
              <a:gd name="T71" fmla="*/ 211 h 262"/>
              <a:gd name="T72" fmla="*/ 151 w 156"/>
              <a:gd name="T73" fmla="*/ 207 h 262"/>
              <a:gd name="T74" fmla="*/ 156 w 156"/>
              <a:gd name="T75" fmla="*/ 200 h 262"/>
              <a:gd name="T76" fmla="*/ 156 w 156"/>
              <a:gd name="T77" fmla="*/ 58 h 262"/>
              <a:gd name="T78" fmla="*/ 156 w 156"/>
              <a:gd name="T79" fmla="*/ 57 h 262"/>
              <a:gd name="T80" fmla="*/ 152 w 156"/>
              <a:gd name="T81" fmla="*/ 47 h 262"/>
              <a:gd name="T82" fmla="*/ 149 w 156"/>
              <a:gd name="T83" fmla="*/ 0 h 262"/>
              <a:gd name="T84" fmla="*/ 33 w 156"/>
              <a:gd name="T85" fmla="*/ 0 h 262"/>
              <a:gd name="T86" fmla="*/ 39 w 156"/>
              <a:gd name="T87" fmla="*/ 7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56" h="262">
                <a:moveTo>
                  <a:pt x="39" y="7"/>
                </a:moveTo>
                <a:cubicBezTo>
                  <a:pt x="51" y="19"/>
                  <a:pt x="51" y="19"/>
                  <a:pt x="51" y="19"/>
                </a:cubicBezTo>
                <a:cubicBezTo>
                  <a:pt x="39" y="40"/>
                  <a:pt x="39" y="40"/>
                  <a:pt x="39" y="40"/>
                </a:cubicBezTo>
                <a:cubicBezTo>
                  <a:pt x="29" y="52"/>
                  <a:pt x="29" y="52"/>
                  <a:pt x="29" y="52"/>
                </a:cubicBezTo>
                <a:cubicBezTo>
                  <a:pt x="20" y="69"/>
                  <a:pt x="20" y="69"/>
                  <a:pt x="20" y="69"/>
                </a:cubicBezTo>
                <a:cubicBezTo>
                  <a:pt x="15" y="90"/>
                  <a:pt x="15" y="90"/>
                  <a:pt x="15" y="90"/>
                </a:cubicBezTo>
                <a:cubicBezTo>
                  <a:pt x="0" y="109"/>
                  <a:pt x="0" y="109"/>
                  <a:pt x="0" y="109"/>
                </a:cubicBezTo>
                <a:cubicBezTo>
                  <a:pt x="0" y="109"/>
                  <a:pt x="0" y="109"/>
                  <a:pt x="0" y="109"/>
                </a:cubicBezTo>
                <a:cubicBezTo>
                  <a:pt x="0" y="144"/>
                  <a:pt x="0" y="144"/>
                  <a:pt x="0" y="144"/>
                </a:cubicBezTo>
                <a:cubicBezTo>
                  <a:pt x="15" y="154"/>
                  <a:pt x="15" y="154"/>
                  <a:pt x="15" y="154"/>
                </a:cubicBezTo>
                <a:cubicBezTo>
                  <a:pt x="32" y="165"/>
                  <a:pt x="32" y="165"/>
                  <a:pt x="32" y="165"/>
                </a:cubicBezTo>
                <a:cubicBezTo>
                  <a:pt x="49" y="182"/>
                  <a:pt x="49" y="182"/>
                  <a:pt x="49" y="182"/>
                </a:cubicBezTo>
                <a:cubicBezTo>
                  <a:pt x="46" y="198"/>
                  <a:pt x="46" y="198"/>
                  <a:pt x="46" y="198"/>
                </a:cubicBezTo>
                <a:cubicBezTo>
                  <a:pt x="51" y="215"/>
                  <a:pt x="51" y="215"/>
                  <a:pt x="51" y="215"/>
                </a:cubicBezTo>
                <a:cubicBezTo>
                  <a:pt x="71" y="225"/>
                  <a:pt x="71" y="225"/>
                  <a:pt x="71" y="225"/>
                </a:cubicBezTo>
                <a:cubicBezTo>
                  <a:pt x="78" y="238"/>
                  <a:pt x="78" y="238"/>
                  <a:pt x="78" y="238"/>
                </a:cubicBezTo>
                <a:cubicBezTo>
                  <a:pt x="80" y="246"/>
                  <a:pt x="80" y="246"/>
                  <a:pt x="80" y="246"/>
                </a:cubicBezTo>
                <a:cubicBezTo>
                  <a:pt x="82" y="252"/>
                  <a:pt x="90" y="260"/>
                  <a:pt x="92" y="262"/>
                </a:cubicBezTo>
                <a:cubicBezTo>
                  <a:pt x="92" y="262"/>
                  <a:pt x="92" y="262"/>
                  <a:pt x="92" y="262"/>
                </a:cubicBezTo>
                <a:cubicBezTo>
                  <a:pt x="92" y="262"/>
                  <a:pt x="92" y="262"/>
                  <a:pt x="92" y="262"/>
                </a:cubicBezTo>
                <a:cubicBezTo>
                  <a:pt x="102" y="262"/>
                  <a:pt x="102" y="262"/>
                  <a:pt x="102" y="262"/>
                </a:cubicBezTo>
                <a:cubicBezTo>
                  <a:pt x="106" y="257"/>
                  <a:pt x="106" y="257"/>
                  <a:pt x="106" y="257"/>
                </a:cubicBezTo>
                <a:cubicBezTo>
                  <a:pt x="113" y="252"/>
                  <a:pt x="113" y="252"/>
                  <a:pt x="113" y="252"/>
                </a:cubicBezTo>
                <a:cubicBezTo>
                  <a:pt x="114" y="252"/>
                  <a:pt x="117" y="251"/>
                  <a:pt x="120" y="250"/>
                </a:cubicBezTo>
                <a:cubicBezTo>
                  <a:pt x="120" y="250"/>
                  <a:pt x="120" y="249"/>
                  <a:pt x="121" y="249"/>
                </a:cubicBezTo>
                <a:cubicBezTo>
                  <a:pt x="121" y="249"/>
                  <a:pt x="121" y="249"/>
                  <a:pt x="122" y="249"/>
                </a:cubicBezTo>
                <a:cubicBezTo>
                  <a:pt x="122" y="249"/>
                  <a:pt x="122" y="249"/>
                  <a:pt x="122" y="249"/>
                </a:cubicBezTo>
                <a:cubicBezTo>
                  <a:pt x="123" y="249"/>
                  <a:pt x="123" y="249"/>
                  <a:pt x="123" y="249"/>
                </a:cubicBezTo>
                <a:cubicBezTo>
                  <a:pt x="123" y="247"/>
                  <a:pt x="123" y="247"/>
                  <a:pt x="123" y="247"/>
                </a:cubicBezTo>
                <a:cubicBezTo>
                  <a:pt x="125" y="244"/>
                  <a:pt x="125" y="243"/>
                  <a:pt x="125" y="243"/>
                </a:cubicBezTo>
                <a:cubicBezTo>
                  <a:pt x="125" y="243"/>
                  <a:pt x="125" y="242"/>
                  <a:pt x="126" y="241"/>
                </a:cubicBezTo>
                <a:cubicBezTo>
                  <a:pt x="127" y="240"/>
                  <a:pt x="128" y="238"/>
                  <a:pt x="130" y="235"/>
                </a:cubicBezTo>
                <a:cubicBezTo>
                  <a:pt x="133" y="232"/>
                  <a:pt x="135" y="229"/>
                  <a:pt x="136" y="229"/>
                </a:cubicBezTo>
                <a:cubicBezTo>
                  <a:pt x="140" y="222"/>
                  <a:pt x="140" y="222"/>
                  <a:pt x="140" y="222"/>
                </a:cubicBezTo>
                <a:cubicBezTo>
                  <a:pt x="144" y="218"/>
                  <a:pt x="144" y="218"/>
                  <a:pt x="144" y="218"/>
                </a:cubicBezTo>
                <a:cubicBezTo>
                  <a:pt x="144" y="211"/>
                  <a:pt x="144" y="211"/>
                  <a:pt x="144" y="211"/>
                </a:cubicBezTo>
                <a:cubicBezTo>
                  <a:pt x="151" y="207"/>
                  <a:pt x="151" y="207"/>
                  <a:pt x="151" y="207"/>
                </a:cubicBezTo>
                <a:cubicBezTo>
                  <a:pt x="156" y="200"/>
                  <a:pt x="156" y="200"/>
                  <a:pt x="156" y="200"/>
                </a:cubicBezTo>
                <a:cubicBezTo>
                  <a:pt x="156" y="58"/>
                  <a:pt x="156" y="58"/>
                  <a:pt x="156" y="58"/>
                </a:cubicBezTo>
                <a:cubicBezTo>
                  <a:pt x="156" y="57"/>
                  <a:pt x="156" y="57"/>
                  <a:pt x="156" y="57"/>
                </a:cubicBezTo>
                <a:cubicBezTo>
                  <a:pt x="152" y="47"/>
                  <a:pt x="152" y="47"/>
                  <a:pt x="152" y="47"/>
                </a:cubicBezTo>
                <a:cubicBezTo>
                  <a:pt x="149" y="0"/>
                  <a:pt x="149" y="0"/>
                  <a:pt x="149" y="0"/>
                </a:cubicBezTo>
                <a:cubicBezTo>
                  <a:pt x="33" y="0"/>
                  <a:pt x="33" y="0"/>
                  <a:pt x="33" y="0"/>
                </a:cubicBezTo>
                <a:lnTo>
                  <a:pt x="39" y="7"/>
                </a:lnTo>
                <a:close/>
              </a:path>
            </a:pathLst>
          </a:custGeom>
          <a:solidFill>
            <a:srgbClr val="EBF5FF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35" name="Freeform 42"/>
          <p:cNvSpPr>
            <a:spLocks/>
          </p:cNvSpPr>
          <p:nvPr/>
        </p:nvSpPr>
        <p:spPr bwMode="auto">
          <a:xfrm>
            <a:off x="7384755" y="3034662"/>
            <a:ext cx="376847" cy="236226"/>
          </a:xfrm>
          <a:custGeom>
            <a:avLst/>
            <a:gdLst>
              <a:gd name="T0" fmla="*/ 64 w 128"/>
              <a:gd name="T1" fmla="*/ 9 h 76"/>
              <a:gd name="T2" fmla="*/ 64 w 128"/>
              <a:gd name="T3" fmla="*/ 1 h 76"/>
              <a:gd name="T4" fmla="*/ 26 w 128"/>
              <a:gd name="T5" fmla="*/ 1 h 76"/>
              <a:gd name="T6" fmla="*/ 25 w 128"/>
              <a:gd name="T7" fmla="*/ 1 h 76"/>
              <a:gd name="T8" fmla="*/ 25 w 128"/>
              <a:gd name="T9" fmla="*/ 1 h 76"/>
              <a:gd name="T10" fmla="*/ 6 w 128"/>
              <a:gd name="T11" fmla="*/ 1 h 76"/>
              <a:gd name="T12" fmla="*/ 5 w 128"/>
              <a:gd name="T13" fmla="*/ 5 h 76"/>
              <a:gd name="T14" fmla="*/ 2 w 128"/>
              <a:gd name="T15" fmla="*/ 28 h 76"/>
              <a:gd name="T16" fmla="*/ 3 w 128"/>
              <a:gd name="T17" fmla="*/ 51 h 76"/>
              <a:gd name="T18" fmla="*/ 52 w 128"/>
              <a:gd name="T19" fmla="*/ 51 h 76"/>
              <a:gd name="T20" fmla="*/ 52 w 128"/>
              <a:gd name="T21" fmla="*/ 51 h 76"/>
              <a:gd name="T22" fmla="*/ 52 w 128"/>
              <a:gd name="T23" fmla="*/ 52 h 76"/>
              <a:gd name="T24" fmla="*/ 68 w 128"/>
              <a:gd name="T25" fmla="*/ 52 h 76"/>
              <a:gd name="T26" fmla="*/ 74 w 128"/>
              <a:gd name="T27" fmla="*/ 59 h 76"/>
              <a:gd name="T28" fmla="*/ 74 w 128"/>
              <a:gd name="T29" fmla="*/ 61 h 76"/>
              <a:gd name="T30" fmla="*/ 76 w 128"/>
              <a:gd name="T31" fmla="*/ 67 h 76"/>
              <a:gd name="T32" fmla="*/ 77 w 128"/>
              <a:gd name="T33" fmla="*/ 68 h 76"/>
              <a:gd name="T34" fmla="*/ 77 w 128"/>
              <a:gd name="T35" fmla="*/ 76 h 76"/>
              <a:gd name="T36" fmla="*/ 81 w 128"/>
              <a:gd name="T37" fmla="*/ 76 h 76"/>
              <a:gd name="T38" fmla="*/ 85 w 128"/>
              <a:gd name="T39" fmla="*/ 72 h 76"/>
              <a:gd name="T40" fmla="*/ 97 w 128"/>
              <a:gd name="T41" fmla="*/ 68 h 76"/>
              <a:gd name="T42" fmla="*/ 101 w 128"/>
              <a:gd name="T43" fmla="*/ 68 h 76"/>
              <a:gd name="T44" fmla="*/ 101 w 128"/>
              <a:gd name="T45" fmla="*/ 72 h 76"/>
              <a:gd name="T46" fmla="*/ 105 w 128"/>
              <a:gd name="T47" fmla="*/ 72 h 76"/>
              <a:gd name="T48" fmla="*/ 112 w 128"/>
              <a:gd name="T49" fmla="*/ 72 h 76"/>
              <a:gd name="T50" fmla="*/ 116 w 128"/>
              <a:gd name="T51" fmla="*/ 72 h 76"/>
              <a:gd name="T52" fmla="*/ 124 w 128"/>
              <a:gd name="T53" fmla="*/ 68 h 76"/>
              <a:gd name="T54" fmla="*/ 128 w 128"/>
              <a:gd name="T55" fmla="*/ 64 h 76"/>
              <a:gd name="T56" fmla="*/ 124 w 128"/>
              <a:gd name="T57" fmla="*/ 53 h 76"/>
              <a:gd name="T58" fmla="*/ 124 w 128"/>
              <a:gd name="T59" fmla="*/ 61 h 76"/>
              <a:gd name="T60" fmla="*/ 124 w 128"/>
              <a:gd name="T61" fmla="*/ 64 h 76"/>
              <a:gd name="T62" fmla="*/ 116 w 128"/>
              <a:gd name="T63" fmla="*/ 64 h 76"/>
              <a:gd name="T64" fmla="*/ 105 w 128"/>
              <a:gd name="T65" fmla="*/ 61 h 76"/>
              <a:gd name="T66" fmla="*/ 101 w 128"/>
              <a:gd name="T67" fmla="*/ 53 h 76"/>
              <a:gd name="T68" fmla="*/ 97 w 128"/>
              <a:gd name="T69" fmla="*/ 49 h 76"/>
              <a:gd name="T70" fmla="*/ 97 w 128"/>
              <a:gd name="T71" fmla="*/ 45 h 76"/>
              <a:gd name="T72" fmla="*/ 93 w 128"/>
              <a:gd name="T73" fmla="*/ 41 h 76"/>
              <a:gd name="T74" fmla="*/ 85 w 128"/>
              <a:gd name="T75" fmla="*/ 37 h 76"/>
              <a:gd name="T76" fmla="*/ 85 w 128"/>
              <a:gd name="T77" fmla="*/ 29 h 76"/>
              <a:gd name="T78" fmla="*/ 89 w 128"/>
              <a:gd name="T79" fmla="*/ 29 h 76"/>
              <a:gd name="T80" fmla="*/ 93 w 128"/>
              <a:gd name="T81" fmla="*/ 22 h 76"/>
              <a:gd name="T82" fmla="*/ 97 w 128"/>
              <a:gd name="T83" fmla="*/ 22 h 76"/>
              <a:gd name="T84" fmla="*/ 89 w 128"/>
              <a:gd name="T85" fmla="*/ 6 h 76"/>
              <a:gd name="T86" fmla="*/ 90 w 128"/>
              <a:gd name="T87" fmla="*/ 2 h 76"/>
              <a:gd name="T88" fmla="*/ 91 w 128"/>
              <a:gd name="T89" fmla="*/ 0 h 76"/>
              <a:gd name="T90" fmla="*/ 80 w 128"/>
              <a:gd name="T91" fmla="*/ 9 h 76"/>
              <a:gd name="T92" fmla="*/ 64 w 128"/>
              <a:gd name="T93" fmla="*/ 9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28" h="76">
                <a:moveTo>
                  <a:pt x="64" y="9"/>
                </a:moveTo>
                <a:cubicBezTo>
                  <a:pt x="64" y="1"/>
                  <a:pt x="64" y="1"/>
                  <a:pt x="64" y="1"/>
                </a:cubicBezTo>
                <a:cubicBezTo>
                  <a:pt x="26" y="1"/>
                  <a:pt x="26" y="1"/>
                  <a:pt x="26" y="1"/>
                </a:cubicBezTo>
                <a:cubicBezTo>
                  <a:pt x="25" y="1"/>
                  <a:pt x="25" y="1"/>
                  <a:pt x="25" y="1"/>
                </a:cubicBezTo>
                <a:cubicBezTo>
                  <a:pt x="25" y="1"/>
                  <a:pt x="25" y="1"/>
                  <a:pt x="25" y="1"/>
                </a:cubicBezTo>
                <a:cubicBezTo>
                  <a:pt x="6" y="1"/>
                  <a:pt x="6" y="1"/>
                  <a:pt x="6" y="1"/>
                </a:cubicBezTo>
                <a:cubicBezTo>
                  <a:pt x="5" y="5"/>
                  <a:pt x="5" y="5"/>
                  <a:pt x="5" y="5"/>
                </a:cubicBezTo>
                <a:cubicBezTo>
                  <a:pt x="0" y="25"/>
                  <a:pt x="1" y="28"/>
                  <a:pt x="2" y="28"/>
                </a:cubicBezTo>
                <a:cubicBezTo>
                  <a:pt x="3" y="30"/>
                  <a:pt x="3" y="40"/>
                  <a:pt x="3" y="51"/>
                </a:cubicBezTo>
                <a:cubicBezTo>
                  <a:pt x="52" y="51"/>
                  <a:pt x="52" y="51"/>
                  <a:pt x="52" y="51"/>
                </a:cubicBezTo>
                <a:cubicBezTo>
                  <a:pt x="52" y="51"/>
                  <a:pt x="52" y="51"/>
                  <a:pt x="52" y="51"/>
                </a:cubicBezTo>
                <a:cubicBezTo>
                  <a:pt x="52" y="52"/>
                  <a:pt x="52" y="52"/>
                  <a:pt x="52" y="52"/>
                </a:cubicBezTo>
                <a:cubicBezTo>
                  <a:pt x="68" y="52"/>
                  <a:pt x="68" y="52"/>
                  <a:pt x="68" y="52"/>
                </a:cubicBezTo>
                <a:cubicBezTo>
                  <a:pt x="74" y="59"/>
                  <a:pt x="74" y="59"/>
                  <a:pt x="74" y="59"/>
                </a:cubicBezTo>
                <a:cubicBezTo>
                  <a:pt x="74" y="61"/>
                  <a:pt x="74" y="61"/>
                  <a:pt x="74" y="61"/>
                </a:cubicBezTo>
                <a:cubicBezTo>
                  <a:pt x="75" y="63"/>
                  <a:pt x="76" y="66"/>
                  <a:pt x="76" y="67"/>
                </a:cubicBezTo>
                <a:cubicBezTo>
                  <a:pt x="77" y="68"/>
                  <a:pt x="77" y="68"/>
                  <a:pt x="77" y="68"/>
                </a:cubicBezTo>
                <a:cubicBezTo>
                  <a:pt x="77" y="76"/>
                  <a:pt x="77" y="76"/>
                  <a:pt x="77" y="76"/>
                </a:cubicBezTo>
                <a:cubicBezTo>
                  <a:pt x="81" y="76"/>
                  <a:pt x="81" y="76"/>
                  <a:pt x="81" y="76"/>
                </a:cubicBezTo>
                <a:cubicBezTo>
                  <a:pt x="85" y="72"/>
                  <a:pt x="85" y="72"/>
                  <a:pt x="85" y="72"/>
                </a:cubicBezTo>
                <a:cubicBezTo>
                  <a:pt x="97" y="68"/>
                  <a:pt x="97" y="68"/>
                  <a:pt x="97" y="68"/>
                </a:cubicBezTo>
                <a:cubicBezTo>
                  <a:pt x="101" y="68"/>
                  <a:pt x="101" y="68"/>
                  <a:pt x="101" y="68"/>
                </a:cubicBezTo>
                <a:cubicBezTo>
                  <a:pt x="101" y="72"/>
                  <a:pt x="101" y="72"/>
                  <a:pt x="101" y="72"/>
                </a:cubicBezTo>
                <a:cubicBezTo>
                  <a:pt x="105" y="72"/>
                  <a:pt x="105" y="72"/>
                  <a:pt x="105" y="72"/>
                </a:cubicBezTo>
                <a:cubicBezTo>
                  <a:pt x="112" y="72"/>
                  <a:pt x="112" y="72"/>
                  <a:pt x="112" y="72"/>
                </a:cubicBezTo>
                <a:cubicBezTo>
                  <a:pt x="116" y="72"/>
                  <a:pt x="116" y="72"/>
                  <a:pt x="116" y="72"/>
                </a:cubicBezTo>
                <a:cubicBezTo>
                  <a:pt x="124" y="68"/>
                  <a:pt x="124" y="68"/>
                  <a:pt x="124" y="68"/>
                </a:cubicBezTo>
                <a:cubicBezTo>
                  <a:pt x="128" y="64"/>
                  <a:pt x="128" y="64"/>
                  <a:pt x="128" y="64"/>
                </a:cubicBezTo>
                <a:cubicBezTo>
                  <a:pt x="124" y="53"/>
                  <a:pt x="124" y="53"/>
                  <a:pt x="124" y="53"/>
                </a:cubicBezTo>
                <a:cubicBezTo>
                  <a:pt x="124" y="61"/>
                  <a:pt x="124" y="61"/>
                  <a:pt x="124" y="61"/>
                </a:cubicBezTo>
                <a:cubicBezTo>
                  <a:pt x="124" y="64"/>
                  <a:pt x="124" y="64"/>
                  <a:pt x="124" y="64"/>
                </a:cubicBezTo>
                <a:cubicBezTo>
                  <a:pt x="116" y="64"/>
                  <a:pt x="116" y="64"/>
                  <a:pt x="116" y="64"/>
                </a:cubicBezTo>
                <a:cubicBezTo>
                  <a:pt x="105" y="61"/>
                  <a:pt x="105" y="61"/>
                  <a:pt x="105" y="61"/>
                </a:cubicBezTo>
                <a:cubicBezTo>
                  <a:pt x="101" y="53"/>
                  <a:pt x="101" y="53"/>
                  <a:pt x="101" y="53"/>
                </a:cubicBezTo>
                <a:cubicBezTo>
                  <a:pt x="97" y="49"/>
                  <a:pt x="97" y="49"/>
                  <a:pt x="97" y="49"/>
                </a:cubicBezTo>
                <a:cubicBezTo>
                  <a:pt x="97" y="45"/>
                  <a:pt x="97" y="45"/>
                  <a:pt x="97" y="45"/>
                </a:cubicBezTo>
                <a:cubicBezTo>
                  <a:pt x="93" y="41"/>
                  <a:pt x="93" y="41"/>
                  <a:pt x="93" y="41"/>
                </a:cubicBezTo>
                <a:cubicBezTo>
                  <a:pt x="85" y="37"/>
                  <a:pt x="85" y="37"/>
                  <a:pt x="85" y="37"/>
                </a:cubicBezTo>
                <a:cubicBezTo>
                  <a:pt x="85" y="29"/>
                  <a:pt x="85" y="29"/>
                  <a:pt x="85" y="29"/>
                </a:cubicBezTo>
                <a:cubicBezTo>
                  <a:pt x="89" y="29"/>
                  <a:pt x="89" y="29"/>
                  <a:pt x="89" y="29"/>
                </a:cubicBezTo>
                <a:cubicBezTo>
                  <a:pt x="93" y="22"/>
                  <a:pt x="93" y="22"/>
                  <a:pt x="93" y="22"/>
                </a:cubicBezTo>
                <a:cubicBezTo>
                  <a:pt x="97" y="22"/>
                  <a:pt x="97" y="22"/>
                  <a:pt x="97" y="22"/>
                </a:cubicBezTo>
                <a:cubicBezTo>
                  <a:pt x="89" y="6"/>
                  <a:pt x="89" y="6"/>
                  <a:pt x="89" y="6"/>
                </a:cubicBezTo>
                <a:cubicBezTo>
                  <a:pt x="90" y="2"/>
                  <a:pt x="90" y="2"/>
                  <a:pt x="90" y="2"/>
                </a:cubicBezTo>
                <a:cubicBezTo>
                  <a:pt x="91" y="0"/>
                  <a:pt x="91" y="0"/>
                  <a:pt x="91" y="0"/>
                </a:cubicBezTo>
                <a:cubicBezTo>
                  <a:pt x="80" y="9"/>
                  <a:pt x="80" y="9"/>
                  <a:pt x="80" y="9"/>
                </a:cubicBezTo>
                <a:lnTo>
                  <a:pt x="64" y="9"/>
                </a:lnTo>
                <a:close/>
              </a:path>
            </a:pathLst>
          </a:custGeom>
          <a:solidFill>
            <a:srgbClr val="0054A6"/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36" name="Freeform 43"/>
          <p:cNvSpPr>
            <a:spLocks/>
          </p:cNvSpPr>
          <p:nvPr/>
        </p:nvSpPr>
        <p:spPr bwMode="auto">
          <a:xfrm>
            <a:off x="2359154" y="1996509"/>
            <a:ext cx="674202" cy="1050585"/>
          </a:xfrm>
          <a:custGeom>
            <a:avLst/>
            <a:gdLst>
              <a:gd name="T0" fmla="*/ 9 w 229"/>
              <a:gd name="T1" fmla="*/ 148 h 338"/>
              <a:gd name="T2" fmla="*/ 19 w 229"/>
              <a:gd name="T3" fmla="*/ 163 h 338"/>
              <a:gd name="T4" fmla="*/ 4 w 229"/>
              <a:gd name="T5" fmla="*/ 201 h 338"/>
              <a:gd name="T6" fmla="*/ 4 w 229"/>
              <a:gd name="T7" fmla="*/ 215 h 338"/>
              <a:gd name="T8" fmla="*/ 7 w 229"/>
              <a:gd name="T9" fmla="*/ 248 h 338"/>
              <a:gd name="T10" fmla="*/ 0 w 229"/>
              <a:gd name="T11" fmla="*/ 293 h 338"/>
              <a:gd name="T12" fmla="*/ 2 w 229"/>
              <a:gd name="T13" fmla="*/ 338 h 338"/>
              <a:gd name="T14" fmla="*/ 118 w 229"/>
              <a:gd name="T15" fmla="*/ 338 h 338"/>
              <a:gd name="T16" fmla="*/ 229 w 229"/>
              <a:gd name="T17" fmla="*/ 338 h 338"/>
              <a:gd name="T18" fmla="*/ 222 w 229"/>
              <a:gd name="T19" fmla="*/ 216 h 338"/>
              <a:gd name="T20" fmla="*/ 205 w 229"/>
              <a:gd name="T21" fmla="*/ 221 h 338"/>
              <a:gd name="T22" fmla="*/ 196 w 229"/>
              <a:gd name="T23" fmla="*/ 225 h 338"/>
              <a:gd name="T24" fmla="*/ 194 w 229"/>
              <a:gd name="T25" fmla="*/ 224 h 338"/>
              <a:gd name="T26" fmla="*/ 183 w 229"/>
              <a:gd name="T27" fmla="*/ 224 h 338"/>
              <a:gd name="T28" fmla="*/ 178 w 229"/>
              <a:gd name="T29" fmla="*/ 224 h 338"/>
              <a:gd name="T30" fmla="*/ 162 w 229"/>
              <a:gd name="T31" fmla="*/ 224 h 338"/>
              <a:gd name="T32" fmla="*/ 147 w 229"/>
              <a:gd name="T33" fmla="*/ 212 h 338"/>
              <a:gd name="T34" fmla="*/ 145 w 229"/>
              <a:gd name="T35" fmla="*/ 214 h 338"/>
              <a:gd name="T36" fmla="*/ 145 w 229"/>
              <a:gd name="T37" fmla="*/ 214 h 338"/>
              <a:gd name="T38" fmla="*/ 144 w 229"/>
              <a:gd name="T39" fmla="*/ 206 h 338"/>
              <a:gd name="T40" fmla="*/ 133 w 229"/>
              <a:gd name="T41" fmla="*/ 194 h 338"/>
              <a:gd name="T42" fmla="*/ 128 w 229"/>
              <a:gd name="T43" fmla="*/ 173 h 338"/>
              <a:gd name="T44" fmla="*/ 113 w 229"/>
              <a:gd name="T45" fmla="*/ 166 h 338"/>
              <a:gd name="T46" fmla="*/ 110 w 229"/>
              <a:gd name="T47" fmla="*/ 166 h 338"/>
              <a:gd name="T48" fmla="*/ 100 w 229"/>
              <a:gd name="T49" fmla="*/ 167 h 338"/>
              <a:gd name="T50" fmla="*/ 100 w 229"/>
              <a:gd name="T51" fmla="*/ 153 h 338"/>
              <a:gd name="T52" fmla="*/ 100 w 229"/>
              <a:gd name="T53" fmla="*/ 151 h 338"/>
              <a:gd name="T54" fmla="*/ 99 w 229"/>
              <a:gd name="T55" fmla="*/ 141 h 338"/>
              <a:gd name="T56" fmla="*/ 93 w 229"/>
              <a:gd name="T57" fmla="*/ 107 h 338"/>
              <a:gd name="T58" fmla="*/ 78 w 229"/>
              <a:gd name="T59" fmla="*/ 101 h 338"/>
              <a:gd name="T60" fmla="*/ 78 w 229"/>
              <a:gd name="T61" fmla="*/ 97 h 338"/>
              <a:gd name="T62" fmla="*/ 71 w 229"/>
              <a:gd name="T63" fmla="*/ 87 h 338"/>
              <a:gd name="T64" fmla="*/ 63 w 229"/>
              <a:gd name="T65" fmla="*/ 82 h 338"/>
              <a:gd name="T66" fmla="*/ 53 w 229"/>
              <a:gd name="T67" fmla="*/ 77 h 338"/>
              <a:gd name="T68" fmla="*/ 50 w 229"/>
              <a:gd name="T69" fmla="*/ 63 h 338"/>
              <a:gd name="T70" fmla="*/ 40 w 229"/>
              <a:gd name="T71" fmla="*/ 59 h 338"/>
              <a:gd name="T72" fmla="*/ 2 w 229"/>
              <a:gd name="T73" fmla="*/ 0 h 338"/>
              <a:gd name="T74" fmla="*/ 3 w 229"/>
              <a:gd name="T75" fmla="*/ 148 h 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29" h="338">
                <a:moveTo>
                  <a:pt x="3" y="148"/>
                </a:moveTo>
                <a:cubicBezTo>
                  <a:pt x="6" y="148"/>
                  <a:pt x="9" y="148"/>
                  <a:pt x="9" y="148"/>
                </a:cubicBezTo>
                <a:cubicBezTo>
                  <a:pt x="15" y="154"/>
                  <a:pt x="15" y="154"/>
                  <a:pt x="15" y="154"/>
                </a:cubicBezTo>
                <a:cubicBezTo>
                  <a:pt x="19" y="163"/>
                  <a:pt x="19" y="163"/>
                  <a:pt x="19" y="163"/>
                </a:cubicBezTo>
                <a:cubicBezTo>
                  <a:pt x="19" y="189"/>
                  <a:pt x="19" y="189"/>
                  <a:pt x="19" y="189"/>
                </a:cubicBezTo>
                <a:cubicBezTo>
                  <a:pt x="4" y="201"/>
                  <a:pt x="4" y="201"/>
                  <a:pt x="4" y="201"/>
                </a:cubicBezTo>
                <a:cubicBezTo>
                  <a:pt x="2" y="211"/>
                  <a:pt x="2" y="211"/>
                  <a:pt x="2" y="211"/>
                </a:cubicBezTo>
                <a:cubicBezTo>
                  <a:pt x="4" y="215"/>
                  <a:pt x="4" y="215"/>
                  <a:pt x="4" y="215"/>
                </a:cubicBezTo>
                <a:cubicBezTo>
                  <a:pt x="7" y="236"/>
                  <a:pt x="7" y="236"/>
                  <a:pt x="7" y="236"/>
                </a:cubicBezTo>
                <a:cubicBezTo>
                  <a:pt x="7" y="248"/>
                  <a:pt x="7" y="248"/>
                  <a:pt x="7" y="248"/>
                </a:cubicBezTo>
                <a:cubicBezTo>
                  <a:pt x="2" y="263"/>
                  <a:pt x="2" y="263"/>
                  <a:pt x="2" y="263"/>
                </a:cubicBezTo>
                <a:cubicBezTo>
                  <a:pt x="0" y="293"/>
                  <a:pt x="0" y="293"/>
                  <a:pt x="0" y="293"/>
                </a:cubicBezTo>
                <a:cubicBezTo>
                  <a:pt x="2" y="312"/>
                  <a:pt x="2" y="312"/>
                  <a:pt x="2" y="312"/>
                </a:cubicBezTo>
                <a:cubicBezTo>
                  <a:pt x="2" y="338"/>
                  <a:pt x="2" y="338"/>
                  <a:pt x="2" y="338"/>
                </a:cubicBezTo>
                <a:cubicBezTo>
                  <a:pt x="2" y="338"/>
                  <a:pt x="2" y="338"/>
                  <a:pt x="2" y="338"/>
                </a:cubicBezTo>
                <a:cubicBezTo>
                  <a:pt x="118" y="338"/>
                  <a:pt x="118" y="338"/>
                  <a:pt x="118" y="338"/>
                </a:cubicBezTo>
                <a:cubicBezTo>
                  <a:pt x="229" y="338"/>
                  <a:pt x="229" y="338"/>
                  <a:pt x="229" y="338"/>
                </a:cubicBezTo>
                <a:cubicBezTo>
                  <a:pt x="229" y="338"/>
                  <a:pt x="229" y="338"/>
                  <a:pt x="229" y="338"/>
                </a:cubicBezTo>
                <a:cubicBezTo>
                  <a:pt x="229" y="216"/>
                  <a:pt x="229" y="216"/>
                  <a:pt x="229" y="216"/>
                </a:cubicBezTo>
                <a:cubicBezTo>
                  <a:pt x="222" y="216"/>
                  <a:pt x="222" y="216"/>
                  <a:pt x="222" y="216"/>
                </a:cubicBezTo>
                <a:cubicBezTo>
                  <a:pt x="216" y="217"/>
                  <a:pt x="216" y="217"/>
                  <a:pt x="216" y="217"/>
                </a:cubicBezTo>
                <a:cubicBezTo>
                  <a:pt x="205" y="221"/>
                  <a:pt x="205" y="221"/>
                  <a:pt x="205" y="221"/>
                </a:cubicBezTo>
                <a:cubicBezTo>
                  <a:pt x="200" y="224"/>
                  <a:pt x="200" y="224"/>
                  <a:pt x="200" y="224"/>
                </a:cubicBezTo>
                <a:cubicBezTo>
                  <a:pt x="198" y="225"/>
                  <a:pt x="197" y="225"/>
                  <a:pt x="196" y="225"/>
                </a:cubicBezTo>
                <a:cubicBezTo>
                  <a:pt x="195" y="225"/>
                  <a:pt x="195" y="225"/>
                  <a:pt x="195" y="225"/>
                </a:cubicBezTo>
                <a:cubicBezTo>
                  <a:pt x="194" y="224"/>
                  <a:pt x="194" y="224"/>
                  <a:pt x="194" y="224"/>
                </a:cubicBezTo>
                <a:cubicBezTo>
                  <a:pt x="193" y="224"/>
                  <a:pt x="189" y="224"/>
                  <a:pt x="187" y="224"/>
                </a:cubicBezTo>
                <a:cubicBezTo>
                  <a:pt x="185" y="224"/>
                  <a:pt x="183" y="224"/>
                  <a:pt x="183" y="224"/>
                </a:cubicBezTo>
                <a:cubicBezTo>
                  <a:pt x="182" y="224"/>
                  <a:pt x="181" y="223"/>
                  <a:pt x="180" y="223"/>
                </a:cubicBezTo>
                <a:cubicBezTo>
                  <a:pt x="179" y="223"/>
                  <a:pt x="179" y="223"/>
                  <a:pt x="178" y="224"/>
                </a:cubicBezTo>
                <a:cubicBezTo>
                  <a:pt x="177" y="224"/>
                  <a:pt x="176" y="224"/>
                  <a:pt x="174" y="224"/>
                </a:cubicBezTo>
                <a:cubicBezTo>
                  <a:pt x="162" y="224"/>
                  <a:pt x="162" y="224"/>
                  <a:pt x="162" y="224"/>
                </a:cubicBezTo>
                <a:cubicBezTo>
                  <a:pt x="161" y="224"/>
                  <a:pt x="157" y="222"/>
                  <a:pt x="151" y="216"/>
                </a:cubicBezTo>
                <a:cubicBezTo>
                  <a:pt x="150" y="213"/>
                  <a:pt x="149" y="212"/>
                  <a:pt x="147" y="212"/>
                </a:cubicBezTo>
                <a:cubicBezTo>
                  <a:pt x="146" y="213"/>
                  <a:pt x="146" y="213"/>
                  <a:pt x="146" y="213"/>
                </a:cubicBezTo>
                <a:cubicBezTo>
                  <a:pt x="145" y="214"/>
                  <a:pt x="145" y="214"/>
                  <a:pt x="145" y="214"/>
                </a:cubicBezTo>
                <a:cubicBezTo>
                  <a:pt x="145" y="214"/>
                  <a:pt x="145" y="214"/>
                  <a:pt x="145" y="214"/>
                </a:cubicBezTo>
                <a:cubicBezTo>
                  <a:pt x="145" y="214"/>
                  <a:pt x="145" y="214"/>
                  <a:pt x="145" y="214"/>
                </a:cubicBezTo>
                <a:cubicBezTo>
                  <a:pt x="144" y="214"/>
                  <a:pt x="144" y="214"/>
                  <a:pt x="144" y="214"/>
                </a:cubicBezTo>
                <a:cubicBezTo>
                  <a:pt x="144" y="206"/>
                  <a:pt x="144" y="206"/>
                  <a:pt x="144" y="206"/>
                </a:cubicBezTo>
                <a:cubicBezTo>
                  <a:pt x="140" y="206"/>
                  <a:pt x="140" y="206"/>
                  <a:pt x="140" y="206"/>
                </a:cubicBezTo>
                <a:cubicBezTo>
                  <a:pt x="133" y="194"/>
                  <a:pt x="133" y="194"/>
                  <a:pt x="133" y="194"/>
                </a:cubicBezTo>
                <a:cubicBezTo>
                  <a:pt x="128" y="188"/>
                  <a:pt x="128" y="188"/>
                  <a:pt x="128" y="188"/>
                </a:cubicBezTo>
                <a:cubicBezTo>
                  <a:pt x="128" y="173"/>
                  <a:pt x="128" y="173"/>
                  <a:pt x="128" y="173"/>
                </a:cubicBezTo>
                <a:cubicBezTo>
                  <a:pt x="127" y="172"/>
                  <a:pt x="122" y="168"/>
                  <a:pt x="115" y="167"/>
                </a:cubicBezTo>
                <a:cubicBezTo>
                  <a:pt x="114" y="166"/>
                  <a:pt x="113" y="166"/>
                  <a:pt x="113" y="166"/>
                </a:cubicBezTo>
                <a:cubicBezTo>
                  <a:pt x="111" y="166"/>
                  <a:pt x="111" y="166"/>
                  <a:pt x="111" y="166"/>
                </a:cubicBezTo>
                <a:cubicBezTo>
                  <a:pt x="110" y="166"/>
                  <a:pt x="110" y="166"/>
                  <a:pt x="110" y="166"/>
                </a:cubicBezTo>
                <a:cubicBezTo>
                  <a:pt x="110" y="167"/>
                  <a:pt x="110" y="167"/>
                  <a:pt x="110" y="167"/>
                </a:cubicBezTo>
                <a:cubicBezTo>
                  <a:pt x="100" y="167"/>
                  <a:pt x="100" y="167"/>
                  <a:pt x="100" y="167"/>
                </a:cubicBezTo>
                <a:cubicBezTo>
                  <a:pt x="100" y="166"/>
                  <a:pt x="100" y="166"/>
                  <a:pt x="100" y="166"/>
                </a:cubicBezTo>
                <a:cubicBezTo>
                  <a:pt x="100" y="163"/>
                  <a:pt x="98" y="156"/>
                  <a:pt x="100" y="153"/>
                </a:cubicBezTo>
                <a:cubicBezTo>
                  <a:pt x="100" y="152"/>
                  <a:pt x="100" y="151"/>
                  <a:pt x="100" y="151"/>
                </a:cubicBezTo>
                <a:cubicBezTo>
                  <a:pt x="100" y="151"/>
                  <a:pt x="100" y="151"/>
                  <a:pt x="100" y="151"/>
                </a:cubicBezTo>
                <a:cubicBezTo>
                  <a:pt x="100" y="151"/>
                  <a:pt x="99" y="150"/>
                  <a:pt x="99" y="148"/>
                </a:cubicBezTo>
                <a:cubicBezTo>
                  <a:pt x="98" y="144"/>
                  <a:pt x="98" y="141"/>
                  <a:pt x="99" y="141"/>
                </a:cubicBezTo>
                <a:cubicBezTo>
                  <a:pt x="99" y="113"/>
                  <a:pt x="99" y="113"/>
                  <a:pt x="99" y="113"/>
                </a:cubicBezTo>
                <a:cubicBezTo>
                  <a:pt x="93" y="107"/>
                  <a:pt x="93" y="107"/>
                  <a:pt x="93" y="107"/>
                </a:cubicBezTo>
                <a:cubicBezTo>
                  <a:pt x="89" y="106"/>
                  <a:pt x="89" y="106"/>
                  <a:pt x="89" y="106"/>
                </a:cubicBezTo>
                <a:cubicBezTo>
                  <a:pt x="86" y="105"/>
                  <a:pt x="80" y="102"/>
                  <a:pt x="78" y="101"/>
                </a:cubicBezTo>
                <a:cubicBezTo>
                  <a:pt x="78" y="101"/>
                  <a:pt x="78" y="101"/>
                  <a:pt x="78" y="101"/>
                </a:cubicBezTo>
                <a:cubicBezTo>
                  <a:pt x="78" y="97"/>
                  <a:pt x="78" y="97"/>
                  <a:pt x="78" y="97"/>
                </a:cubicBezTo>
                <a:cubicBezTo>
                  <a:pt x="71" y="93"/>
                  <a:pt x="71" y="93"/>
                  <a:pt x="71" y="93"/>
                </a:cubicBezTo>
                <a:cubicBezTo>
                  <a:pt x="71" y="87"/>
                  <a:pt x="71" y="87"/>
                  <a:pt x="71" y="87"/>
                </a:cubicBezTo>
                <a:cubicBezTo>
                  <a:pt x="63" y="87"/>
                  <a:pt x="63" y="87"/>
                  <a:pt x="63" y="87"/>
                </a:cubicBezTo>
                <a:cubicBezTo>
                  <a:pt x="63" y="82"/>
                  <a:pt x="63" y="82"/>
                  <a:pt x="63" y="82"/>
                </a:cubicBezTo>
                <a:cubicBezTo>
                  <a:pt x="59" y="77"/>
                  <a:pt x="59" y="77"/>
                  <a:pt x="59" y="77"/>
                </a:cubicBezTo>
                <a:cubicBezTo>
                  <a:pt x="53" y="77"/>
                  <a:pt x="53" y="77"/>
                  <a:pt x="53" y="77"/>
                </a:cubicBezTo>
                <a:cubicBezTo>
                  <a:pt x="53" y="69"/>
                  <a:pt x="53" y="69"/>
                  <a:pt x="53" y="69"/>
                </a:cubicBezTo>
                <a:cubicBezTo>
                  <a:pt x="50" y="63"/>
                  <a:pt x="50" y="63"/>
                  <a:pt x="50" y="63"/>
                </a:cubicBezTo>
                <a:cubicBezTo>
                  <a:pt x="50" y="59"/>
                  <a:pt x="50" y="59"/>
                  <a:pt x="50" y="59"/>
                </a:cubicBezTo>
                <a:cubicBezTo>
                  <a:pt x="40" y="59"/>
                  <a:pt x="40" y="59"/>
                  <a:pt x="40" y="59"/>
                </a:cubicBezTo>
                <a:cubicBezTo>
                  <a:pt x="40" y="0"/>
                  <a:pt x="40" y="0"/>
                  <a:pt x="40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149"/>
                  <a:pt x="2" y="149"/>
                  <a:pt x="2" y="149"/>
                </a:cubicBezTo>
                <a:lnTo>
                  <a:pt x="3" y="148"/>
                </a:lnTo>
                <a:close/>
              </a:path>
            </a:pathLst>
          </a:custGeom>
          <a:solidFill>
            <a:srgbClr val="53A9FF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37" name="Freeform 44"/>
          <p:cNvSpPr>
            <a:spLocks/>
          </p:cNvSpPr>
          <p:nvPr/>
        </p:nvSpPr>
        <p:spPr bwMode="auto">
          <a:xfrm>
            <a:off x="2476918" y="1996509"/>
            <a:ext cx="1361653" cy="699354"/>
          </a:xfrm>
          <a:custGeom>
            <a:avLst/>
            <a:gdLst>
              <a:gd name="T0" fmla="*/ 10 w 462"/>
              <a:gd name="T1" fmla="*/ 63 h 225"/>
              <a:gd name="T2" fmla="*/ 13 w 462"/>
              <a:gd name="T3" fmla="*/ 77 h 225"/>
              <a:gd name="T4" fmla="*/ 23 w 462"/>
              <a:gd name="T5" fmla="*/ 82 h 225"/>
              <a:gd name="T6" fmla="*/ 31 w 462"/>
              <a:gd name="T7" fmla="*/ 87 h 225"/>
              <a:gd name="T8" fmla="*/ 38 w 462"/>
              <a:gd name="T9" fmla="*/ 97 h 225"/>
              <a:gd name="T10" fmla="*/ 38 w 462"/>
              <a:gd name="T11" fmla="*/ 101 h 225"/>
              <a:gd name="T12" fmla="*/ 53 w 462"/>
              <a:gd name="T13" fmla="*/ 107 h 225"/>
              <a:gd name="T14" fmla="*/ 59 w 462"/>
              <a:gd name="T15" fmla="*/ 141 h 225"/>
              <a:gd name="T16" fmla="*/ 60 w 462"/>
              <a:gd name="T17" fmla="*/ 151 h 225"/>
              <a:gd name="T18" fmla="*/ 60 w 462"/>
              <a:gd name="T19" fmla="*/ 153 h 225"/>
              <a:gd name="T20" fmla="*/ 60 w 462"/>
              <a:gd name="T21" fmla="*/ 167 h 225"/>
              <a:gd name="T22" fmla="*/ 70 w 462"/>
              <a:gd name="T23" fmla="*/ 166 h 225"/>
              <a:gd name="T24" fmla="*/ 71 w 462"/>
              <a:gd name="T25" fmla="*/ 166 h 225"/>
              <a:gd name="T26" fmla="*/ 75 w 462"/>
              <a:gd name="T27" fmla="*/ 167 h 225"/>
              <a:gd name="T28" fmla="*/ 88 w 462"/>
              <a:gd name="T29" fmla="*/ 188 h 225"/>
              <a:gd name="T30" fmla="*/ 100 w 462"/>
              <a:gd name="T31" fmla="*/ 206 h 225"/>
              <a:gd name="T32" fmla="*/ 104 w 462"/>
              <a:gd name="T33" fmla="*/ 214 h 225"/>
              <a:gd name="T34" fmla="*/ 105 w 462"/>
              <a:gd name="T35" fmla="*/ 214 h 225"/>
              <a:gd name="T36" fmla="*/ 107 w 462"/>
              <a:gd name="T37" fmla="*/ 212 h 225"/>
              <a:gd name="T38" fmla="*/ 122 w 462"/>
              <a:gd name="T39" fmla="*/ 224 h 225"/>
              <a:gd name="T40" fmla="*/ 138 w 462"/>
              <a:gd name="T41" fmla="*/ 224 h 225"/>
              <a:gd name="T42" fmla="*/ 143 w 462"/>
              <a:gd name="T43" fmla="*/ 224 h 225"/>
              <a:gd name="T44" fmla="*/ 154 w 462"/>
              <a:gd name="T45" fmla="*/ 224 h 225"/>
              <a:gd name="T46" fmla="*/ 156 w 462"/>
              <a:gd name="T47" fmla="*/ 225 h 225"/>
              <a:gd name="T48" fmla="*/ 165 w 462"/>
              <a:gd name="T49" fmla="*/ 221 h 225"/>
              <a:gd name="T50" fmla="*/ 182 w 462"/>
              <a:gd name="T51" fmla="*/ 216 h 225"/>
              <a:gd name="T52" fmla="*/ 189 w 462"/>
              <a:gd name="T53" fmla="*/ 215 h 225"/>
              <a:gd name="T54" fmla="*/ 461 w 462"/>
              <a:gd name="T55" fmla="*/ 204 h 225"/>
              <a:gd name="T56" fmla="*/ 462 w 462"/>
              <a:gd name="T57" fmla="*/ 203 h 225"/>
              <a:gd name="T58" fmla="*/ 461 w 462"/>
              <a:gd name="T59" fmla="*/ 154 h 225"/>
              <a:gd name="T60" fmla="*/ 461 w 462"/>
              <a:gd name="T61" fmla="*/ 0 h 225"/>
              <a:gd name="T62" fmla="*/ 0 w 462"/>
              <a:gd name="T63" fmla="*/ 59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62" h="225">
                <a:moveTo>
                  <a:pt x="10" y="59"/>
                </a:moveTo>
                <a:cubicBezTo>
                  <a:pt x="10" y="63"/>
                  <a:pt x="10" y="63"/>
                  <a:pt x="10" y="63"/>
                </a:cubicBezTo>
                <a:cubicBezTo>
                  <a:pt x="13" y="69"/>
                  <a:pt x="13" y="69"/>
                  <a:pt x="13" y="69"/>
                </a:cubicBezTo>
                <a:cubicBezTo>
                  <a:pt x="13" y="77"/>
                  <a:pt x="13" y="77"/>
                  <a:pt x="13" y="77"/>
                </a:cubicBezTo>
                <a:cubicBezTo>
                  <a:pt x="19" y="77"/>
                  <a:pt x="19" y="77"/>
                  <a:pt x="19" y="77"/>
                </a:cubicBezTo>
                <a:cubicBezTo>
                  <a:pt x="23" y="82"/>
                  <a:pt x="23" y="82"/>
                  <a:pt x="23" y="82"/>
                </a:cubicBezTo>
                <a:cubicBezTo>
                  <a:pt x="23" y="87"/>
                  <a:pt x="23" y="87"/>
                  <a:pt x="23" y="87"/>
                </a:cubicBezTo>
                <a:cubicBezTo>
                  <a:pt x="31" y="87"/>
                  <a:pt x="31" y="87"/>
                  <a:pt x="31" y="87"/>
                </a:cubicBezTo>
                <a:cubicBezTo>
                  <a:pt x="31" y="93"/>
                  <a:pt x="31" y="93"/>
                  <a:pt x="31" y="93"/>
                </a:cubicBezTo>
                <a:cubicBezTo>
                  <a:pt x="38" y="97"/>
                  <a:pt x="38" y="97"/>
                  <a:pt x="38" y="97"/>
                </a:cubicBezTo>
                <a:cubicBezTo>
                  <a:pt x="38" y="101"/>
                  <a:pt x="38" y="101"/>
                  <a:pt x="38" y="101"/>
                </a:cubicBezTo>
                <a:cubicBezTo>
                  <a:pt x="38" y="101"/>
                  <a:pt x="38" y="101"/>
                  <a:pt x="38" y="101"/>
                </a:cubicBezTo>
                <a:cubicBezTo>
                  <a:pt x="40" y="102"/>
                  <a:pt x="46" y="105"/>
                  <a:pt x="49" y="106"/>
                </a:cubicBezTo>
                <a:cubicBezTo>
                  <a:pt x="53" y="107"/>
                  <a:pt x="53" y="107"/>
                  <a:pt x="53" y="107"/>
                </a:cubicBezTo>
                <a:cubicBezTo>
                  <a:pt x="59" y="113"/>
                  <a:pt x="59" y="113"/>
                  <a:pt x="59" y="113"/>
                </a:cubicBezTo>
                <a:cubicBezTo>
                  <a:pt x="59" y="141"/>
                  <a:pt x="59" y="141"/>
                  <a:pt x="59" y="141"/>
                </a:cubicBezTo>
                <a:cubicBezTo>
                  <a:pt x="58" y="141"/>
                  <a:pt x="58" y="144"/>
                  <a:pt x="59" y="148"/>
                </a:cubicBezTo>
                <a:cubicBezTo>
                  <a:pt x="59" y="150"/>
                  <a:pt x="60" y="151"/>
                  <a:pt x="60" y="151"/>
                </a:cubicBezTo>
                <a:cubicBezTo>
                  <a:pt x="60" y="151"/>
                  <a:pt x="60" y="151"/>
                  <a:pt x="60" y="151"/>
                </a:cubicBezTo>
                <a:cubicBezTo>
                  <a:pt x="60" y="151"/>
                  <a:pt x="60" y="152"/>
                  <a:pt x="60" y="153"/>
                </a:cubicBezTo>
                <a:cubicBezTo>
                  <a:pt x="58" y="156"/>
                  <a:pt x="60" y="163"/>
                  <a:pt x="60" y="166"/>
                </a:cubicBezTo>
                <a:cubicBezTo>
                  <a:pt x="60" y="167"/>
                  <a:pt x="60" y="167"/>
                  <a:pt x="60" y="167"/>
                </a:cubicBezTo>
                <a:cubicBezTo>
                  <a:pt x="70" y="167"/>
                  <a:pt x="70" y="167"/>
                  <a:pt x="70" y="167"/>
                </a:cubicBezTo>
                <a:cubicBezTo>
                  <a:pt x="70" y="166"/>
                  <a:pt x="70" y="166"/>
                  <a:pt x="70" y="166"/>
                </a:cubicBezTo>
                <a:cubicBezTo>
                  <a:pt x="70" y="166"/>
                  <a:pt x="70" y="166"/>
                  <a:pt x="70" y="166"/>
                </a:cubicBezTo>
                <a:cubicBezTo>
                  <a:pt x="71" y="166"/>
                  <a:pt x="71" y="166"/>
                  <a:pt x="71" y="166"/>
                </a:cubicBezTo>
                <a:cubicBezTo>
                  <a:pt x="71" y="166"/>
                  <a:pt x="72" y="166"/>
                  <a:pt x="73" y="166"/>
                </a:cubicBezTo>
                <a:cubicBezTo>
                  <a:pt x="73" y="166"/>
                  <a:pt x="74" y="166"/>
                  <a:pt x="75" y="167"/>
                </a:cubicBezTo>
                <a:cubicBezTo>
                  <a:pt x="82" y="168"/>
                  <a:pt x="87" y="172"/>
                  <a:pt x="88" y="173"/>
                </a:cubicBezTo>
                <a:cubicBezTo>
                  <a:pt x="88" y="188"/>
                  <a:pt x="88" y="188"/>
                  <a:pt x="88" y="188"/>
                </a:cubicBezTo>
                <a:cubicBezTo>
                  <a:pt x="93" y="194"/>
                  <a:pt x="93" y="194"/>
                  <a:pt x="93" y="194"/>
                </a:cubicBezTo>
                <a:cubicBezTo>
                  <a:pt x="100" y="206"/>
                  <a:pt x="100" y="206"/>
                  <a:pt x="100" y="206"/>
                </a:cubicBezTo>
                <a:cubicBezTo>
                  <a:pt x="104" y="206"/>
                  <a:pt x="104" y="206"/>
                  <a:pt x="104" y="206"/>
                </a:cubicBezTo>
                <a:cubicBezTo>
                  <a:pt x="104" y="214"/>
                  <a:pt x="104" y="214"/>
                  <a:pt x="104" y="214"/>
                </a:cubicBezTo>
                <a:cubicBezTo>
                  <a:pt x="105" y="214"/>
                  <a:pt x="105" y="214"/>
                  <a:pt x="105" y="214"/>
                </a:cubicBezTo>
                <a:cubicBezTo>
                  <a:pt x="105" y="214"/>
                  <a:pt x="105" y="214"/>
                  <a:pt x="105" y="214"/>
                </a:cubicBezTo>
                <a:cubicBezTo>
                  <a:pt x="106" y="213"/>
                  <a:pt x="106" y="213"/>
                  <a:pt x="106" y="213"/>
                </a:cubicBezTo>
                <a:cubicBezTo>
                  <a:pt x="107" y="212"/>
                  <a:pt x="107" y="212"/>
                  <a:pt x="107" y="212"/>
                </a:cubicBezTo>
                <a:cubicBezTo>
                  <a:pt x="109" y="212"/>
                  <a:pt x="110" y="213"/>
                  <a:pt x="111" y="216"/>
                </a:cubicBezTo>
                <a:cubicBezTo>
                  <a:pt x="117" y="222"/>
                  <a:pt x="121" y="224"/>
                  <a:pt x="122" y="224"/>
                </a:cubicBezTo>
                <a:cubicBezTo>
                  <a:pt x="134" y="224"/>
                  <a:pt x="134" y="224"/>
                  <a:pt x="134" y="224"/>
                </a:cubicBezTo>
                <a:cubicBezTo>
                  <a:pt x="136" y="224"/>
                  <a:pt x="137" y="224"/>
                  <a:pt x="138" y="224"/>
                </a:cubicBezTo>
                <a:cubicBezTo>
                  <a:pt x="139" y="223"/>
                  <a:pt x="139" y="223"/>
                  <a:pt x="140" y="223"/>
                </a:cubicBezTo>
                <a:cubicBezTo>
                  <a:pt x="141" y="223"/>
                  <a:pt x="142" y="224"/>
                  <a:pt x="143" y="224"/>
                </a:cubicBezTo>
                <a:cubicBezTo>
                  <a:pt x="143" y="224"/>
                  <a:pt x="145" y="224"/>
                  <a:pt x="147" y="224"/>
                </a:cubicBezTo>
                <a:cubicBezTo>
                  <a:pt x="149" y="224"/>
                  <a:pt x="153" y="224"/>
                  <a:pt x="154" y="224"/>
                </a:cubicBezTo>
                <a:cubicBezTo>
                  <a:pt x="155" y="225"/>
                  <a:pt x="155" y="225"/>
                  <a:pt x="155" y="225"/>
                </a:cubicBezTo>
                <a:cubicBezTo>
                  <a:pt x="156" y="225"/>
                  <a:pt x="156" y="225"/>
                  <a:pt x="156" y="225"/>
                </a:cubicBezTo>
                <a:cubicBezTo>
                  <a:pt x="157" y="225"/>
                  <a:pt x="158" y="225"/>
                  <a:pt x="160" y="224"/>
                </a:cubicBezTo>
                <a:cubicBezTo>
                  <a:pt x="165" y="221"/>
                  <a:pt x="165" y="221"/>
                  <a:pt x="165" y="221"/>
                </a:cubicBezTo>
                <a:cubicBezTo>
                  <a:pt x="176" y="217"/>
                  <a:pt x="176" y="217"/>
                  <a:pt x="176" y="217"/>
                </a:cubicBezTo>
                <a:cubicBezTo>
                  <a:pt x="182" y="216"/>
                  <a:pt x="182" y="216"/>
                  <a:pt x="182" y="216"/>
                </a:cubicBezTo>
                <a:cubicBezTo>
                  <a:pt x="189" y="216"/>
                  <a:pt x="189" y="216"/>
                  <a:pt x="189" y="216"/>
                </a:cubicBezTo>
                <a:cubicBezTo>
                  <a:pt x="189" y="215"/>
                  <a:pt x="189" y="215"/>
                  <a:pt x="189" y="215"/>
                </a:cubicBezTo>
                <a:cubicBezTo>
                  <a:pt x="189" y="204"/>
                  <a:pt x="189" y="204"/>
                  <a:pt x="189" y="204"/>
                </a:cubicBezTo>
                <a:cubicBezTo>
                  <a:pt x="461" y="204"/>
                  <a:pt x="461" y="204"/>
                  <a:pt x="461" y="204"/>
                </a:cubicBezTo>
                <a:cubicBezTo>
                  <a:pt x="462" y="204"/>
                  <a:pt x="462" y="204"/>
                  <a:pt x="462" y="204"/>
                </a:cubicBezTo>
                <a:cubicBezTo>
                  <a:pt x="462" y="203"/>
                  <a:pt x="462" y="203"/>
                  <a:pt x="462" y="203"/>
                </a:cubicBezTo>
                <a:cubicBezTo>
                  <a:pt x="462" y="154"/>
                  <a:pt x="462" y="154"/>
                  <a:pt x="462" y="154"/>
                </a:cubicBezTo>
                <a:cubicBezTo>
                  <a:pt x="461" y="154"/>
                  <a:pt x="461" y="154"/>
                  <a:pt x="461" y="154"/>
                </a:cubicBezTo>
                <a:cubicBezTo>
                  <a:pt x="461" y="154"/>
                  <a:pt x="461" y="154"/>
                  <a:pt x="461" y="154"/>
                </a:cubicBezTo>
                <a:cubicBezTo>
                  <a:pt x="461" y="0"/>
                  <a:pt x="461" y="0"/>
                  <a:pt x="46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59"/>
                  <a:pt x="0" y="59"/>
                  <a:pt x="0" y="59"/>
                </a:cubicBezTo>
                <a:lnTo>
                  <a:pt x="10" y="59"/>
                </a:lnTo>
                <a:close/>
              </a:path>
            </a:pathLst>
          </a:custGeom>
          <a:solidFill>
            <a:srgbClr val="EBF5FF"/>
          </a:solidFill>
          <a:ln w="9525">
            <a:solidFill>
              <a:schemeClr val="bg1">
                <a:lumMod val="75000"/>
              </a:schemeClr>
            </a:solidFill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38" name="Freeform 45"/>
          <p:cNvSpPr>
            <a:spLocks/>
          </p:cNvSpPr>
          <p:nvPr/>
        </p:nvSpPr>
        <p:spPr bwMode="auto">
          <a:xfrm>
            <a:off x="1484752" y="1996509"/>
            <a:ext cx="880290" cy="506644"/>
          </a:xfrm>
          <a:custGeom>
            <a:avLst/>
            <a:gdLst>
              <a:gd name="T0" fmla="*/ 79 w 299"/>
              <a:gd name="T1" fmla="*/ 152 h 163"/>
              <a:gd name="T2" fmla="*/ 79 w 299"/>
              <a:gd name="T3" fmla="*/ 163 h 163"/>
              <a:gd name="T4" fmla="*/ 205 w 299"/>
              <a:gd name="T5" fmla="*/ 163 h 163"/>
              <a:gd name="T6" fmla="*/ 222 w 299"/>
              <a:gd name="T7" fmla="*/ 148 h 163"/>
              <a:gd name="T8" fmla="*/ 261 w 299"/>
              <a:gd name="T9" fmla="*/ 148 h 163"/>
              <a:gd name="T10" fmla="*/ 272 w 299"/>
              <a:gd name="T11" fmla="*/ 148 h 163"/>
              <a:gd name="T12" fmla="*/ 282 w 299"/>
              <a:gd name="T13" fmla="*/ 148 h 163"/>
              <a:gd name="T14" fmla="*/ 293 w 299"/>
              <a:gd name="T15" fmla="*/ 149 h 163"/>
              <a:gd name="T16" fmla="*/ 298 w 299"/>
              <a:gd name="T17" fmla="*/ 149 h 163"/>
              <a:gd name="T18" fmla="*/ 299 w 299"/>
              <a:gd name="T19" fmla="*/ 149 h 163"/>
              <a:gd name="T20" fmla="*/ 299 w 299"/>
              <a:gd name="T21" fmla="*/ 149 h 163"/>
              <a:gd name="T22" fmla="*/ 299 w 299"/>
              <a:gd name="T23" fmla="*/ 149 h 163"/>
              <a:gd name="T24" fmla="*/ 299 w 299"/>
              <a:gd name="T25" fmla="*/ 0 h 163"/>
              <a:gd name="T26" fmla="*/ 74 w 299"/>
              <a:gd name="T27" fmla="*/ 0 h 163"/>
              <a:gd name="T28" fmla="*/ 78 w 299"/>
              <a:gd name="T29" fmla="*/ 4 h 163"/>
              <a:gd name="T30" fmla="*/ 82 w 299"/>
              <a:gd name="T31" fmla="*/ 12 h 163"/>
              <a:gd name="T32" fmla="*/ 86 w 299"/>
              <a:gd name="T33" fmla="*/ 12 h 163"/>
              <a:gd name="T34" fmla="*/ 94 w 299"/>
              <a:gd name="T35" fmla="*/ 12 h 163"/>
              <a:gd name="T36" fmla="*/ 94 w 299"/>
              <a:gd name="T37" fmla="*/ 16 h 163"/>
              <a:gd name="T38" fmla="*/ 90 w 299"/>
              <a:gd name="T39" fmla="*/ 16 h 163"/>
              <a:gd name="T40" fmla="*/ 90 w 299"/>
              <a:gd name="T41" fmla="*/ 24 h 163"/>
              <a:gd name="T42" fmla="*/ 86 w 299"/>
              <a:gd name="T43" fmla="*/ 28 h 163"/>
              <a:gd name="T44" fmla="*/ 82 w 299"/>
              <a:gd name="T45" fmla="*/ 28 h 163"/>
              <a:gd name="T46" fmla="*/ 86 w 299"/>
              <a:gd name="T47" fmla="*/ 32 h 163"/>
              <a:gd name="T48" fmla="*/ 90 w 299"/>
              <a:gd name="T49" fmla="*/ 35 h 163"/>
              <a:gd name="T50" fmla="*/ 94 w 299"/>
              <a:gd name="T51" fmla="*/ 47 h 163"/>
              <a:gd name="T52" fmla="*/ 94 w 299"/>
              <a:gd name="T53" fmla="*/ 71 h 163"/>
              <a:gd name="T54" fmla="*/ 90 w 299"/>
              <a:gd name="T55" fmla="*/ 63 h 163"/>
              <a:gd name="T56" fmla="*/ 86 w 299"/>
              <a:gd name="T57" fmla="*/ 67 h 163"/>
              <a:gd name="T58" fmla="*/ 78 w 299"/>
              <a:gd name="T59" fmla="*/ 75 h 163"/>
              <a:gd name="T60" fmla="*/ 70 w 299"/>
              <a:gd name="T61" fmla="*/ 82 h 163"/>
              <a:gd name="T62" fmla="*/ 70 w 299"/>
              <a:gd name="T63" fmla="*/ 86 h 163"/>
              <a:gd name="T64" fmla="*/ 70 w 299"/>
              <a:gd name="T65" fmla="*/ 90 h 163"/>
              <a:gd name="T66" fmla="*/ 66 w 299"/>
              <a:gd name="T67" fmla="*/ 90 h 163"/>
              <a:gd name="T68" fmla="*/ 66 w 299"/>
              <a:gd name="T69" fmla="*/ 82 h 163"/>
              <a:gd name="T70" fmla="*/ 74 w 299"/>
              <a:gd name="T71" fmla="*/ 67 h 163"/>
              <a:gd name="T72" fmla="*/ 78 w 299"/>
              <a:gd name="T73" fmla="*/ 63 h 163"/>
              <a:gd name="T74" fmla="*/ 82 w 299"/>
              <a:gd name="T75" fmla="*/ 55 h 163"/>
              <a:gd name="T76" fmla="*/ 78 w 299"/>
              <a:gd name="T77" fmla="*/ 51 h 163"/>
              <a:gd name="T78" fmla="*/ 70 w 299"/>
              <a:gd name="T79" fmla="*/ 51 h 163"/>
              <a:gd name="T80" fmla="*/ 58 w 299"/>
              <a:gd name="T81" fmla="*/ 47 h 163"/>
              <a:gd name="T82" fmla="*/ 35 w 299"/>
              <a:gd name="T83" fmla="*/ 43 h 163"/>
              <a:gd name="T84" fmla="*/ 8 w 299"/>
              <a:gd name="T85" fmla="*/ 32 h 163"/>
              <a:gd name="T86" fmla="*/ 4 w 299"/>
              <a:gd name="T87" fmla="*/ 35 h 163"/>
              <a:gd name="T88" fmla="*/ 0 w 299"/>
              <a:gd name="T89" fmla="*/ 43 h 163"/>
              <a:gd name="T90" fmla="*/ 0 w 299"/>
              <a:gd name="T91" fmla="*/ 51 h 163"/>
              <a:gd name="T92" fmla="*/ 8 w 299"/>
              <a:gd name="T93" fmla="*/ 59 h 163"/>
              <a:gd name="T94" fmla="*/ 12 w 299"/>
              <a:gd name="T95" fmla="*/ 67 h 163"/>
              <a:gd name="T96" fmla="*/ 23 w 299"/>
              <a:gd name="T97" fmla="*/ 114 h 163"/>
              <a:gd name="T98" fmla="*/ 27 w 299"/>
              <a:gd name="T99" fmla="*/ 110 h 163"/>
              <a:gd name="T100" fmla="*/ 31 w 299"/>
              <a:gd name="T101" fmla="*/ 114 h 163"/>
              <a:gd name="T102" fmla="*/ 31 w 299"/>
              <a:gd name="T103" fmla="*/ 117 h 163"/>
              <a:gd name="T104" fmla="*/ 27 w 299"/>
              <a:gd name="T105" fmla="*/ 121 h 163"/>
              <a:gd name="T106" fmla="*/ 27 w 299"/>
              <a:gd name="T107" fmla="*/ 125 h 163"/>
              <a:gd name="T108" fmla="*/ 27 w 299"/>
              <a:gd name="T109" fmla="*/ 129 h 163"/>
              <a:gd name="T110" fmla="*/ 31 w 299"/>
              <a:gd name="T111" fmla="*/ 129 h 163"/>
              <a:gd name="T112" fmla="*/ 35 w 299"/>
              <a:gd name="T113" fmla="*/ 129 h 163"/>
              <a:gd name="T114" fmla="*/ 35 w 299"/>
              <a:gd name="T115" fmla="*/ 133 h 163"/>
              <a:gd name="T116" fmla="*/ 68 w 299"/>
              <a:gd name="T117" fmla="*/ 133 h 163"/>
              <a:gd name="T118" fmla="*/ 79 w 299"/>
              <a:gd name="T119" fmla="*/ 15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99" h="163">
                <a:moveTo>
                  <a:pt x="79" y="152"/>
                </a:moveTo>
                <a:cubicBezTo>
                  <a:pt x="79" y="163"/>
                  <a:pt x="79" y="163"/>
                  <a:pt x="79" y="163"/>
                </a:cubicBezTo>
                <a:cubicBezTo>
                  <a:pt x="205" y="163"/>
                  <a:pt x="205" y="163"/>
                  <a:pt x="205" y="163"/>
                </a:cubicBezTo>
                <a:cubicBezTo>
                  <a:pt x="222" y="148"/>
                  <a:pt x="222" y="148"/>
                  <a:pt x="222" y="148"/>
                </a:cubicBezTo>
                <a:cubicBezTo>
                  <a:pt x="261" y="148"/>
                  <a:pt x="261" y="148"/>
                  <a:pt x="261" y="148"/>
                </a:cubicBezTo>
                <a:cubicBezTo>
                  <a:pt x="261" y="148"/>
                  <a:pt x="266" y="148"/>
                  <a:pt x="272" y="148"/>
                </a:cubicBezTo>
                <a:cubicBezTo>
                  <a:pt x="276" y="148"/>
                  <a:pt x="279" y="148"/>
                  <a:pt x="282" y="148"/>
                </a:cubicBezTo>
                <a:cubicBezTo>
                  <a:pt x="285" y="148"/>
                  <a:pt x="289" y="149"/>
                  <a:pt x="293" y="149"/>
                </a:cubicBezTo>
                <a:cubicBezTo>
                  <a:pt x="295" y="149"/>
                  <a:pt x="297" y="149"/>
                  <a:pt x="298" y="149"/>
                </a:cubicBezTo>
                <a:cubicBezTo>
                  <a:pt x="299" y="149"/>
                  <a:pt x="299" y="149"/>
                  <a:pt x="299" y="149"/>
                </a:cubicBezTo>
                <a:cubicBezTo>
                  <a:pt x="299" y="149"/>
                  <a:pt x="299" y="149"/>
                  <a:pt x="299" y="149"/>
                </a:cubicBezTo>
                <a:cubicBezTo>
                  <a:pt x="299" y="149"/>
                  <a:pt x="299" y="149"/>
                  <a:pt x="299" y="149"/>
                </a:cubicBezTo>
                <a:cubicBezTo>
                  <a:pt x="299" y="0"/>
                  <a:pt x="299" y="0"/>
                  <a:pt x="299" y="0"/>
                </a:cubicBezTo>
                <a:cubicBezTo>
                  <a:pt x="74" y="0"/>
                  <a:pt x="74" y="0"/>
                  <a:pt x="74" y="0"/>
                </a:cubicBezTo>
                <a:cubicBezTo>
                  <a:pt x="78" y="4"/>
                  <a:pt x="78" y="4"/>
                  <a:pt x="78" y="4"/>
                </a:cubicBezTo>
                <a:cubicBezTo>
                  <a:pt x="82" y="12"/>
                  <a:pt x="82" y="12"/>
                  <a:pt x="82" y="12"/>
                </a:cubicBezTo>
                <a:cubicBezTo>
                  <a:pt x="86" y="12"/>
                  <a:pt x="86" y="12"/>
                  <a:pt x="86" y="12"/>
                </a:cubicBezTo>
                <a:cubicBezTo>
                  <a:pt x="94" y="12"/>
                  <a:pt x="94" y="12"/>
                  <a:pt x="94" y="12"/>
                </a:cubicBezTo>
                <a:cubicBezTo>
                  <a:pt x="94" y="16"/>
                  <a:pt x="94" y="16"/>
                  <a:pt x="94" y="16"/>
                </a:cubicBezTo>
                <a:cubicBezTo>
                  <a:pt x="90" y="16"/>
                  <a:pt x="90" y="16"/>
                  <a:pt x="90" y="16"/>
                </a:cubicBezTo>
                <a:cubicBezTo>
                  <a:pt x="90" y="24"/>
                  <a:pt x="90" y="24"/>
                  <a:pt x="90" y="24"/>
                </a:cubicBezTo>
                <a:cubicBezTo>
                  <a:pt x="86" y="28"/>
                  <a:pt x="86" y="28"/>
                  <a:pt x="86" y="28"/>
                </a:cubicBezTo>
                <a:cubicBezTo>
                  <a:pt x="82" y="28"/>
                  <a:pt x="82" y="28"/>
                  <a:pt x="82" y="28"/>
                </a:cubicBezTo>
                <a:cubicBezTo>
                  <a:pt x="86" y="32"/>
                  <a:pt x="86" y="32"/>
                  <a:pt x="86" y="32"/>
                </a:cubicBezTo>
                <a:cubicBezTo>
                  <a:pt x="90" y="35"/>
                  <a:pt x="90" y="35"/>
                  <a:pt x="90" y="35"/>
                </a:cubicBezTo>
                <a:cubicBezTo>
                  <a:pt x="94" y="47"/>
                  <a:pt x="94" y="47"/>
                  <a:pt x="94" y="47"/>
                </a:cubicBezTo>
                <a:cubicBezTo>
                  <a:pt x="94" y="71"/>
                  <a:pt x="94" y="71"/>
                  <a:pt x="94" y="71"/>
                </a:cubicBezTo>
                <a:cubicBezTo>
                  <a:pt x="90" y="63"/>
                  <a:pt x="90" y="63"/>
                  <a:pt x="90" y="63"/>
                </a:cubicBezTo>
                <a:cubicBezTo>
                  <a:pt x="86" y="67"/>
                  <a:pt x="86" y="67"/>
                  <a:pt x="86" y="67"/>
                </a:cubicBezTo>
                <a:cubicBezTo>
                  <a:pt x="78" y="75"/>
                  <a:pt x="78" y="75"/>
                  <a:pt x="78" y="75"/>
                </a:cubicBezTo>
                <a:cubicBezTo>
                  <a:pt x="70" y="82"/>
                  <a:pt x="70" y="82"/>
                  <a:pt x="70" y="82"/>
                </a:cubicBezTo>
                <a:cubicBezTo>
                  <a:pt x="70" y="86"/>
                  <a:pt x="70" y="86"/>
                  <a:pt x="70" y="86"/>
                </a:cubicBezTo>
                <a:cubicBezTo>
                  <a:pt x="70" y="90"/>
                  <a:pt x="70" y="90"/>
                  <a:pt x="70" y="90"/>
                </a:cubicBezTo>
                <a:cubicBezTo>
                  <a:pt x="66" y="90"/>
                  <a:pt x="66" y="90"/>
                  <a:pt x="66" y="90"/>
                </a:cubicBezTo>
                <a:cubicBezTo>
                  <a:pt x="66" y="82"/>
                  <a:pt x="66" y="82"/>
                  <a:pt x="66" y="82"/>
                </a:cubicBezTo>
                <a:cubicBezTo>
                  <a:pt x="74" y="67"/>
                  <a:pt x="74" y="67"/>
                  <a:pt x="74" y="67"/>
                </a:cubicBezTo>
                <a:cubicBezTo>
                  <a:pt x="78" y="63"/>
                  <a:pt x="78" y="63"/>
                  <a:pt x="78" y="63"/>
                </a:cubicBezTo>
                <a:cubicBezTo>
                  <a:pt x="82" y="55"/>
                  <a:pt x="82" y="55"/>
                  <a:pt x="82" y="55"/>
                </a:cubicBezTo>
                <a:cubicBezTo>
                  <a:pt x="78" y="51"/>
                  <a:pt x="78" y="51"/>
                  <a:pt x="78" y="51"/>
                </a:cubicBezTo>
                <a:cubicBezTo>
                  <a:pt x="70" y="51"/>
                  <a:pt x="70" y="51"/>
                  <a:pt x="70" y="51"/>
                </a:cubicBezTo>
                <a:cubicBezTo>
                  <a:pt x="58" y="47"/>
                  <a:pt x="58" y="47"/>
                  <a:pt x="58" y="47"/>
                </a:cubicBezTo>
                <a:cubicBezTo>
                  <a:pt x="35" y="43"/>
                  <a:pt x="35" y="43"/>
                  <a:pt x="35" y="43"/>
                </a:cubicBezTo>
                <a:cubicBezTo>
                  <a:pt x="8" y="32"/>
                  <a:pt x="8" y="32"/>
                  <a:pt x="8" y="32"/>
                </a:cubicBezTo>
                <a:cubicBezTo>
                  <a:pt x="4" y="35"/>
                  <a:pt x="4" y="35"/>
                  <a:pt x="4" y="35"/>
                </a:cubicBezTo>
                <a:cubicBezTo>
                  <a:pt x="0" y="43"/>
                  <a:pt x="0" y="43"/>
                  <a:pt x="0" y="43"/>
                </a:cubicBezTo>
                <a:cubicBezTo>
                  <a:pt x="0" y="51"/>
                  <a:pt x="0" y="51"/>
                  <a:pt x="0" y="51"/>
                </a:cubicBezTo>
                <a:cubicBezTo>
                  <a:pt x="8" y="59"/>
                  <a:pt x="8" y="59"/>
                  <a:pt x="8" y="59"/>
                </a:cubicBezTo>
                <a:cubicBezTo>
                  <a:pt x="12" y="67"/>
                  <a:pt x="12" y="67"/>
                  <a:pt x="12" y="67"/>
                </a:cubicBezTo>
                <a:cubicBezTo>
                  <a:pt x="23" y="114"/>
                  <a:pt x="23" y="114"/>
                  <a:pt x="23" y="114"/>
                </a:cubicBezTo>
                <a:cubicBezTo>
                  <a:pt x="27" y="110"/>
                  <a:pt x="27" y="110"/>
                  <a:pt x="27" y="110"/>
                </a:cubicBezTo>
                <a:cubicBezTo>
                  <a:pt x="31" y="114"/>
                  <a:pt x="31" y="114"/>
                  <a:pt x="31" y="114"/>
                </a:cubicBezTo>
                <a:cubicBezTo>
                  <a:pt x="31" y="117"/>
                  <a:pt x="31" y="117"/>
                  <a:pt x="31" y="117"/>
                </a:cubicBezTo>
                <a:cubicBezTo>
                  <a:pt x="27" y="121"/>
                  <a:pt x="27" y="121"/>
                  <a:pt x="27" y="121"/>
                </a:cubicBezTo>
                <a:cubicBezTo>
                  <a:pt x="27" y="125"/>
                  <a:pt x="27" y="125"/>
                  <a:pt x="27" y="125"/>
                </a:cubicBezTo>
                <a:cubicBezTo>
                  <a:pt x="27" y="129"/>
                  <a:pt x="27" y="129"/>
                  <a:pt x="27" y="129"/>
                </a:cubicBezTo>
                <a:cubicBezTo>
                  <a:pt x="31" y="129"/>
                  <a:pt x="31" y="129"/>
                  <a:pt x="31" y="129"/>
                </a:cubicBezTo>
                <a:cubicBezTo>
                  <a:pt x="35" y="129"/>
                  <a:pt x="35" y="129"/>
                  <a:pt x="35" y="129"/>
                </a:cubicBezTo>
                <a:cubicBezTo>
                  <a:pt x="35" y="133"/>
                  <a:pt x="35" y="133"/>
                  <a:pt x="35" y="133"/>
                </a:cubicBezTo>
                <a:cubicBezTo>
                  <a:pt x="68" y="133"/>
                  <a:pt x="68" y="133"/>
                  <a:pt x="68" y="133"/>
                </a:cubicBezTo>
                <a:lnTo>
                  <a:pt x="79" y="152"/>
                </a:lnTo>
                <a:close/>
              </a:path>
            </a:pathLst>
          </a:custGeom>
          <a:solidFill>
            <a:srgbClr val="0054A6"/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39" name="Freeform 46"/>
          <p:cNvSpPr>
            <a:spLocks/>
          </p:cNvSpPr>
          <p:nvPr/>
        </p:nvSpPr>
        <p:spPr bwMode="auto">
          <a:xfrm>
            <a:off x="3835627" y="1996509"/>
            <a:ext cx="844961" cy="478668"/>
          </a:xfrm>
          <a:custGeom>
            <a:avLst/>
            <a:gdLst>
              <a:gd name="T0" fmla="*/ 0 w 574"/>
              <a:gd name="T1" fmla="*/ 308 h 308"/>
              <a:gd name="T2" fmla="*/ 2 w 574"/>
              <a:gd name="T3" fmla="*/ 308 h 308"/>
              <a:gd name="T4" fmla="*/ 574 w 574"/>
              <a:gd name="T5" fmla="*/ 308 h 308"/>
              <a:gd name="T6" fmla="*/ 574 w 574"/>
              <a:gd name="T7" fmla="*/ 306 h 308"/>
              <a:gd name="T8" fmla="*/ 574 w 574"/>
              <a:gd name="T9" fmla="*/ 306 h 308"/>
              <a:gd name="T10" fmla="*/ 570 w 574"/>
              <a:gd name="T11" fmla="*/ 270 h 308"/>
              <a:gd name="T12" fmla="*/ 570 w 574"/>
              <a:gd name="T13" fmla="*/ 246 h 308"/>
              <a:gd name="T14" fmla="*/ 546 w 574"/>
              <a:gd name="T15" fmla="*/ 204 h 308"/>
              <a:gd name="T16" fmla="*/ 546 w 574"/>
              <a:gd name="T17" fmla="*/ 138 h 308"/>
              <a:gd name="T18" fmla="*/ 526 w 574"/>
              <a:gd name="T19" fmla="*/ 100 h 308"/>
              <a:gd name="T20" fmla="*/ 526 w 574"/>
              <a:gd name="T21" fmla="*/ 0 h 308"/>
              <a:gd name="T22" fmla="*/ 0 w 574"/>
              <a:gd name="T23" fmla="*/ 0 h 308"/>
              <a:gd name="T24" fmla="*/ 0 w 574"/>
              <a:gd name="T25" fmla="*/ 308 h 308"/>
              <a:gd name="T26" fmla="*/ 0 w 574"/>
              <a:gd name="T27" fmla="*/ 308 h 308"/>
              <a:gd name="T28" fmla="*/ 0 w 574"/>
              <a:gd name="T29" fmla="*/ 308 h 3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74" h="308">
                <a:moveTo>
                  <a:pt x="0" y="308"/>
                </a:moveTo>
                <a:lnTo>
                  <a:pt x="2" y="308"/>
                </a:lnTo>
                <a:lnTo>
                  <a:pt x="574" y="308"/>
                </a:lnTo>
                <a:lnTo>
                  <a:pt x="574" y="306"/>
                </a:lnTo>
                <a:lnTo>
                  <a:pt x="574" y="306"/>
                </a:lnTo>
                <a:lnTo>
                  <a:pt x="570" y="270"/>
                </a:lnTo>
                <a:lnTo>
                  <a:pt x="570" y="246"/>
                </a:lnTo>
                <a:lnTo>
                  <a:pt x="546" y="204"/>
                </a:lnTo>
                <a:lnTo>
                  <a:pt x="546" y="138"/>
                </a:lnTo>
                <a:lnTo>
                  <a:pt x="526" y="100"/>
                </a:lnTo>
                <a:lnTo>
                  <a:pt x="526" y="0"/>
                </a:lnTo>
                <a:lnTo>
                  <a:pt x="0" y="0"/>
                </a:lnTo>
                <a:lnTo>
                  <a:pt x="0" y="308"/>
                </a:lnTo>
                <a:lnTo>
                  <a:pt x="0" y="308"/>
                </a:lnTo>
                <a:lnTo>
                  <a:pt x="0" y="308"/>
                </a:lnTo>
                <a:close/>
              </a:path>
            </a:pathLst>
          </a:custGeom>
          <a:solidFill>
            <a:srgbClr val="53A9FF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40" name="Freeform 47"/>
          <p:cNvSpPr>
            <a:spLocks/>
          </p:cNvSpPr>
          <p:nvPr/>
        </p:nvSpPr>
        <p:spPr bwMode="auto">
          <a:xfrm>
            <a:off x="5116316" y="2360173"/>
            <a:ext cx="668313" cy="643406"/>
          </a:xfrm>
          <a:custGeom>
            <a:avLst/>
            <a:gdLst>
              <a:gd name="T0" fmla="*/ 18 w 227"/>
              <a:gd name="T1" fmla="*/ 20 h 207"/>
              <a:gd name="T2" fmla="*/ 0 w 227"/>
              <a:gd name="T3" fmla="*/ 49 h 207"/>
              <a:gd name="T4" fmla="*/ 2 w 227"/>
              <a:gd name="T5" fmla="*/ 70 h 207"/>
              <a:gd name="T6" fmla="*/ 4 w 227"/>
              <a:gd name="T7" fmla="*/ 93 h 207"/>
              <a:gd name="T8" fmla="*/ 43 w 227"/>
              <a:gd name="T9" fmla="*/ 129 h 207"/>
              <a:gd name="T10" fmla="*/ 56 w 227"/>
              <a:gd name="T11" fmla="*/ 145 h 207"/>
              <a:gd name="T12" fmla="*/ 56 w 227"/>
              <a:gd name="T13" fmla="*/ 146 h 207"/>
              <a:gd name="T14" fmla="*/ 55 w 227"/>
              <a:gd name="T15" fmla="*/ 156 h 207"/>
              <a:gd name="T16" fmla="*/ 55 w 227"/>
              <a:gd name="T17" fmla="*/ 158 h 207"/>
              <a:gd name="T18" fmla="*/ 57 w 227"/>
              <a:gd name="T19" fmla="*/ 172 h 207"/>
              <a:gd name="T20" fmla="*/ 76 w 227"/>
              <a:gd name="T21" fmla="*/ 202 h 207"/>
              <a:gd name="T22" fmla="*/ 80 w 227"/>
              <a:gd name="T23" fmla="*/ 207 h 207"/>
              <a:gd name="T24" fmla="*/ 195 w 227"/>
              <a:gd name="T25" fmla="*/ 203 h 207"/>
              <a:gd name="T26" fmla="*/ 227 w 227"/>
              <a:gd name="T27" fmla="*/ 94 h 207"/>
              <a:gd name="T28" fmla="*/ 215 w 227"/>
              <a:gd name="T29" fmla="*/ 118 h 207"/>
              <a:gd name="T30" fmla="*/ 192 w 227"/>
              <a:gd name="T31" fmla="*/ 133 h 207"/>
              <a:gd name="T32" fmla="*/ 198 w 227"/>
              <a:gd name="T33" fmla="*/ 119 h 207"/>
              <a:gd name="T34" fmla="*/ 197 w 227"/>
              <a:gd name="T35" fmla="*/ 112 h 207"/>
              <a:gd name="T36" fmla="*/ 196 w 227"/>
              <a:gd name="T37" fmla="*/ 91 h 207"/>
              <a:gd name="T38" fmla="*/ 197 w 227"/>
              <a:gd name="T39" fmla="*/ 89 h 207"/>
              <a:gd name="T40" fmla="*/ 193 w 227"/>
              <a:gd name="T41" fmla="*/ 82 h 207"/>
              <a:gd name="T42" fmla="*/ 180 w 227"/>
              <a:gd name="T43" fmla="*/ 68 h 207"/>
              <a:gd name="T44" fmla="*/ 179 w 227"/>
              <a:gd name="T45" fmla="*/ 61 h 207"/>
              <a:gd name="T46" fmla="*/ 148 w 227"/>
              <a:gd name="T47" fmla="*/ 50 h 207"/>
              <a:gd name="T48" fmla="*/ 141 w 227"/>
              <a:gd name="T49" fmla="*/ 45 h 207"/>
              <a:gd name="T50" fmla="*/ 140 w 227"/>
              <a:gd name="T51" fmla="*/ 45 h 207"/>
              <a:gd name="T52" fmla="*/ 140 w 227"/>
              <a:gd name="T53" fmla="*/ 45 h 207"/>
              <a:gd name="T54" fmla="*/ 138 w 227"/>
              <a:gd name="T55" fmla="*/ 44 h 207"/>
              <a:gd name="T56" fmla="*/ 123 w 227"/>
              <a:gd name="T57" fmla="*/ 44 h 207"/>
              <a:gd name="T58" fmla="*/ 109 w 227"/>
              <a:gd name="T59" fmla="*/ 39 h 207"/>
              <a:gd name="T60" fmla="*/ 100 w 227"/>
              <a:gd name="T61" fmla="*/ 29 h 207"/>
              <a:gd name="T62" fmla="*/ 82 w 227"/>
              <a:gd name="T63" fmla="*/ 20 h 207"/>
              <a:gd name="T64" fmla="*/ 78 w 227"/>
              <a:gd name="T65" fmla="*/ 20 h 207"/>
              <a:gd name="T66" fmla="*/ 82 w 227"/>
              <a:gd name="T67" fmla="*/ 4 h 207"/>
              <a:gd name="T68" fmla="*/ 51 w 227"/>
              <a:gd name="T69" fmla="*/ 20 h 207"/>
              <a:gd name="T70" fmla="*/ 35 w 227"/>
              <a:gd name="T71" fmla="*/ 20 h 207"/>
              <a:gd name="T72" fmla="*/ 24 w 227"/>
              <a:gd name="T73" fmla="*/ 15 h 2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27" h="207">
                <a:moveTo>
                  <a:pt x="21" y="15"/>
                </a:moveTo>
                <a:cubicBezTo>
                  <a:pt x="20" y="16"/>
                  <a:pt x="18" y="18"/>
                  <a:pt x="18" y="20"/>
                </a:cubicBezTo>
                <a:cubicBezTo>
                  <a:pt x="16" y="29"/>
                  <a:pt x="10" y="30"/>
                  <a:pt x="9" y="30"/>
                </a:cubicBezTo>
                <a:cubicBezTo>
                  <a:pt x="0" y="49"/>
                  <a:pt x="0" y="49"/>
                  <a:pt x="0" y="49"/>
                </a:cubicBezTo>
                <a:cubicBezTo>
                  <a:pt x="0" y="61"/>
                  <a:pt x="0" y="61"/>
                  <a:pt x="0" y="61"/>
                </a:cubicBezTo>
                <a:cubicBezTo>
                  <a:pt x="2" y="70"/>
                  <a:pt x="2" y="70"/>
                  <a:pt x="2" y="70"/>
                </a:cubicBezTo>
                <a:cubicBezTo>
                  <a:pt x="4" y="78"/>
                  <a:pt x="1" y="81"/>
                  <a:pt x="0" y="82"/>
                </a:cubicBezTo>
                <a:cubicBezTo>
                  <a:pt x="4" y="93"/>
                  <a:pt x="4" y="93"/>
                  <a:pt x="4" y="93"/>
                </a:cubicBezTo>
                <a:cubicBezTo>
                  <a:pt x="21" y="105"/>
                  <a:pt x="21" y="105"/>
                  <a:pt x="21" y="105"/>
                </a:cubicBezTo>
                <a:cubicBezTo>
                  <a:pt x="43" y="129"/>
                  <a:pt x="43" y="129"/>
                  <a:pt x="43" y="129"/>
                </a:cubicBezTo>
                <a:cubicBezTo>
                  <a:pt x="44" y="129"/>
                  <a:pt x="46" y="132"/>
                  <a:pt x="55" y="143"/>
                </a:cubicBezTo>
                <a:cubicBezTo>
                  <a:pt x="56" y="144"/>
                  <a:pt x="56" y="144"/>
                  <a:pt x="56" y="145"/>
                </a:cubicBezTo>
                <a:cubicBezTo>
                  <a:pt x="57" y="145"/>
                  <a:pt x="57" y="145"/>
                  <a:pt x="57" y="145"/>
                </a:cubicBezTo>
                <a:cubicBezTo>
                  <a:pt x="56" y="146"/>
                  <a:pt x="56" y="146"/>
                  <a:pt x="56" y="146"/>
                </a:cubicBezTo>
                <a:cubicBezTo>
                  <a:pt x="56" y="146"/>
                  <a:pt x="55" y="147"/>
                  <a:pt x="55" y="150"/>
                </a:cubicBezTo>
                <a:cubicBezTo>
                  <a:pt x="55" y="152"/>
                  <a:pt x="55" y="154"/>
                  <a:pt x="55" y="156"/>
                </a:cubicBezTo>
                <a:cubicBezTo>
                  <a:pt x="56" y="158"/>
                  <a:pt x="56" y="158"/>
                  <a:pt x="56" y="158"/>
                </a:cubicBezTo>
                <a:cubicBezTo>
                  <a:pt x="55" y="158"/>
                  <a:pt x="55" y="158"/>
                  <a:pt x="55" y="158"/>
                </a:cubicBezTo>
                <a:cubicBezTo>
                  <a:pt x="56" y="164"/>
                  <a:pt x="57" y="170"/>
                  <a:pt x="57" y="172"/>
                </a:cubicBezTo>
                <a:cubicBezTo>
                  <a:pt x="57" y="172"/>
                  <a:pt x="57" y="172"/>
                  <a:pt x="57" y="172"/>
                </a:cubicBezTo>
                <a:cubicBezTo>
                  <a:pt x="64" y="183"/>
                  <a:pt x="64" y="183"/>
                  <a:pt x="64" y="183"/>
                </a:cubicBezTo>
                <a:cubicBezTo>
                  <a:pt x="76" y="202"/>
                  <a:pt x="76" y="202"/>
                  <a:pt x="76" y="202"/>
                </a:cubicBezTo>
                <a:cubicBezTo>
                  <a:pt x="80" y="207"/>
                  <a:pt x="80" y="207"/>
                  <a:pt x="80" y="207"/>
                </a:cubicBezTo>
                <a:cubicBezTo>
                  <a:pt x="80" y="207"/>
                  <a:pt x="80" y="207"/>
                  <a:pt x="80" y="207"/>
                </a:cubicBezTo>
                <a:cubicBezTo>
                  <a:pt x="196" y="207"/>
                  <a:pt x="196" y="207"/>
                  <a:pt x="196" y="207"/>
                </a:cubicBezTo>
                <a:cubicBezTo>
                  <a:pt x="195" y="203"/>
                  <a:pt x="195" y="203"/>
                  <a:pt x="195" y="203"/>
                </a:cubicBezTo>
                <a:cubicBezTo>
                  <a:pt x="227" y="102"/>
                  <a:pt x="227" y="102"/>
                  <a:pt x="227" y="102"/>
                </a:cubicBezTo>
                <a:cubicBezTo>
                  <a:pt x="227" y="94"/>
                  <a:pt x="227" y="94"/>
                  <a:pt x="227" y="94"/>
                </a:cubicBezTo>
                <a:cubicBezTo>
                  <a:pt x="215" y="106"/>
                  <a:pt x="215" y="106"/>
                  <a:pt x="215" y="106"/>
                </a:cubicBezTo>
                <a:cubicBezTo>
                  <a:pt x="215" y="118"/>
                  <a:pt x="215" y="118"/>
                  <a:pt x="215" y="118"/>
                </a:cubicBezTo>
                <a:cubicBezTo>
                  <a:pt x="207" y="118"/>
                  <a:pt x="207" y="118"/>
                  <a:pt x="207" y="118"/>
                </a:cubicBezTo>
                <a:cubicBezTo>
                  <a:pt x="192" y="133"/>
                  <a:pt x="192" y="133"/>
                  <a:pt x="192" y="133"/>
                </a:cubicBezTo>
                <a:cubicBezTo>
                  <a:pt x="192" y="129"/>
                  <a:pt x="192" y="129"/>
                  <a:pt x="192" y="129"/>
                </a:cubicBezTo>
                <a:cubicBezTo>
                  <a:pt x="198" y="119"/>
                  <a:pt x="198" y="119"/>
                  <a:pt x="198" y="119"/>
                </a:cubicBezTo>
                <a:cubicBezTo>
                  <a:pt x="198" y="118"/>
                  <a:pt x="198" y="118"/>
                  <a:pt x="198" y="118"/>
                </a:cubicBezTo>
                <a:cubicBezTo>
                  <a:pt x="198" y="116"/>
                  <a:pt x="198" y="114"/>
                  <a:pt x="197" y="112"/>
                </a:cubicBezTo>
                <a:cubicBezTo>
                  <a:pt x="196" y="109"/>
                  <a:pt x="196" y="106"/>
                  <a:pt x="196" y="104"/>
                </a:cubicBezTo>
                <a:cubicBezTo>
                  <a:pt x="197" y="100"/>
                  <a:pt x="197" y="95"/>
                  <a:pt x="196" y="91"/>
                </a:cubicBezTo>
                <a:cubicBezTo>
                  <a:pt x="196" y="90"/>
                  <a:pt x="196" y="90"/>
                  <a:pt x="196" y="90"/>
                </a:cubicBezTo>
                <a:cubicBezTo>
                  <a:pt x="197" y="89"/>
                  <a:pt x="197" y="89"/>
                  <a:pt x="197" y="89"/>
                </a:cubicBezTo>
                <a:cubicBezTo>
                  <a:pt x="195" y="87"/>
                  <a:pt x="195" y="87"/>
                  <a:pt x="195" y="87"/>
                </a:cubicBezTo>
                <a:cubicBezTo>
                  <a:pt x="193" y="83"/>
                  <a:pt x="193" y="83"/>
                  <a:pt x="193" y="82"/>
                </a:cubicBezTo>
                <a:cubicBezTo>
                  <a:pt x="192" y="82"/>
                  <a:pt x="192" y="81"/>
                  <a:pt x="191" y="80"/>
                </a:cubicBezTo>
                <a:cubicBezTo>
                  <a:pt x="187" y="76"/>
                  <a:pt x="181" y="69"/>
                  <a:pt x="180" y="68"/>
                </a:cubicBezTo>
                <a:cubicBezTo>
                  <a:pt x="180" y="67"/>
                  <a:pt x="183" y="64"/>
                  <a:pt x="183" y="63"/>
                </a:cubicBezTo>
                <a:cubicBezTo>
                  <a:pt x="182" y="62"/>
                  <a:pt x="181" y="61"/>
                  <a:pt x="179" y="61"/>
                </a:cubicBezTo>
                <a:cubicBezTo>
                  <a:pt x="148" y="61"/>
                  <a:pt x="148" y="61"/>
                  <a:pt x="148" y="61"/>
                </a:cubicBezTo>
                <a:cubicBezTo>
                  <a:pt x="148" y="50"/>
                  <a:pt x="148" y="50"/>
                  <a:pt x="148" y="50"/>
                </a:cubicBezTo>
                <a:cubicBezTo>
                  <a:pt x="149" y="49"/>
                  <a:pt x="148" y="47"/>
                  <a:pt x="144" y="46"/>
                </a:cubicBezTo>
                <a:cubicBezTo>
                  <a:pt x="142" y="45"/>
                  <a:pt x="141" y="45"/>
                  <a:pt x="141" y="45"/>
                </a:cubicBezTo>
                <a:cubicBezTo>
                  <a:pt x="140" y="45"/>
                  <a:pt x="140" y="45"/>
                  <a:pt x="140" y="45"/>
                </a:cubicBezTo>
                <a:cubicBezTo>
                  <a:pt x="140" y="45"/>
                  <a:pt x="140" y="45"/>
                  <a:pt x="140" y="45"/>
                </a:cubicBezTo>
                <a:cubicBezTo>
                  <a:pt x="140" y="45"/>
                  <a:pt x="140" y="45"/>
                  <a:pt x="140" y="45"/>
                </a:cubicBezTo>
                <a:cubicBezTo>
                  <a:pt x="140" y="45"/>
                  <a:pt x="140" y="45"/>
                  <a:pt x="140" y="45"/>
                </a:cubicBezTo>
                <a:cubicBezTo>
                  <a:pt x="140" y="44"/>
                  <a:pt x="140" y="44"/>
                  <a:pt x="140" y="44"/>
                </a:cubicBezTo>
                <a:cubicBezTo>
                  <a:pt x="139" y="44"/>
                  <a:pt x="139" y="44"/>
                  <a:pt x="138" y="44"/>
                </a:cubicBezTo>
                <a:cubicBezTo>
                  <a:pt x="137" y="43"/>
                  <a:pt x="135" y="43"/>
                  <a:pt x="132" y="43"/>
                </a:cubicBezTo>
                <a:cubicBezTo>
                  <a:pt x="127" y="43"/>
                  <a:pt x="123" y="44"/>
                  <a:pt x="123" y="44"/>
                </a:cubicBezTo>
                <a:cubicBezTo>
                  <a:pt x="117" y="43"/>
                  <a:pt x="117" y="43"/>
                  <a:pt x="117" y="43"/>
                </a:cubicBezTo>
                <a:cubicBezTo>
                  <a:pt x="109" y="39"/>
                  <a:pt x="109" y="39"/>
                  <a:pt x="109" y="39"/>
                </a:cubicBezTo>
                <a:cubicBezTo>
                  <a:pt x="106" y="39"/>
                  <a:pt x="106" y="39"/>
                  <a:pt x="106" y="39"/>
                </a:cubicBezTo>
                <a:cubicBezTo>
                  <a:pt x="100" y="29"/>
                  <a:pt x="100" y="29"/>
                  <a:pt x="100" y="29"/>
                </a:cubicBezTo>
                <a:cubicBezTo>
                  <a:pt x="100" y="20"/>
                  <a:pt x="100" y="20"/>
                  <a:pt x="100" y="20"/>
                </a:cubicBezTo>
                <a:cubicBezTo>
                  <a:pt x="82" y="20"/>
                  <a:pt x="82" y="20"/>
                  <a:pt x="82" y="20"/>
                </a:cubicBezTo>
                <a:cubicBezTo>
                  <a:pt x="82" y="24"/>
                  <a:pt x="82" y="24"/>
                  <a:pt x="82" y="24"/>
                </a:cubicBezTo>
                <a:cubicBezTo>
                  <a:pt x="78" y="20"/>
                  <a:pt x="78" y="20"/>
                  <a:pt x="78" y="20"/>
                </a:cubicBezTo>
                <a:cubicBezTo>
                  <a:pt x="82" y="12"/>
                  <a:pt x="82" y="12"/>
                  <a:pt x="82" y="12"/>
                </a:cubicBezTo>
                <a:cubicBezTo>
                  <a:pt x="82" y="4"/>
                  <a:pt x="82" y="4"/>
                  <a:pt x="82" y="4"/>
                </a:cubicBezTo>
                <a:cubicBezTo>
                  <a:pt x="78" y="0"/>
                  <a:pt x="78" y="0"/>
                  <a:pt x="78" y="0"/>
                </a:cubicBezTo>
                <a:cubicBezTo>
                  <a:pt x="51" y="20"/>
                  <a:pt x="51" y="20"/>
                  <a:pt x="51" y="20"/>
                </a:cubicBezTo>
                <a:cubicBezTo>
                  <a:pt x="43" y="20"/>
                  <a:pt x="43" y="20"/>
                  <a:pt x="43" y="20"/>
                </a:cubicBezTo>
                <a:cubicBezTo>
                  <a:pt x="35" y="20"/>
                  <a:pt x="35" y="20"/>
                  <a:pt x="35" y="20"/>
                </a:cubicBezTo>
                <a:cubicBezTo>
                  <a:pt x="32" y="16"/>
                  <a:pt x="32" y="16"/>
                  <a:pt x="32" y="16"/>
                </a:cubicBezTo>
                <a:cubicBezTo>
                  <a:pt x="30" y="16"/>
                  <a:pt x="27" y="15"/>
                  <a:pt x="24" y="15"/>
                </a:cubicBezTo>
                <a:cubicBezTo>
                  <a:pt x="23" y="15"/>
                  <a:pt x="22" y="15"/>
                  <a:pt x="21" y="15"/>
                </a:cubicBezTo>
                <a:close/>
              </a:path>
            </a:pathLst>
          </a:custGeom>
          <a:solidFill>
            <a:srgbClr val="0054A6"/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41" name="Freeform 48"/>
          <p:cNvSpPr>
            <a:spLocks/>
          </p:cNvSpPr>
          <p:nvPr/>
        </p:nvSpPr>
        <p:spPr bwMode="auto">
          <a:xfrm>
            <a:off x="4609929" y="1911031"/>
            <a:ext cx="874401" cy="940243"/>
          </a:xfrm>
          <a:custGeom>
            <a:avLst/>
            <a:gdLst>
              <a:gd name="T0" fmla="*/ 10 w 297"/>
              <a:gd name="T1" fmla="*/ 129 h 302"/>
              <a:gd name="T2" fmla="*/ 22 w 297"/>
              <a:gd name="T3" fmla="*/ 162 h 302"/>
              <a:gd name="T4" fmla="*/ 24 w 297"/>
              <a:gd name="T5" fmla="*/ 180 h 302"/>
              <a:gd name="T6" fmla="*/ 24 w 297"/>
              <a:gd name="T7" fmla="*/ 219 h 302"/>
              <a:gd name="T8" fmla="*/ 36 w 297"/>
              <a:gd name="T9" fmla="*/ 301 h 302"/>
              <a:gd name="T10" fmla="*/ 37 w 297"/>
              <a:gd name="T11" fmla="*/ 302 h 302"/>
              <a:gd name="T12" fmla="*/ 228 w 297"/>
              <a:gd name="T13" fmla="*/ 302 h 302"/>
              <a:gd name="T14" fmla="*/ 227 w 297"/>
              <a:gd name="T15" fmla="*/ 294 h 302"/>
              <a:gd name="T16" fmla="*/ 229 w 297"/>
              <a:gd name="T17" fmla="*/ 289 h 302"/>
              <a:gd name="T18" fmla="*/ 227 w 297"/>
              <a:gd name="T19" fmla="*/ 287 h 302"/>
              <a:gd name="T20" fmla="*/ 193 w 297"/>
              <a:gd name="T21" fmla="*/ 249 h 302"/>
              <a:gd name="T22" fmla="*/ 172 w 297"/>
              <a:gd name="T23" fmla="*/ 226 h 302"/>
              <a:gd name="T24" fmla="*/ 172 w 297"/>
              <a:gd name="T25" fmla="*/ 205 h 302"/>
              <a:gd name="T26" fmla="*/ 181 w 297"/>
              <a:gd name="T27" fmla="*/ 174 h 302"/>
              <a:gd name="T28" fmla="*/ 193 w 297"/>
              <a:gd name="T29" fmla="*/ 159 h 302"/>
              <a:gd name="T30" fmla="*/ 204 w 297"/>
              <a:gd name="T31" fmla="*/ 160 h 302"/>
              <a:gd name="T32" fmla="*/ 266 w 297"/>
              <a:gd name="T33" fmla="*/ 105 h 302"/>
              <a:gd name="T34" fmla="*/ 285 w 297"/>
              <a:gd name="T35" fmla="*/ 94 h 302"/>
              <a:gd name="T36" fmla="*/ 293 w 297"/>
              <a:gd name="T37" fmla="*/ 86 h 302"/>
              <a:gd name="T38" fmla="*/ 266 w 297"/>
              <a:gd name="T39" fmla="*/ 78 h 302"/>
              <a:gd name="T40" fmla="*/ 246 w 297"/>
              <a:gd name="T41" fmla="*/ 78 h 302"/>
              <a:gd name="T42" fmla="*/ 231 w 297"/>
              <a:gd name="T43" fmla="*/ 82 h 302"/>
              <a:gd name="T44" fmla="*/ 219 w 297"/>
              <a:gd name="T45" fmla="*/ 70 h 302"/>
              <a:gd name="T46" fmla="*/ 192 w 297"/>
              <a:gd name="T47" fmla="*/ 55 h 302"/>
              <a:gd name="T48" fmla="*/ 161 w 297"/>
              <a:gd name="T49" fmla="*/ 47 h 302"/>
              <a:gd name="T50" fmla="*/ 145 w 297"/>
              <a:gd name="T51" fmla="*/ 51 h 302"/>
              <a:gd name="T52" fmla="*/ 141 w 297"/>
              <a:gd name="T53" fmla="*/ 47 h 302"/>
              <a:gd name="T54" fmla="*/ 118 w 297"/>
              <a:gd name="T55" fmla="*/ 43 h 302"/>
              <a:gd name="T56" fmla="*/ 110 w 297"/>
              <a:gd name="T57" fmla="*/ 43 h 302"/>
              <a:gd name="T58" fmla="*/ 102 w 297"/>
              <a:gd name="T59" fmla="*/ 23 h 302"/>
              <a:gd name="T60" fmla="*/ 86 w 297"/>
              <a:gd name="T61" fmla="*/ 0 h 302"/>
              <a:gd name="T62" fmla="*/ 0 w 297"/>
              <a:gd name="T63" fmla="*/ 27 h 302"/>
              <a:gd name="T64" fmla="*/ 10 w 297"/>
              <a:gd name="T65" fmla="*/ 96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97" h="302">
                <a:moveTo>
                  <a:pt x="10" y="96"/>
                </a:moveTo>
                <a:cubicBezTo>
                  <a:pt x="10" y="129"/>
                  <a:pt x="10" y="129"/>
                  <a:pt x="10" y="129"/>
                </a:cubicBezTo>
                <a:cubicBezTo>
                  <a:pt x="22" y="150"/>
                  <a:pt x="22" y="150"/>
                  <a:pt x="22" y="150"/>
                </a:cubicBezTo>
                <a:cubicBezTo>
                  <a:pt x="22" y="162"/>
                  <a:pt x="22" y="162"/>
                  <a:pt x="22" y="162"/>
                </a:cubicBezTo>
                <a:cubicBezTo>
                  <a:pt x="24" y="180"/>
                  <a:pt x="24" y="180"/>
                  <a:pt x="24" y="180"/>
                </a:cubicBezTo>
                <a:cubicBezTo>
                  <a:pt x="24" y="180"/>
                  <a:pt x="24" y="180"/>
                  <a:pt x="24" y="180"/>
                </a:cubicBezTo>
                <a:cubicBezTo>
                  <a:pt x="24" y="181"/>
                  <a:pt x="24" y="181"/>
                  <a:pt x="24" y="181"/>
                </a:cubicBezTo>
                <a:cubicBezTo>
                  <a:pt x="24" y="219"/>
                  <a:pt x="24" y="219"/>
                  <a:pt x="24" y="219"/>
                </a:cubicBezTo>
                <a:cubicBezTo>
                  <a:pt x="36" y="233"/>
                  <a:pt x="36" y="233"/>
                  <a:pt x="36" y="233"/>
                </a:cubicBezTo>
                <a:cubicBezTo>
                  <a:pt x="36" y="301"/>
                  <a:pt x="36" y="301"/>
                  <a:pt x="36" y="301"/>
                </a:cubicBezTo>
                <a:cubicBezTo>
                  <a:pt x="36" y="302"/>
                  <a:pt x="36" y="302"/>
                  <a:pt x="36" y="302"/>
                </a:cubicBezTo>
                <a:cubicBezTo>
                  <a:pt x="37" y="302"/>
                  <a:pt x="37" y="302"/>
                  <a:pt x="37" y="302"/>
                </a:cubicBezTo>
                <a:cubicBezTo>
                  <a:pt x="227" y="302"/>
                  <a:pt x="227" y="302"/>
                  <a:pt x="227" y="302"/>
                </a:cubicBezTo>
                <a:cubicBezTo>
                  <a:pt x="228" y="302"/>
                  <a:pt x="228" y="302"/>
                  <a:pt x="228" y="302"/>
                </a:cubicBezTo>
                <a:cubicBezTo>
                  <a:pt x="227" y="300"/>
                  <a:pt x="227" y="300"/>
                  <a:pt x="227" y="300"/>
                </a:cubicBezTo>
                <a:cubicBezTo>
                  <a:pt x="227" y="298"/>
                  <a:pt x="227" y="296"/>
                  <a:pt x="227" y="294"/>
                </a:cubicBezTo>
                <a:cubicBezTo>
                  <a:pt x="227" y="291"/>
                  <a:pt x="228" y="290"/>
                  <a:pt x="228" y="290"/>
                </a:cubicBezTo>
                <a:cubicBezTo>
                  <a:pt x="229" y="289"/>
                  <a:pt x="229" y="289"/>
                  <a:pt x="229" y="289"/>
                </a:cubicBezTo>
                <a:cubicBezTo>
                  <a:pt x="228" y="289"/>
                  <a:pt x="228" y="289"/>
                  <a:pt x="228" y="289"/>
                </a:cubicBezTo>
                <a:cubicBezTo>
                  <a:pt x="228" y="288"/>
                  <a:pt x="228" y="288"/>
                  <a:pt x="227" y="287"/>
                </a:cubicBezTo>
                <a:cubicBezTo>
                  <a:pt x="218" y="276"/>
                  <a:pt x="216" y="273"/>
                  <a:pt x="215" y="273"/>
                </a:cubicBezTo>
                <a:cubicBezTo>
                  <a:pt x="193" y="249"/>
                  <a:pt x="193" y="249"/>
                  <a:pt x="193" y="249"/>
                </a:cubicBezTo>
                <a:cubicBezTo>
                  <a:pt x="176" y="237"/>
                  <a:pt x="176" y="237"/>
                  <a:pt x="176" y="237"/>
                </a:cubicBezTo>
                <a:cubicBezTo>
                  <a:pt x="172" y="226"/>
                  <a:pt x="172" y="226"/>
                  <a:pt x="172" y="226"/>
                </a:cubicBezTo>
                <a:cubicBezTo>
                  <a:pt x="173" y="225"/>
                  <a:pt x="176" y="222"/>
                  <a:pt x="174" y="214"/>
                </a:cubicBezTo>
                <a:cubicBezTo>
                  <a:pt x="172" y="205"/>
                  <a:pt x="172" y="205"/>
                  <a:pt x="172" y="205"/>
                </a:cubicBezTo>
                <a:cubicBezTo>
                  <a:pt x="172" y="193"/>
                  <a:pt x="172" y="193"/>
                  <a:pt x="172" y="193"/>
                </a:cubicBezTo>
                <a:cubicBezTo>
                  <a:pt x="181" y="174"/>
                  <a:pt x="181" y="174"/>
                  <a:pt x="181" y="174"/>
                </a:cubicBezTo>
                <a:cubicBezTo>
                  <a:pt x="182" y="174"/>
                  <a:pt x="188" y="173"/>
                  <a:pt x="190" y="164"/>
                </a:cubicBezTo>
                <a:cubicBezTo>
                  <a:pt x="190" y="162"/>
                  <a:pt x="192" y="160"/>
                  <a:pt x="193" y="159"/>
                </a:cubicBezTo>
                <a:cubicBezTo>
                  <a:pt x="194" y="159"/>
                  <a:pt x="195" y="159"/>
                  <a:pt x="196" y="159"/>
                </a:cubicBezTo>
                <a:cubicBezTo>
                  <a:pt x="199" y="159"/>
                  <a:pt x="202" y="160"/>
                  <a:pt x="204" y="160"/>
                </a:cubicBezTo>
                <a:cubicBezTo>
                  <a:pt x="204" y="160"/>
                  <a:pt x="204" y="160"/>
                  <a:pt x="204" y="160"/>
                </a:cubicBezTo>
                <a:cubicBezTo>
                  <a:pt x="266" y="105"/>
                  <a:pt x="266" y="105"/>
                  <a:pt x="266" y="105"/>
                </a:cubicBezTo>
                <a:cubicBezTo>
                  <a:pt x="282" y="102"/>
                  <a:pt x="282" y="102"/>
                  <a:pt x="282" y="102"/>
                </a:cubicBezTo>
                <a:cubicBezTo>
                  <a:pt x="285" y="94"/>
                  <a:pt x="285" y="94"/>
                  <a:pt x="285" y="94"/>
                </a:cubicBezTo>
                <a:cubicBezTo>
                  <a:pt x="297" y="86"/>
                  <a:pt x="297" y="86"/>
                  <a:pt x="297" y="86"/>
                </a:cubicBezTo>
                <a:cubicBezTo>
                  <a:pt x="293" y="86"/>
                  <a:pt x="293" y="86"/>
                  <a:pt x="293" y="86"/>
                </a:cubicBezTo>
                <a:cubicBezTo>
                  <a:pt x="282" y="82"/>
                  <a:pt x="282" y="82"/>
                  <a:pt x="282" y="82"/>
                </a:cubicBezTo>
                <a:cubicBezTo>
                  <a:pt x="266" y="78"/>
                  <a:pt x="266" y="78"/>
                  <a:pt x="266" y="78"/>
                </a:cubicBezTo>
                <a:cubicBezTo>
                  <a:pt x="254" y="74"/>
                  <a:pt x="254" y="74"/>
                  <a:pt x="254" y="74"/>
                </a:cubicBezTo>
                <a:cubicBezTo>
                  <a:pt x="246" y="78"/>
                  <a:pt x="246" y="78"/>
                  <a:pt x="246" y="78"/>
                </a:cubicBezTo>
                <a:cubicBezTo>
                  <a:pt x="239" y="82"/>
                  <a:pt x="239" y="82"/>
                  <a:pt x="239" y="82"/>
                </a:cubicBezTo>
                <a:cubicBezTo>
                  <a:pt x="231" y="82"/>
                  <a:pt x="231" y="82"/>
                  <a:pt x="231" y="82"/>
                </a:cubicBezTo>
                <a:cubicBezTo>
                  <a:pt x="223" y="78"/>
                  <a:pt x="223" y="78"/>
                  <a:pt x="223" y="78"/>
                </a:cubicBezTo>
                <a:cubicBezTo>
                  <a:pt x="219" y="70"/>
                  <a:pt x="219" y="70"/>
                  <a:pt x="219" y="70"/>
                </a:cubicBezTo>
                <a:cubicBezTo>
                  <a:pt x="196" y="59"/>
                  <a:pt x="196" y="59"/>
                  <a:pt x="196" y="59"/>
                </a:cubicBezTo>
                <a:cubicBezTo>
                  <a:pt x="192" y="55"/>
                  <a:pt x="192" y="55"/>
                  <a:pt x="192" y="55"/>
                </a:cubicBezTo>
                <a:cubicBezTo>
                  <a:pt x="176" y="47"/>
                  <a:pt x="176" y="47"/>
                  <a:pt x="176" y="47"/>
                </a:cubicBezTo>
                <a:cubicBezTo>
                  <a:pt x="161" y="47"/>
                  <a:pt x="161" y="47"/>
                  <a:pt x="161" y="47"/>
                </a:cubicBezTo>
                <a:cubicBezTo>
                  <a:pt x="153" y="51"/>
                  <a:pt x="153" y="51"/>
                  <a:pt x="153" y="51"/>
                </a:cubicBezTo>
                <a:cubicBezTo>
                  <a:pt x="145" y="51"/>
                  <a:pt x="145" y="51"/>
                  <a:pt x="145" y="51"/>
                </a:cubicBezTo>
                <a:cubicBezTo>
                  <a:pt x="141" y="51"/>
                  <a:pt x="141" y="51"/>
                  <a:pt x="141" y="51"/>
                </a:cubicBezTo>
                <a:cubicBezTo>
                  <a:pt x="141" y="47"/>
                  <a:pt x="141" y="47"/>
                  <a:pt x="141" y="47"/>
                </a:cubicBezTo>
                <a:cubicBezTo>
                  <a:pt x="125" y="43"/>
                  <a:pt x="125" y="43"/>
                  <a:pt x="125" y="43"/>
                </a:cubicBezTo>
                <a:cubicBezTo>
                  <a:pt x="118" y="43"/>
                  <a:pt x="118" y="43"/>
                  <a:pt x="118" y="43"/>
                </a:cubicBezTo>
                <a:cubicBezTo>
                  <a:pt x="114" y="43"/>
                  <a:pt x="114" y="43"/>
                  <a:pt x="114" y="43"/>
                </a:cubicBezTo>
                <a:cubicBezTo>
                  <a:pt x="110" y="43"/>
                  <a:pt x="110" y="43"/>
                  <a:pt x="110" y="43"/>
                </a:cubicBezTo>
                <a:cubicBezTo>
                  <a:pt x="102" y="27"/>
                  <a:pt x="102" y="27"/>
                  <a:pt x="102" y="27"/>
                </a:cubicBezTo>
                <a:cubicBezTo>
                  <a:pt x="102" y="23"/>
                  <a:pt x="102" y="23"/>
                  <a:pt x="102" y="23"/>
                </a:cubicBezTo>
                <a:cubicBezTo>
                  <a:pt x="94" y="4"/>
                  <a:pt x="94" y="4"/>
                  <a:pt x="94" y="4"/>
                </a:cubicBezTo>
                <a:cubicBezTo>
                  <a:pt x="86" y="0"/>
                  <a:pt x="86" y="0"/>
                  <a:pt x="86" y="0"/>
                </a:cubicBezTo>
                <a:cubicBezTo>
                  <a:pt x="86" y="27"/>
                  <a:pt x="86" y="27"/>
                  <a:pt x="86" y="27"/>
                </a:cubicBezTo>
                <a:cubicBezTo>
                  <a:pt x="0" y="27"/>
                  <a:pt x="0" y="27"/>
                  <a:pt x="0" y="27"/>
                </a:cubicBezTo>
                <a:cubicBezTo>
                  <a:pt x="0" y="77"/>
                  <a:pt x="0" y="77"/>
                  <a:pt x="0" y="77"/>
                </a:cubicBezTo>
                <a:lnTo>
                  <a:pt x="10" y="96"/>
                </a:lnTo>
                <a:close/>
              </a:path>
            </a:pathLst>
          </a:custGeom>
          <a:solidFill>
            <a:srgbClr val="0054A6"/>
          </a:solidFill>
          <a:ln w="3175">
            <a:solidFill>
              <a:schemeClr val="bg1">
                <a:lumMod val="75000"/>
              </a:schemeClr>
            </a:solidFill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42" name="Freeform 49"/>
          <p:cNvSpPr>
            <a:spLocks/>
          </p:cNvSpPr>
          <p:nvPr/>
        </p:nvSpPr>
        <p:spPr bwMode="auto">
          <a:xfrm>
            <a:off x="7649726" y="2276251"/>
            <a:ext cx="444560" cy="702463"/>
          </a:xfrm>
          <a:custGeom>
            <a:avLst/>
            <a:gdLst>
              <a:gd name="T0" fmla="*/ 147 w 151"/>
              <a:gd name="T1" fmla="*/ 137 h 226"/>
              <a:gd name="T2" fmla="*/ 143 w 151"/>
              <a:gd name="T3" fmla="*/ 129 h 226"/>
              <a:gd name="T4" fmla="*/ 136 w 151"/>
              <a:gd name="T5" fmla="*/ 125 h 226"/>
              <a:gd name="T6" fmla="*/ 128 w 151"/>
              <a:gd name="T7" fmla="*/ 113 h 226"/>
              <a:gd name="T8" fmla="*/ 128 w 151"/>
              <a:gd name="T9" fmla="*/ 102 h 226"/>
              <a:gd name="T10" fmla="*/ 120 w 151"/>
              <a:gd name="T11" fmla="*/ 24 h 226"/>
              <a:gd name="T12" fmla="*/ 93 w 151"/>
              <a:gd name="T13" fmla="*/ 4 h 226"/>
              <a:gd name="T14" fmla="*/ 77 w 151"/>
              <a:gd name="T15" fmla="*/ 16 h 226"/>
              <a:gd name="T16" fmla="*/ 65 w 151"/>
              <a:gd name="T17" fmla="*/ 4 h 226"/>
              <a:gd name="T18" fmla="*/ 54 w 151"/>
              <a:gd name="T19" fmla="*/ 0 h 226"/>
              <a:gd name="T20" fmla="*/ 18 w 151"/>
              <a:gd name="T21" fmla="*/ 74 h 226"/>
              <a:gd name="T22" fmla="*/ 7 w 151"/>
              <a:gd name="T23" fmla="*/ 109 h 226"/>
              <a:gd name="T24" fmla="*/ 7 w 151"/>
              <a:gd name="T25" fmla="*/ 117 h 226"/>
              <a:gd name="T26" fmla="*/ 3 w 151"/>
              <a:gd name="T27" fmla="*/ 121 h 226"/>
              <a:gd name="T28" fmla="*/ 1 w 151"/>
              <a:gd name="T29" fmla="*/ 123 h 226"/>
              <a:gd name="T30" fmla="*/ 1 w 151"/>
              <a:gd name="T31" fmla="*/ 153 h 226"/>
              <a:gd name="T32" fmla="*/ 2 w 151"/>
              <a:gd name="T33" fmla="*/ 165 h 226"/>
              <a:gd name="T34" fmla="*/ 9 w 151"/>
              <a:gd name="T35" fmla="*/ 218 h 226"/>
              <a:gd name="T36" fmla="*/ 14 w 151"/>
              <a:gd name="T37" fmla="*/ 226 h 226"/>
              <a:gd name="T38" fmla="*/ 26 w 151"/>
              <a:gd name="T39" fmla="*/ 207 h 226"/>
              <a:gd name="T40" fmla="*/ 38 w 151"/>
              <a:gd name="T41" fmla="*/ 199 h 226"/>
              <a:gd name="T42" fmla="*/ 46 w 151"/>
              <a:gd name="T43" fmla="*/ 199 h 226"/>
              <a:gd name="T44" fmla="*/ 50 w 151"/>
              <a:gd name="T45" fmla="*/ 195 h 226"/>
              <a:gd name="T46" fmla="*/ 54 w 151"/>
              <a:gd name="T47" fmla="*/ 199 h 226"/>
              <a:gd name="T48" fmla="*/ 57 w 151"/>
              <a:gd name="T49" fmla="*/ 191 h 226"/>
              <a:gd name="T50" fmla="*/ 65 w 151"/>
              <a:gd name="T51" fmla="*/ 191 h 226"/>
              <a:gd name="T52" fmla="*/ 69 w 151"/>
              <a:gd name="T53" fmla="*/ 180 h 226"/>
              <a:gd name="T54" fmla="*/ 73 w 151"/>
              <a:gd name="T55" fmla="*/ 168 h 226"/>
              <a:gd name="T56" fmla="*/ 81 w 151"/>
              <a:gd name="T57" fmla="*/ 164 h 226"/>
              <a:gd name="T58" fmla="*/ 85 w 151"/>
              <a:gd name="T59" fmla="*/ 172 h 226"/>
              <a:gd name="T60" fmla="*/ 93 w 151"/>
              <a:gd name="T61" fmla="*/ 172 h 226"/>
              <a:gd name="T62" fmla="*/ 100 w 151"/>
              <a:gd name="T63" fmla="*/ 176 h 226"/>
              <a:gd name="T64" fmla="*/ 108 w 151"/>
              <a:gd name="T65" fmla="*/ 168 h 226"/>
              <a:gd name="T66" fmla="*/ 116 w 151"/>
              <a:gd name="T67" fmla="*/ 164 h 226"/>
              <a:gd name="T68" fmla="*/ 132 w 151"/>
              <a:gd name="T69" fmla="*/ 160 h 226"/>
              <a:gd name="T70" fmla="*/ 139 w 151"/>
              <a:gd name="T71" fmla="*/ 156 h 226"/>
              <a:gd name="T72" fmla="*/ 147 w 151"/>
              <a:gd name="T73" fmla="*/ 152 h 226"/>
              <a:gd name="T74" fmla="*/ 151 w 151"/>
              <a:gd name="T75" fmla="*/ 145 h 226"/>
              <a:gd name="T76" fmla="*/ 147 w 151"/>
              <a:gd name="T77" fmla="*/ 141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51" h="226">
                <a:moveTo>
                  <a:pt x="147" y="141"/>
                </a:moveTo>
                <a:cubicBezTo>
                  <a:pt x="147" y="137"/>
                  <a:pt x="147" y="137"/>
                  <a:pt x="147" y="137"/>
                </a:cubicBezTo>
                <a:cubicBezTo>
                  <a:pt x="147" y="129"/>
                  <a:pt x="147" y="129"/>
                  <a:pt x="147" y="129"/>
                </a:cubicBezTo>
                <a:cubicBezTo>
                  <a:pt x="143" y="129"/>
                  <a:pt x="143" y="129"/>
                  <a:pt x="143" y="129"/>
                </a:cubicBezTo>
                <a:cubicBezTo>
                  <a:pt x="136" y="129"/>
                  <a:pt x="136" y="129"/>
                  <a:pt x="136" y="129"/>
                </a:cubicBezTo>
                <a:cubicBezTo>
                  <a:pt x="136" y="125"/>
                  <a:pt x="136" y="125"/>
                  <a:pt x="136" y="125"/>
                </a:cubicBezTo>
                <a:cubicBezTo>
                  <a:pt x="132" y="121"/>
                  <a:pt x="132" y="121"/>
                  <a:pt x="132" y="121"/>
                </a:cubicBezTo>
                <a:cubicBezTo>
                  <a:pt x="128" y="113"/>
                  <a:pt x="128" y="113"/>
                  <a:pt x="128" y="113"/>
                </a:cubicBezTo>
                <a:cubicBezTo>
                  <a:pt x="128" y="106"/>
                  <a:pt x="128" y="106"/>
                  <a:pt x="128" y="106"/>
                </a:cubicBezTo>
                <a:cubicBezTo>
                  <a:pt x="128" y="102"/>
                  <a:pt x="128" y="102"/>
                  <a:pt x="128" y="102"/>
                </a:cubicBezTo>
                <a:cubicBezTo>
                  <a:pt x="120" y="98"/>
                  <a:pt x="120" y="98"/>
                  <a:pt x="120" y="98"/>
                </a:cubicBezTo>
                <a:cubicBezTo>
                  <a:pt x="120" y="24"/>
                  <a:pt x="120" y="24"/>
                  <a:pt x="120" y="24"/>
                </a:cubicBezTo>
                <a:cubicBezTo>
                  <a:pt x="97" y="4"/>
                  <a:pt x="97" y="4"/>
                  <a:pt x="97" y="4"/>
                </a:cubicBezTo>
                <a:cubicBezTo>
                  <a:pt x="93" y="4"/>
                  <a:pt x="93" y="4"/>
                  <a:pt x="93" y="4"/>
                </a:cubicBezTo>
                <a:cubicBezTo>
                  <a:pt x="89" y="12"/>
                  <a:pt x="89" y="12"/>
                  <a:pt x="89" y="12"/>
                </a:cubicBezTo>
                <a:cubicBezTo>
                  <a:pt x="77" y="16"/>
                  <a:pt x="77" y="16"/>
                  <a:pt x="77" y="16"/>
                </a:cubicBezTo>
                <a:cubicBezTo>
                  <a:pt x="69" y="12"/>
                  <a:pt x="69" y="12"/>
                  <a:pt x="69" y="12"/>
                </a:cubicBezTo>
                <a:cubicBezTo>
                  <a:pt x="65" y="4"/>
                  <a:pt x="65" y="4"/>
                  <a:pt x="65" y="4"/>
                </a:cubicBezTo>
                <a:cubicBezTo>
                  <a:pt x="57" y="0"/>
                  <a:pt x="57" y="0"/>
                  <a:pt x="57" y="0"/>
                </a:cubicBezTo>
                <a:cubicBezTo>
                  <a:pt x="54" y="0"/>
                  <a:pt x="54" y="0"/>
                  <a:pt x="54" y="0"/>
                </a:cubicBezTo>
                <a:cubicBezTo>
                  <a:pt x="50" y="4"/>
                  <a:pt x="50" y="4"/>
                  <a:pt x="50" y="4"/>
                </a:cubicBezTo>
                <a:cubicBezTo>
                  <a:pt x="18" y="74"/>
                  <a:pt x="18" y="74"/>
                  <a:pt x="18" y="74"/>
                </a:cubicBezTo>
                <a:cubicBezTo>
                  <a:pt x="18" y="102"/>
                  <a:pt x="18" y="102"/>
                  <a:pt x="18" y="102"/>
                </a:cubicBezTo>
                <a:cubicBezTo>
                  <a:pt x="7" y="109"/>
                  <a:pt x="7" y="109"/>
                  <a:pt x="7" y="109"/>
                </a:cubicBezTo>
                <a:cubicBezTo>
                  <a:pt x="7" y="113"/>
                  <a:pt x="7" y="113"/>
                  <a:pt x="7" y="113"/>
                </a:cubicBezTo>
                <a:cubicBezTo>
                  <a:pt x="7" y="117"/>
                  <a:pt x="7" y="117"/>
                  <a:pt x="7" y="117"/>
                </a:cubicBezTo>
                <a:cubicBezTo>
                  <a:pt x="3" y="117"/>
                  <a:pt x="3" y="117"/>
                  <a:pt x="3" y="117"/>
                </a:cubicBezTo>
                <a:cubicBezTo>
                  <a:pt x="3" y="121"/>
                  <a:pt x="3" y="121"/>
                  <a:pt x="3" y="121"/>
                </a:cubicBezTo>
                <a:cubicBezTo>
                  <a:pt x="1" y="120"/>
                  <a:pt x="1" y="120"/>
                  <a:pt x="1" y="120"/>
                </a:cubicBezTo>
                <a:cubicBezTo>
                  <a:pt x="1" y="123"/>
                  <a:pt x="1" y="123"/>
                  <a:pt x="1" y="123"/>
                </a:cubicBezTo>
                <a:cubicBezTo>
                  <a:pt x="1" y="124"/>
                  <a:pt x="0" y="131"/>
                  <a:pt x="1" y="134"/>
                </a:cubicBezTo>
                <a:cubicBezTo>
                  <a:pt x="2" y="137"/>
                  <a:pt x="1" y="151"/>
                  <a:pt x="1" y="153"/>
                </a:cubicBezTo>
                <a:cubicBezTo>
                  <a:pt x="2" y="159"/>
                  <a:pt x="2" y="159"/>
                  <a:pt x="2" y="159"/>
                </a:cubicBezTo>
                <a:cubicBezTo>
                  <a:pt x="2" y="165"/>
                  <a:pt x="2" y="165"/>
                  <a:pt x="2" y="165"/>
                </a:cubicBezTo>
                <a:cubicBezTo>
                  <a:pt x="9" y="192"/>
                  <a:pt x="9" y="192"/>
                  <a:pt x="9" y="192"/>
                </a:cubicBezTo>
                <a:cubicBezTo>
                  <a:pt x="9" y="218"/>
                  <a:pt x="9" y="218"/>
                  <a:pt x="9" y="218"/>
                </a:cubicBezTo>
                <a:cubicBezTo>
                  <a:pt x="13" y="225"/>
                  <a:pt x="13" y="225"/>
                  <a:pt x="13" y="225"/>
                </a:cubicBezTo>
                <a:cubicBezTo>
                  <a:pt x="14" y="226"/>
                  <a:pt x="14" y="226"/>
                  <a:pt x="14" y="226"/>
                </a:cubicBezTo>
                <a:cubicBezTo>
                  <a:pt x="22" y="215"/>
                  <a:pt x="22" y="215"/>
                  <a:pt x="22" y="215"/>
                </a:cubicBezTo>
                <a:cubicBezTo>
                  <a:pt x="26" y="207"/>
                  <a:pt x="26" y="207"/>
                  <a:pt x="26" y="207"/>
                </a:cubicBezTo>
                <a:cubicBezTo>
                  <a:pt x="30" y="199"/>
                  <a:pt x="30" y="199"/>
                  <a:pt x="30" y="199"/>
                </a:cubicBezTo>
                <a:cubicBezTo>
                  <a:pt x="38" y="199"/>
                  <a:pt x="38" y="199"/>
                  <a:pt x="38" y="199"/>
                </a:cubicBezTo>
                <a:cubicBezTo>
                  <a:pt x="42" y="203"/>
                  <a:pt x="42" y="203"/>
                  <a:pt x="42" y="203"/>
                </a:cubicBezTo>
                <a:cubicBezTo>
                  <a:pt x="46" y="199"/>
                  <a:pt x="46" y="199"/>
                  <a:pt x="46" y="199"/>
                </a:cubicBezTo>
                <a:cubicBezTo>
                  <a:pt x="46" y="195"/>
                  <a:pt x="46" y="195"/>
                  <a:pt x="46" y="195"/>
                </a:cubicBezTo>
                <a:cubicBezTo>
                  <a:pt x="50" y="195"/>
                  <a:pt x="50" y="195"/>
                  <a:pt x="50" y="195"/>
                </a:cubicBezTo>
                <a:cubicBezTo>
                  <a:pt x="50" y="199"/>
                  <a:pt x="50" y="199"/>
                  <a:pt x="50" y="199"/>
                </a:cubicBezTo>
                <a:cubicBezTo>
                  <a:pt x="54" y="199"/>
                  <a:pt x="54" y="199"/>
                  <a:pt x="54" y="199"/>
                </a:cubicBezTo>
                <a:cubicBezTo>
                  <a:pt x="57" y="195"/>
                  <a:pt x="57" y="195"/>
                  <a:pt x="57" y="195"/>
                </a:cubicBezTo>
                <a:cubicBezTo>
                  <a:pt x="57" y="191"/>
                  <a:pt x="57" y="191"/>
                  <a:pt x="57" y="191"/>
                </a:cubicBezTo>
                <a:cubicBezTo>
                  <a:pt x="61" y="187"/>
                  <a:pt x="61" y="187"/>
                  <a:pt x="61" y="187"/>
                </a:cubicBezTo>
                <a:cubicBezTo>
                  <a:pt x="65" y="191"/>
                  <a:pt x="65" y="191"/>
                  <a:pt x="65" y="191"/>
                </a:cubicBezTo>
                <a:cubicBezTo>
                  <a:pt x="69" y="184"/>
                  <a:pt x="69" y="184"/>
                  <a:pt x="69" y="184"/>
                </a:cubicBezTo>
                <a:cubicBezTo>
                  <a:pt x="69" y="180"/>
                  <a:pt x="69" y="180"/>
                  <a:pt x="69" y="180"/>
                </a:cubicBezTo>
                <a:cubicBezTo>
                  <a:pt x="73" y="172"/>
                  <a:pt x="73" y="172"/>
                  <a:pt x="73" y="172"/>
                </a:cubicBezTo>
                <a:cubicBezTo>
                  <a:pt x="73" y="168"/>
                  <a:pt x="73" y="168"/>
                  <a:pt x="73" y="168"/>
                </a:cubicBezTo>
                <a:cubicBezTo>
                  <a:pt x="77" y="164"/>
                  <a:pt x="77" y="164"/>
                  <a:pt x="77" y="164"/>
                </a:cubicBezTo>
                <a:cubicBezTo>
                  <a:pt x="81" y="164"/>
                  <a:pt x="81" y="164"/>
                  <a:pt x="81" y="164"/>
                </a:cubicBezTo>
                <a:cubicBezTo>
                  <a:pt x="85" y="168"/>
                  <a:pt x="85" y="168"/>
                  <a:pt x="85" y="168"/>
                </a:cubicBezTo>
                <a:cubicBezTo>
                  <a:pt x="85" y="172"/>
                  <a:pt x="85" y="172"/>
                  <a:pt x="85" y="172"/>
                </a:cubicBezTo>
                <a:cubicBezTo>
                  <a:pt x="89" y="172"/>
                  <a:pt x="89" y="172"/>
                  <a:pt x="89" y="172"/>
                </a:cubicBezTo>
                <a:cubicBezTo>
                  <a:pt x="93" y="172"/>
                  <a:pt x="93" y="172"/>
                  <a:pt x="93" y="172"/>
                </a:cubicBezTo>
                <a:cubicBezTo>
                  <a:pt x="97" y="176"/>
                  <a:pt x="97" y="176"/>
                  <a:pt x="97" y="176"/>
                </a:cubicBezTo>
                <a:cubicBezTo>
                  <a:pt x="100" y="176"/>
                  <a:pt x="100" y="176"/>
                  <a:pt x="100" y="176"/>
                </a:cubicBezTo>
                <a:cubicBezTo>
                  <a:pt x="104" y="172"/>
                  <a:pt x="104" y="172"/>
                  <a:pt x="104" y="172"/>
                </a:cubicBezTo>
                <a:cubicBezTo>
                  <a:pt x="108" y="168"/>
                  <a:pt x="108" y="168"/>
                  <a:pt x="108" y="168"/>
                </a:cubicBezTo>
                <a:cubicBezTo>
                  <a:pt x="112" y="168"/>
                  <a:pt x="112" y="168"/>
                  <a:pt x="112" y="168"/>
                </a:cubicBezTo>
                <a:cubicBezTo>
                  <a:pt x="116" y="164"/>
                  <a:pt x="116" y="164"/>
                  <a:pt x="116" y="164"/>
                </a:cubicBezTo>
                <a:cubicBezTo>
                  <a:pt x="120" y="160"/>
                  <a:pt x="120" y="160"/>
                  <a:pt x="120" y="160"/>
                </a:cubicBezTo>
                <a:cubicBezTo>
                  <a:pt x="132" y="160"/>
                  <a:pt x="132" y="160"/>
                  <a:pt x="132" y="160"/>
                </a:cubicBezTo>
                <a:cubicBezTo>
                  <a:pt x="132" y="156"/>
                  <a:pt x="132" y="156"/>
                  <a:pt x="132" y="156"/>
                </a:cubicBezTo>
                <a:cubicBezTo>
                  <a:pt x="139" y="156"/>
                  <a:pt x="139" y="156"/>
                  <a:pt x="139" y="156"/>
                </a:cubicBezTo>
                <a:cubicBezTo>
                  <a:pt x="139" y="152"/>
                  <a:pt x="139" y="152"/>
                  <a:pt x="139" y="152"/>
                </a:cubicBezTo>
                <a:cubicBezTo>
                  <a:pt x="147" y="152"/>
                  <a:pt x="147" y="152"/>
                  <a:pt x="147" y="152"/>
                </a:cubicBezTo>
                <a:cubicBezTo>
                  <a:pt x="151" y="148"/>
                  <a:pt x="151" y="148"/>
                  <a:pt x="151" y="148"/>
                </a:cubicBezTo>
                <a:cubicBezTo>
                  <a:pt x="151" y="145"/>
                  <a:pt x="151" y="145"/>
                  <a:pt x="151" y="145"/>
                </a:cubicBezTo>
                <a:cubicBezTo>
                  <a:pt x="147" y="145"/>
                  <a:pt x="147" y="145"/>
                  <a:pt x="147" y="145"/>
                </a:cubicBezTo>
                <a:lnTo>
                  <a:pt x="147" y="141"/>
                </a:lnTo>
                <a:close/>
              </a:path>
            </a:pathLst>
          </a:custGeom>
          <a:solidFill>
            <a:srgbClr val="53A9FF"/>
          </a:solidFill>
          <a:ln w="9525">
            <a:solidFill>
              <a:schemeClr val="bg1">
                <a:lumMod val="75000"/>
              </a:schemeClr>
            </a:solidFill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43" name="Freeform 50"/>
          <p:cNvSpPr>
            <a:spLocks/>
          </p:cNvSpPr>
          <p:nvPr/>
        </p:nvSpPr>
        <p:spPr bwMode="auto">
          <a:xfrm>
            <a:off x="7458358" y="2639915"/>
            <a:ext cx="232585" cy="422721"/>
          </a:xfrm>
          <a:custGeom>
            <a:avLst/>
            <a:gdLst>
              <a:gd name="T0" fmla="*/ 74 w 79"/>
              <a:gd name="T1" fmla="*/ 101 h 136"/>
              <a:gd name="T2" fmla="*/ 74 w 79"/>
              <a:gd name="T3" fmla="*/ 75 h 136"/>
              <a:gd name="T4" fmla="*/ 67 w 79"/>
              <a:gd name="T5" fmla="*/ 48 h 136"/>
              <a:gd name="T6" fmla="*/ 67 w 79"/>
              <a:gd name="T7" fmla="*/ 42 h 136"/>
              <a:gd name="T8" fmla="*/ 66 w 79"/>
              <a:gd name="T9" fmla="*/ 36 h 136"/>
              <a:gd name="T10" fmla="*/ 66 w 79"/>
              <a:gd name="T11" fmla="*/ 17 h 136"/>
              <a:gd name="T12" fmla="*/ 66 w 79"/>
              <a:gd name="T13" fmla="*/ 6 h 136"/>
              <a:gd name="T14" fmla="*/ 66 w 79"/>
              <a:gd name="T15" fmla="*/ 3 h 136"/>
              <a:gd name="T16" fmla="*/ 60 w 79"/>
              <a:gd name="T17" fmla="*/ 0 h 136"/>
              <a:gd name="T18" fmla="*/ 52 w 79"/>
              <a:gd name="T19" fmla="*/ 4 h 136"/>
              <a:gd name="T20" fmla="*/ 44 w 79"/>
              <a:gd name="T21" fmla="*/ 4 h 136"/>
              <a:gd name="T22" fmla="*/ 41 w 79"/>
              <a:gd name="T23" fmla="*/ 8 h 136"/>
              <a:gd name="T24" fmla="*/ 39 w 79"/>
              <a:gd name="T25" fmla="*/ 12 h 136"/>
              <a:gd name="T26" fmla="*/ 38 w 79"/>
              <a:gd name="T27" fmla="*/ 16 h 136"/>
              <a:gd name="T28" fmla="*/ 38 w 79"/>
              <a:gd name="T29" fmla="*/ 18 h 136"/>
              <a:gd name="T30" fmla="*/ 38 w 79"/>
              <a:gd name="T31" fmla="*/ 30 h 136"/>
              <a:gd name="T32" fmla="*/ 32 w 79"/>
              <a:gd name="T33" fmla="*/ 36 h 136"/>
              <a:gd name="T34" fmla="*/ 31 w 79"/>
              <a:gd name="T35" fmla="*/ 36 h 136"/>
              <a:gd name="T36" fmla="*/ 31 w 79"/>
              <a:gd name="T37" fmla="*/ 42 h 136"/>
              <a:gd name="T38" fmla="*/ 26 w 79"/>
              <a:gd name="T39" fmla="*/ 48 h 136"/>
              <a:gd name="T40" fmla="*/ 26 w 79"/>
              <a:gd name="T41" fmla="*/ 49 h 136"/>
              <a:gd name="T42" fmla="*/ 21 w 79"/>
              <a:gd name="T43" fmla="*/ 56 h 136"/>
              <a:gd name="T44" fmla="*/ 19 w 79"/>
              <a:gd name="T45" fmla="*/ 60 h 136"/>
              <a:gd name="T46" fmla="*/ 21 w 79"/>
              <a:gd name="T47" fmla="*/ 61 h 136"/>
              <a:gd name="T48" fmla="*/ 15 w 79"/>
              <a:gd name="T49" fmla="*/ 72 h 136"/>
              <a:gd name="T50" fmla="*/ 15 w 79"/>
              <a:gd name="T51" fmla="*/ 73 h 136"/>
              <a:gd name="T52" fmla="*/ 10 w 79"/>
              <a:gd name="T53" fmla="*/ 81 h 136"/>
              <a:gd name="T54" fmla="*/ 7 w 79"/>
              <a:gd name="T55" fmla="*/ 85 h 136"/>
              <a:gd name="T56" fmla="*/ 7 w 79"/>
              <a:gd name="T57" fmla="*/ 85 h 136"/>
              <a:gd name="T58" fmla="*/ 8 w 79"/>
              <a:gd name="T59" fmla="*/ 85 h 136"/>
              <a:gd name="T60" fmla="*/ 10 w 79"/>
              <a:gd name="T61" fmla="*/ 86 h 136"/>
              <a:gd name="T62" fmla="*/ 10 w 79"/>
              <a:gd name="T63" fmla="*/ 99 h 136"/>
              <a:gd name="T64" fmla="*/ 10 w 79"/>
              <a:gd name="T65" fmla="*/ 102 h 136"/>
              <a:gd name="T66" fmla="*/ 10 w 79"/>
              <a:gd name="T67" fmla="*/ 102 h 136"/>
              <a:gd name="T68" fmla="*/ 10 w 79"/>
              <a:gd name="T69" fmla="*/ 102 h 136"/>
              <a:gd name="T70" fmla="*/ 10 w 79"/>
              <a:gd name="T71" fmla="*/ 103 h 136"/>
              <a:gd name="T72" fmla="*/ 10 w 79"/>
              <a:gd name="T73" fmla="*/ 103 h 136"/>
              <a:gd name="T74" fmla="*/ 9 w 79"/>
              <a:gd name="T75" fmla="*/ 108 h 136"/>
              <a:gd name="T76" fmla="*/ 8 w 79"/>
              <a:gd name="T77" fmla="*/ 111 h 136"/>
              <a:gd name="T78" fmla="*/ 8 w 79"/>
              <a:gd name="T79" fmla="*/ 112 h 136"/>
              <a:gd name="T80" fmla="*/ 8 w 79"/>
              <a:gd name="T81" fmla="*/ 112 h 136"/>
              <a:gd name="T82" fmla="*/ 7 w 79"/>
              <a:gd name="T83" fmla="*/ 112 h 136"/>
              <a:gd name="T84" fmla="*/ 7 w 79"/>
              <a:gd name="T85" fmla="*/ 112 h 136"/>
              <a:gd name="T86" fmla="*/ 7 w 79"/>
              <a:gd name="T87" fmla="*/ 113 h 136"/>
              <a:gd name="T88" fmla="*/ 1 w 79"/>
              <a:gd name="T89" fmla="*/ 120 h 136"/>
              <a:gd name="T90" fmla="*/ 0 w 79"/>
              <a:gd name="T91" fmla="*/ 120 h 136"/>
              <a:gd name="T92" fmla="*/ 0 w 79"/>
              <a:gd name="T93" fmla="*/ 128 h 136"/>
              <a:gd name="T94" fmla="*/ 0 w 79"/>
              <a:gd name="T95" fmla="*/ 128 h 136"/>
              <a:gd name="T96" fmla="*/ 1 w 79"/>
              <a:gd name="T97" fmla="*/ 128 h 136"/>
              <a:gd name="T98" fmla="*/ 39 w 79"/>
              <a:gd name="T99" fmla="*/ 128 h 136"/>
              <a:gd name="T100" fmla="*/ 39 w 79"/>
              <a:gd name="T101" fmla="*/ 136 h 136"/>
              <a:gd name="T102" fmla="*/ 55 w 79"/>
              <a:gd name="T103" fmla="*/ 136 h 136"/>
              <a:gd name="T104" fmla="*/ 66 w 79"/>
              <a:gd name="T105" fmla="*/ 127 h 136"/>
              <a:gd name="T106" fmla="*/ 67 w 79"/>
              <a:gd name="T107" fmla="*/ 125 h 136"/>
              <a:gd name="T108" fmla="*/ 68 w 79"/>
              <a:gd name="T109" fmla="*/ 121 h 136"/>
              <a:gd name="T110" fmla="*/ 76 w 79"/>
              <a:gd name="T111" fmla="*/ 113 h 136"/>
              <a:gd name="T112" fmla="*/ 79 w 79"/>
              <a:gd name="T113" fmla="*/ 109 h 136"/>
              <a:gd name="T114" fmla="*/ 78 w 79"/>
              <a:gd name="T115" fmla="*/ 108 h 136"/>
              <a:gd name="T116" fmla="*/ 74 w 79"/>
              <a:gd name="T117" fmla="*/ 101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79" h="136">
                <a:moveTo>
                  <a:pt x="74" y="101"/>
                </a:moveTo>
                <a:cubicBezTo>
                  <a:pt x="74" y="75"/>
                  <a:pt x="74" y="75"/>
                  <a:pt x="74" y="75"/>
                </a:cubicBezTo>
                <a:cubicBezTo>
                  <a:pt x="67" y="48"/>
                  <a:pt x="67" y="48"/>
                  <a:pt x="67" y="48"/>
                </a:cubicBezTo>
                <a:cubicBezTo>
                  <a:pt x="67" y="42"/>
                  <a:pt x="67" y="42"/>
                  <a:pt x="67" y="42"/>
                </a:cubicBezTo>
                <a:cubicBezTo>
                  <a:pt x="66" y="36"/>
                  <a:pt x="66" y="36"/>
                  <a:pt x="66" y="36"/>
                </a:cubicBezTo>
                <a:cubicBezTo>
                  <a:pt x="66" y="34"/>
                  <a:pt x="67" y="20"/>
                  <a:pt x="66" y="17"/>
                </a:cubicBezTo>
                <a:cubicBezTo>
                  <a:pt x="65" y="14"/>
                  <a:pt x="66" y="7"/>
                  <a:pt x="66" y="6"/>
                </a:cubicBezTo>
                <a:cubicBezTo>
                  <a:pt x="66" y="3"/>
                  <a:pt x="66" y="3"/>
                  <a:pt x="66" y="3"/>
                </a:cubicBezTo>
                <a:cubicBezTo>
                  <a:pt x="60" y="0"/>
                  <a:pt x="60" y="0"/>
                  <a:pt x="60" y="0"/>
                </a:cubicBezTo>
                <a:cubicBezTo>
                  <a:pt x="52" y="4"/>
                  <a:pt x="52" y="4"/>
                  <a:pt x="52" y="4"/>
                </a:cubicBezTo>
                <a:cubicBezTo>
                  <a:pt x="44" y="4"/>
                  <a:pt x="44" y="4"/>
                  <a:pt x="44" y="4"/>
                </a:cubicBezTo>
                <a:cubicBezTo>
                  <a:pt x="41" y="8"/>
                  <a:pt x="41" y="8"/>
                  <a:pt x="41" y="8"/>
                </a:cubicBezTo>
                <a:cubicBezTo>
                  <a:pt x="39" y="12"/>
                  <a:pt x="39" y="12"/>
                  <a:pt x="39" y="12"/>
                </a:cubicBezTo>
                <a:cubicBezTo>
                  <a:pt x="38" y="16"/>
                  <a:pt x="38" y="16"/>
                  <a:pt x="38" y="16"/>
                </a:cubicBezTo>
                <a:cubicBezTo>
                  <a:pt x="38" y="18"/>
                  <a:pt x="38" y="18"/>
                  <a:pt x="38" y="18"/>
                </a:cubicBezTo>
                <a:cubicBezTo>
                  <a:pt x="38" y="30"/>
                  <a:pt x="38" y="30"/>
                  <a:pt x="38" y="30"/>
                </a:cubicBezTo>
                <a:cubicBezTo>
                  <a:pt x="38" y="32"/>
                  <a:pt x="35" y="34"/>
                  <a:pt x="32" y="36"/>
                </a:cubicBezTo>
                <a:cubicBezTo>
                  <a:pt x="31" y="36"/>
                  <a:pt x="31" y="36"/>
                  <a:pt x="31" y="36"/>
                </a:cubicBezTo>
                <a:cubicBezTo>
                  <a:pt x="31" y="42"/>
                  <a:pt x="31" y="42"/>
                  <a:pt x="31" y="42"/>
                </a:cubicBezTo>
                <a:cubicBezTo>
                  <a:pt x="26" y="48"/>
                  <a:pt x="26" y="48"/>
                  <a:pt x="26" y="48"/>
                </a:cubicBezTo>
                <a:cubicBezTo>
                  <a:pt x="26" y="49"/>
                  <a:pt x="26" y="49"/>
                  <a:pt x="26" y="49"/>
                </a:cubicBezTo>
                <a:cubicBezTo>
                  <a:pt x="26" y="50"/>
                  <a:pt x="24" y="53"/>
                  <a:pt x="21" y="56"/>
                </a:cubicBezTo>
                <a:cubicBezTo>
                  <a:pt x="19" y="58"/>
                  <a:pt x="19" y="59"/>
                  <a:pt x="19" y="60"/>
                </a:cubicBezTo>
                <a:cubicBezTo>
                  <a:pt x="19" y="61"/>
                  <a:pt x="20" y="61"/>
                  <a:pt x="21" y="61"/>
                </a:cubicBezTo>
                <a:cubicBezTo>
                  <a:pt x="15" y="72"/>
                  <a:pt x="15" y="72"/>
                  <a:pt x="15" y="72"/>
                </a:cubicBezTo>
                <a:cubicBezTo>
                  <a:pt x="15" y="73"/>
                  <a:pt x="15" y="73"/>
                  <a:pt x="15" y="73"/>
                </a:cubicBezTo>
                <a:cubicBezTo>
                  <a:pt x="15" y="73"/>
                  <a:pt x="15" y="77"/>
                  <a:pt x="10" y="81"/>
                </a:cubicBezTo>
                <a:cubicBezTo>
                  <a:pt x="8" y="83"/>
                  <a:pt x="7" y="84"/>
                  <a:pt x="7" y="85"/>
                </a:cubicBezTo>
                <a:cubicBezTo>
                  <a:pt x="7" y="85"/>
                  <a:pt x="7" y="85"/>
                  <a:pt x="7" y="85"/>
                </a:cubicBezTo>
                <a:cubicBezTo>
                  <a:pt x="8" y="85"/>
                  <a:pt x="8" y="85"/>
                  <a:pt x="8" y="85"/>
                </a:cubicBezTo>
                <a:cubicBezTo>
                  <a:pt x="8" y="86"/>
                  <a:pt x="9" y="86"/>
                  <a:pt x="10" y="86"/>
                </a:cubicBezTo>
                <a:cubicBezTo>
                  <a:pt x="10" y="99"/>
                  <a:pt x="10" y="99"/>
                  <a:pt x="10" y="99"/>
                </a:cubicBezTo>
                <a:cubicBezTo>
                  <a:pt x="10" y="100"/>
                  <a:pt x="10" y="101"/>
                  <a:pt x="10" y="102"/>
                </a:cubicBezTo>
                <a:cubicBezTo>
                  <a:pt x="10" y="102"/>
                  <a:pt x="10" y="102"/>
                  <a:pt x="10" y="102"/>
                </a:cubicBezTo>
                <a:cubicBezTo>
                  <a:pt x="10" y="102"/>
                  <a:pt x="10" y="102"/>
                  <a:pt x="10" y="102"/>
                </a:cubicBezTo>
                <a:cubicBezTo>
                  <a:pt x="10" y="103"/>
                  <a:pt x="10" y="103"/>
                  <a:pt x="10" y="103"/>
                </a:cubicBezTo>
                <a:cubicBezTo>
                  <a:pt x="10" y="103"/>
                  <a:pt x="10" y="103"/>
                  <a:pt x="10" y="103"/>
                </a:cubicBezTo>
                <a:cubicBezTo>
                  <a:pt x="9" y="104"/>
                  <a:pt x="9" y="105"/>
                  <a:pt x="9" y="108"/>
                </a:cubicBezTo>
                <a:cubicBezTo>
                  <a:pt x="9" y="109"/>
                  <a:pt x="8" y="111"/>
                  <a:pt x="8" y="111"/>
                </a:cubicBezTo>
                <a:cubicBezTo>
                  <a:pt x="8" y="112"/>
                  <a:pt x="8" y="112"/>
                  <a:pt x="8" y="112"/>
                </a:cubicBezTo>
                <a:cubicBezTo>
                  <a:pt x="8" y="112"/>
                  <a:pt x="8" y="112"/>
                  <a:pt x="8" y="112"/>
                </a:cubicBezTo>
                <a:cubicBezTo>
                  <a:pt x="7" y="112"/>
                  <a:pt x="7" y="112"/>
                  <a:pt x="7" y="112"/>
                </a:cubicBezTo>
                <a:cubicBezTo>
                  <a:pt x="7" y="112"/>
                  <a:pt x="7" y="112"/>
                  <a:pt x="7" y="112"/>
                </a:cubicBezTo>
                <a:cubicBezTo>
                  <a:pt x="7" y="113"/>
                  <a:pt x="7" y="113"/>
                  <a:pt x="7" y="113"/>
                </a:cubicBezTo>
                <a:cubicBezTo>
                  <a:pt x="5" y="117"/>
                  <a:pt x="2" y="119"/>
                  <a:pt x="1" y="120"/>
                </a:cubicBezTo>
                <a:cubicBezTo>
                  <a:pt x="0" y="120"/>
                  <a:pt x="0" y="120"/>
                  <a:pt x="0" y="120"/>
                </a:cubicBezTo>
                <a:cubicBezTo>
                  <a:pt x="0" y="128"/>
                  <a:pt x="0" y="128"/>
                  <a:pt x="0" y="128"/>
                </a:cubicBezTo>
                <a:cubicBezTo>
                  <a:pt x="0" y="128"/>
                  <a:pt x="0" y="128"/>
                  <a:pt x="0" y="128"/>
                </a:cubicBezTo>
                <a:cubicBezTo>
                  <a:pt x="1" y="128"/>
                  <a:pt x="1" y="128"/>
                  <a:pt x="1" y="128"/>
                </a:cubicBezTo>
                <a:cubicBezTo>
                  <a:pt x="39" y="128"/>
                  <a:pt x="39" y="128"/>
                  <a:pt x="39" y="128"/>
                </a:cubicBezTo>
                <a:cubicBezTo>
                  <a:pt x="39" y="136"/>
                  <a:pt x="39" y="136"/>
                  <a:pt x="39" y="136"/>
                </a:cubicBezTo>
                <a:cubicBezTo>
                  <a:pt x="55" y="136"/>
                  <a:pt x="55" y="136"/>
                  <a:pt x="55" y="136"/>
                </a:cubicBezTo>
                <a:cubicBezTo>
                  <a:pt x="66" y="127"/>
                  <a:pt x="66" y="127"/>
                  <a:pt x="66" y="127"/>
                </a:cubicBezTo>
                <a:cubicBezTo>
                  <a:pt x="67" y="125"/>
                  <a:pt x="67" y="125"/>
                  <a:pt x="67" y="125"/>
                </a:cubicBezTo>
                <a:cubicBezTo>
                  <a:pt x="68" y="121"/>
                  <a:pt x="68" y="121"/>
                  <a:pt x="68" y="121"/>
                </a:cubicBezTo>
                <a:cubicBezTo>
                  <a:pt x="76" y="113"/>
                  <a:pt x="76" y="113"/>
                  <a:pt x="76" y="113"/>
                </a:cubicBezTo>
                <a:cubicBezTo>
                  <a:pt x="79" y="109"/>
                  <a:pt x="79" y="109"/>
                  <a:pt x="79" y="109"/>
                </a:cubicBezTo>
                <a:cubicBezTo>
                  <a:pt x="78" y="108"/>
                  <a:pt x="78" y="108"/>
                  <a:pt x="78" y="108"/>
                </a:cubicBezTo>
                <a:lnTo>
                  <a:pt x="74" y="101"/>
                </a:lnTo>
                <a:close/>
              </a:path>
            </a:pathLst>
          </a:custGeom>
          <a:solidFill>
            <a:srgbClr val="53A9FF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44" name="Freeform 51"/>
          <p:cNvSpPr>
            <a:spLocks/>
          </p:cNvSpPr>
          <p:nvPr/>
        </p:nvSpPr>
        <p:spPr bwMode="auto">
          <a:xfrm>
            <a:off x="7370035" y="3193182"/>
            <a:ext cx="167814" cy="146087"/>
          </a:xfrm>
          <a:custGeom>
            <a:avLst/>
            <a:gdLst>
              <a:gd name="T0" fmla="*/ 57 w 57"/>
              <a:gd name="T1" fmla="*/ 0 h 47"/>
              <a:gd name="T2" fmla="*/ 57 w 57"/>
              <a:gd name="T3" fmla="*/ 0 h 47"/>
              <a:gd name="T4" fmla="*/ 8 w 57"/>
              <a:gd name="T5" fmla="*/ 0 h 47"/>
              <a:gd name="T6" fmla="*/ 7 w 57"/>
              <a:gd name="T7" fmla="*/ 31 h 47"/>
              <a:gd name="T8" fmla="*/ 7 w 57"/>
              <a:gd name="T9" fmla="*/ 32 h 47"/>
              <a:gd name="T10" fmla="*/ 0 w 57"/>
              <a:gd name="T11" fmla="*/ 37 h 47"/>
              <a:gd name="T12" fmla="*/ 0 w 57"/>
              <a:gd name="T13" fmla="*/ 47 h 47"/>
              <a:gd name="T14" fmla="*/ 8 w 57"/>
              <a:gd name="T15" fmla="*/ 45 h 47"/>
              <a:gd name="T16" fmla="*/ 12 w 57"/>
              <a:gd name="T17" fmla="*/ 41 h 47"/>
              <a:gd name="T18" fmla="*/ 16 w 57"/>
              <a:gd name="T19" fmla="*/ 37 h 47"/>
              <a:gd name="T20" fmla="*/ 28 w 57"/>
              <a:gd name="T21" fmla="*/ 41 h 47"/>
              <a:gd name="T22" fmla="*/ 56 w 57"/>
              <a:gd name="T23" fmla="*/ 36 h 47"/>
              <a:gd name="T24" fmla="*/ 57 w 57"/>
              <a:gd name="T25" fmla="*/ 35 h 47"/>
              <a:gd name="T26" fmla="*/ 57 w 57"/>
              <a:gd name="T27" fmla="*/ 1 h 47"/>
              <a:gd name="T28" fmla="*/ 57 w 57"/>
              <a:gd name="T29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7" h="47">
                <a:moveTo>
                  <a:pt x="57" y="0"/>
                </a:moveTo>
                <a:cubicBezTo>
                  <a:pt x="57" y="0"/>
                  <a:pt x="57" y="0"/>
                  <a:pt x="57" y="0"/>
                </a:cubicBezTo>
                <a:cubicBezTo>
                  <a:pt x="8" y="0"/>
                  <a:pt x="8" y="0"/>
                  <a:pt x="8" y="0"/>
                </a:cubicBezTo>
                <a:cubicBezTo>
                  <a:pt x="8" y="14"/>
                  <a:pt x="7" y="28"/>
                  <a:pt x="7" y="31"/>
                </a:cubicBezTo>
                <a:cubicBezTo>
                  <a:pt x="7" y="32"/>
                  <a:pt x="7" y="32"/>
                  <a:pt x="7" y="32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47"/>
                  <a:pt x="0" y="47"/>
                  <a:pt x="0" y="47"/>
                </a:cubicBezTo>
                <a:cubicBezTo>
                  <a:pt x="8" y="45"/>
                  <a:pt x="8" y="45"/>
                  <a:pt x="8" y="45"/>
                </a:cubicBezTo>
                <a:cubicBezTo>
                  <a:pt x="12" y="41"/>
                  <a:pt x="12" y="41"/>
                  <a:pt x="12" y="41"/>
                </a:cubicBezTo>
                <a:cubicBezTo>
                  <a:pt x="16" y="37"/>
                  <a:pt x="16" y="37"/>
                  <a:pt x="16" y="37"/>
                </a:cubicBezTo>
                <a:cubicBezTo>
                  <a:pt x="28" y="41"/>
                  <a:pt x="28" y="41"/>
                  <a:pt x="28" y="41"/>
                </a:cubicBezTo>
                <a:cubicBezTo>
                  <a:pt x="56" y="36"/>
                  <a:pt x="56" y="36"/>
                  <a:pt x="56" y="36"/>
                </a:cubicBezTo>
                <a:cubicBezTo>
                  <a:pt x="57" y="35"/>
                  <a:pt x="57" y="35"/>
                  <a:pt x="57" y="35"/>
                </a:cubicBezTo>
                <a:cubicBezTo>
                  <a:pt x="57" y="1"/>
                  <a:pt x="57" y="1"/>
                  <a:pt x="57" y="1"/>
                </a:cubicBezTo>
                <a:lnTo>
                  <a:pt x="57" y="0"/>
                </a:lnTo>
                <a:close/>
              </a:path>
            </a:pathLst>
          </a:custGeom>
          <a:solidFill>
            <a:srgbClr val="EBF5FF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45" name="Freeform 52"/>
          <p:cNvSpPr>
            <a:spLocks/>
          </p:cNvSpPr>
          <p:nvPr/>
        </p:nvSpPr>
        <p:spPr bwMode="auto">
          <a:xfrm>
            <a:off x="6028991" y="3193182"/>
            <a:ext cx="494611" cy="523739"/>
          </a:xfrm>
          <a:custGeom>
            <a:avLst/>
            <a:gdLst>
              <a:gd name="T0" fmla="*/ 0 w 168"/>
              <a:gd name="T1" fmla="*/ 13 h 168"/>
              <a:gd name="T2" fmla="*/ 0 w 168"/>
              <a:gd name="T3" fmla="*/ 138 h 168"/>
              <a:gd name="T4" fmla="*/ 0 w 168"/>
              <a:gd name="T5" fmla="*/ 138 h 168"/>
              <a:gd name="T6" fmla="*/ 10 w 168"/>
              <a:gd name="T7" fmla="*/ 138 h 168"/>
              <a:gd name="T8" fmla="*/ 15 w 168"/>
              <a:gd name="T9" fmla="*/ 144 h 168"/>
              <a:gd name="T10" fmla="*/ 20 w 168"/>
              <a:gd name="T11" fmla="*/ 150 h 168"/>
              <a:gd name="T12" fmla="*/ 44 w 168"/>
              <a:gd name="T13" fmla="*/ 150 h 168"/>
              <a:gd name="T14" fmla="*/ 49 w 168"/>
              <a:gd name="T15" fmla="*/ 156 h 168"/>
              <a:gd name="T16" fmla="*/ 52 w 168"/>
              <a:gd name="T17" fmla="*/ 156 h 168"/>
              <a:gd name="T18" fmla="*/ 57 w 168"/>
              <a:gd name="T19" fmla="*/ 155 h 168"/>
              <a:gd name="T20" fmla="*/ 60 w 168"/>
              <a:gd name="T21" fmla="*/ 156 h 168"/>
              <a:gd name="T22" fmla="*/ 69 w 168"/>
              <a:gd name="T23" fmla="*/ 159 h 168"/>
              <a:gd name="T24" fmla="*/ 82 w 168"/>
              <a:gd name="T25" fmla="*/ 159 h 168"/>
              <a:gd name="T26" fmla="*/ 89 w 168"/>
              <a:gd name="T27" fmla="*/ 166 h 168"/>
              <a:gd name="T28" fmla="*/ 91 w 168"/>
              <a:gd name="T29" fmla="*/ 168 h 168"/>
              <a:gd name="T30" fmla="*/ 91 w 168"/>
              <a:gd name="T31" fmla="*/ 167 h 168"/>
              <a:gd name="T32" fmla="*/ 91 w 168"/>
              <a:gd name="T33" fmla="*/ 165 h 168"/>
              <a:gd name="T34" fmla="*/ 105 w 168"/>
              <a:gd name="T35" fmla="*/ 157 h 168"/>
              <a:gd name="T36" fmla="*/ 107 w 168"/>
              <a:gd name="T37" fmla="*/ 152 h 168"/>
              <a:gd name="T38" fmla="*/ 110 w 168"/>
              <a:gd name="T39" fmla="*/ 150 h 168"/>
              <a:gd name="T40" fmla="*/ 123 w 168"/>
              <a:gd name="T41" fmla="*/ 145 h 168"/>
              <a:gd name="T42" fmla="*/ 130 w 168"/>
              <a:gd name="T43" fmla="*/ 139 h 168"/>
              <a:gd name="T44" fmla="*/ 131 w 168"/>
              <a:gd name="T45" fmla="*/ 140 h 168"/>
              <a:gd name="T46" fmla="*/ 134 w 168"/>
              <a:gd name="T47" fmla="*/ 139 h 168"/>
              <a:gd name="T48" fmla="*/ 136 w 168"/>
              <a:gd name="T49" fmla="*/ 136 h 168"/>
              <a:gd name="T50" fmla="*/ 141 w 168"/>
              <a:gd name="T51" fmla="*/ 129 h 168"/>
              <a:gd name="T52" fmla="*/ 146 w 168"/>
              <a:gd name="T53" fmla="*/ 129 h 168"/>
              <a:gd name="T54" fmla="*/ 152 w 168"/>
              <a:gd name="T55" fmla="*/ 122 h 168"/>
              <a:gd name="T56" fmla="*/ 156 w 168"/>
              <a:gd name="T57" fmla="*/ 118 h 168"/>
              <a:gd name="T58" fmla="*/ 156 w 168"/>
              <a:gd name="T59" fmla="*/ 106 h 168"/>
              <a:gd name="T60" fmla="*/ 161 w 168"/>
              <a:gd name="T61" fmla="*/ 106 h 168"/>
              <a:gd name="T62" fmla="*/ 161 w 168"/>
              <a:gd name="T63" fmla="*/ 98 h 168"/>
              <a:gd name="T64" fmla="*/ 161 w 168"/>
              <a:gd name="T65" fmla="*/ 94 h 168"/>
              <a:gd name="T66" fmla="*/ 161 w 168"/>
              <a:gd name="T67" fmla="*/ 89 h 168"/>
              <a:gd name="T68" fmla="*/ 161 w 168"/>
              <a:gd name="T69" fmla="*/ 82 h 168"/>
              <a:gd name="T70" fmla="*/ 161 w 168"/>
              <a:gd name="T71" fmla="*/ 78 h 168"/>
              <a:gd name="T72" fmla="*/ 166 w 168"/>
              <a:gd name="T73" fmla="*/ 65 h 168"/>
              <a:gd name="T74" fmla="*/ 168 w 168"/>
              <a:gd name="T75" fmla="*/ 61 h 168"/>
              <a:gd name="T76" fmla="*/ 168 w 168"/>
              <a:gd name="T77" fmla="*/ 2 h 168"/>
              <a:gd name="T78" fmla="*/ 168 w 168"/>
              <a:gd name="T79" fmla="*/ 0 h 168"/>
              <a:gd name="T80" fmla="*/ 124 w 168"/>
              <a:gd name="T81" fmla="*/ 25 h 168"/>
              <a:gd name="T82" fmla="*/ 112 w 168"/>
              <a:gd name="T83" fmla="*/ 25 h 168"/>
              <a:gd name="T84" fmla="*/ 100 w 168"/>
              <a:gd name="T85" fmla="*/ 29 h 168"/>
              <a:gd name="T86" fmla="*/ 84 w 168"/>
              <a:gd name="T87" fmla="*/ 25 h 168"/>
              <a:gd name="T88" fmla="*/ 77 w 168"/>
              <a:gd name="T89" fmla="*/ 25 h 168"/>
              <a:gd name="T90" fmla="*/ 69 w 168"/>
              <a:gd name="T91" fmla="*/ 17 h 168"/>
              <a:gd name="T92" fmla="*/ 61 w 168"/>
              <a:gd name="T93" fmla="*/ 13 h 168"/>
              <a:gd name="T94" fmla="*/ 62 w 168"/>
              <a:gd name="T95" fmla="*/ 13 h 168"/>
              <a:gd name="T96" fmla="*/ 1 w 168"/>
              <a:gd name="T97" fmla="*/ 13 h 168"/>
              <a:gd name="T98" fmla="*/ 0 w 168"/>
              <a:gd name="T99" fmla="*/ 13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68" h="168">
                <a:moveTo>
                  <a:pt x="0" y="13"/>
                </a:moveTo>
                <a:cubicBezTo>
                  <a:pt x="0" y="138"/>
                  <a:pt x="0" y="138"/>
                  <a:pt x="0" y="138"/>
                </a:cubicBezTo>
                <a:cubicBezTo>
                  <a:pt x="0" y="138"/>
                  <a:pt x="0" y="138"/>
                  <a:pt x="0" y="138"/>
                </a:cubicBezTo>
                <a:cubicBezTo>
                  <a:pt x="10" y="138"/>
                  <a:pt x="10" y="138"/>
                  <a:pt x="10" y="138"/>
                </a:cubicBezTo>
                <a:cubicBezTo>
                  <a:pt x="15" y="144"/>
                  <a:pt x="15" y="144"/>
                  <a:pt x="15" y="144"/>
                </a:cubicBezTo>
                <a:cubicBezTo>
                  <a:pt x="20" y="150"/>
                  <a:pt x="20" y="150"/>
                  <a:pt x="20" y="150"/>
                </a:cubicBezTo>
                <a:cubicBezTo>
                  <a:pt x="44" y="150"/>
                  <a:pt x="44" y="150"/>
                  <a:pt x="44" y="150"/>
                </a:cubicBezTo>
                <a:cubicBezTo>
                  <a:pt x="45" y="151"/>
                  <a:pt x="46" y="156"/>
                  <a:pt x="49" y="156"/>
                </a:cubicBezTo>
                <a:cubicBezTo>
                  <a:pt x="52" y="156"/>
                  <a:pt x="52" y="156"/>
                  <a:pt x="52" y="156"/>
                </a:cubicBezTo>
                <a:cubicBezTo>
                  <a:pt x="52" y="156"/>
                  <a:pt x="54" y="155"/>
                  <a:pt x="57" y="155"/>
                </a:cubicBezTo>
                <a:cubicBezTo>
                  <a:pt x="58" y="155"/>
                  <a:pt x="59" y="156"/>
                  <a:pt x="60" y="156"/>
                </a:cubicBezTo>
                <a:cubicBezTo>
                  <a:pt x="63" y="159"/>
                  <a:pt x="69" y="159"/>
                  <a:pt x="69" y="159"/>
                </a:cubicBezTo>
                <a:cubicBezTo>
                  <a:pt x="82" y="159"/>
                  <a:pt x="82" y="159"/>
                  <a:pt x="82" y="159"/>
                </a:cubicBezTo>
                <a:cubicBezTo>
                  <a:pt x="89" y="166"/>
                  <a:pt x="89" y="166"/>
                  <a:pt x="89" y="166"/>
                </a:cubicBezTo>
                <a:cubicBezTo>
                  <a:pt x="91" y="168"/>
                  <a:pt x="91" y="168"/>
                  <a:pt x="91" y="168"/>
                </a:cubicBezTo>
                <a:cubicBezTo>
                  <a:pt x="91" y="167"/>
                  <a:pt x="91" y="167"/>
                  <a:pt x="91" y="167"/>
                </a:cubicBezTo>
                <a:cubicBezTo>
                  <a:pt x="91" y="165"/>
                  <a:pt x="91" y="165"/>
                  <a:pt x="91" y="165"/>
                </a:cubicBezTo>
                <a:cubicBezTo>
                  <a:pt x="92" y="165"/>
                  <a:pt x="100" y="160"/>
                  <a:pt x="105" y="157"/>
                </a:cubicBezTo>
                <a:cubicBezTo>
                  <a:pt x="107" y="156"/>
                  <a:pt x="108" y="154"/>
                  <a:pt x="107" y="152"/>
                </a:cubicBezTo>
                <a:cubicBezTo>
                  <a:pt x="107" y="151"/>
                  <a:pt x="107" y="150"/>
                  <a:pt x="110" y="150"/>
                </a:cubicBezTo>
                <a:cubicBezTo>
                  <a:pt x="116" y="148"/>
                  <a:pt x="123" y="145"/>
                  <a:pt x="123" y="145"/>
                </a:cubicBezTo>
                <a:cubicBezTo>
                  <a:pt x="130" y="139"/>
                  <a:pt x="130" y="139"/>
                  <a:pt x="130" y="139"/>
                </a:cubicBezTo>
                <a:cubicBezTo>
                  <a:pt x="131" y="140"/>
                  <a:pt x="131" y="140"/>
                  <a:pt x="131" y="140"/>
                </a:cubicBezTo>
                <a:cubicBezTo>
                  <a:pt x="132" y="140"/>
                  <a:pt x="133" y="140"/>
                  <a:pt x="134" y="139"/>
                </a:cubicBezTo>
                <a:cubicBezTo>
                  <a:pt x="136" y="136"/>
                  <a:pt x="136" y="136"/>
                  <a:pt x="136" y="136"/>
                </a:cubicBezTo>
                <a:cubicBezTo>
                  <a:pt x="141" y="129"/>
                  <a:pt x="141" y="129"/>
                  <a:pt x="141" y="129"/>
                </a:cubicBezTo>
                <a:cubicBezTo>
                  <a:pt x="146" y="129"/>
                  <a:pt x="146" y="129"/>
                  <a:pt x="146" y="129"/>
                </a:cubicBezTo>
                <a:cubicBezTo>
                  <a:pt x="152" y="122"/>
                  <a:pt x="152" y="122"/>
                  <a:pt x="152" y="122"/>
                </a:cubicBezTo>
                <a:cubicBezTo>
                  <a:pt x="156" y="118"/>
                  <a:pt x="156" y="118"/>
                  <a:pt x="156" y="118"/>
                </a:cubicBezTo>
                <a:cubicBezTo>
                  <a:pt x="156" y="106"/>
                  <a:pt x="156" y="106"/>
                  <a:pt x="156" y="106"/>
                </a:cubicBezTo>
                <a:cubicBezTo>
                  <a:pt x="161" y="106"/>
                  <a:pt x="161" y="106"/>
                  <a:pt x="161" y="106"/>
                </a:cubicBezTo>
                <a:cubicBezTo>
                  <a:pt x="161" y="98"/>
                  <a:pt x="161" y="98"/>
                  <a:pt x="161" y="98"/>
                </a:cubicBezTo>
                <a:cubicBezTo>
                  <a:pt x="161" y="96"/>
                  <a:pt x="161" y="95"/>
                  <a:pt x="161" y="94"/>
                </a:cubicBezTo>
                <a:cubicBezTo>
                  <a:pt x="161" y="92"/>
                  <a:pt x="161" y="91"/>
                  <a:pt x="161" y="89"/>
                </a:cubicBezTo>
                <a:cubicBezTo>
                  <a:pt x="162" y="87"/>
                  <a:pt x="161" y="84"/>
                  <a:pt x="161" y="82"/>
                </a:cubicBezTo>
                <a:cubicBezTo>
                  <a:pt x="161" y="78"/>
                  <a:pt x="161" y="78"/>
                  <a:pt x="161" y="78"/>
                </a:cubicBezTo>
                <a:cubicBezTo>
                  <a:pt x="166" y="65"/>
                  <a:pt x="166" y="65"/>
                  <a:pt x="166" y="65"/>
                </a:cubicBezTo>
                <a:cubicBezTo>
                  <a:pt x="168" y="61"/>
                  <a:pt x="168" y="61"/>
                  <a:pt x="168" y="61"/>
                </a:cubicBezTo>
                <a:cubicBezTo>
                  <a:pt x="168" y="2"/>
                  <a:pt x="168" y="2"/>
                  <a:pt x="168" y="2"/>
                </a:cubicBezTo>
                <a:cubicBezTo>
                  <a:pt x="168" y="0"/>
                  <a:pt x="168" y="0"/>
                  <a:pt x="168" y="0"/>
                </a:cubicBezTo>
                <a:cubicBezTo>
                  <a:pt x="124" y="25"/>
                  <a:pt x="124" y="25"/>
                  <a:pt x="124" y="25"/>
                </a:cubicBezTo>
                <a:cubicBezTo>
                  <a:pt x="112" y="25"/>
                  <a:pt x="112" y="25"/>
                  <a:pt x="112" y="25"/>
                </a:cubicBezTo>
                <a:cubicBezTo>
                  <a:pt x="100" y="29"/>
                  <a:pt x="100" y="29"/>
                  <a:pt x="100" y="29"/>
                </a:cubicBezTo>
                <a:cubicBezTo>
                  <a:pt x="84" y="25"/>
                  <a:pt x="84" y="25"/>
                  <a:pt x="84" y="25"/>
                </a:cubicBezTo>
                <a:cubicBezTo>
                  <a:pt x="77" y="25"/>
                  <a:pt x="77" y="25"/>
                  <a:pt x="77" y="25"/>
                </a:cubicBezTo>
                <a:cubicBezTo>
                  <a:pt x="69" y="17"/>
                  <a:pt x="69" y="17"/>
                  <a:pt x="69" y="17"/>
                </a:cubicBezTo>
                <a:cubicBezTo>
                  <a:pt x="61" y="13"/>
                  <a:pt x="61" y="13"/>
                  <a:pt x="61" y="13"/>
                </a:cubicBezTo>
                <a:cubicBezTo>
                  <a:pt x="62" y="13"/>
                  <a:pt x="62" y="13"/>
                  <a:pt x="62" y="13"/>
                </a:cubicBezTo>
                <a:cubicBezTo>
                  <a:pt x="1" y="13"/>
                  <a:pt x="1" y="13"/>
                  <a:pt x="1" y="13"/>
                </a:cubicBezTo>
                <a:lnTo>
                  <a:pt x="0" y="13"/>
                </a:lnTo>
                <a:close/>
              </a:path>
            </a:pathLst>
          </a:custGeom>
          <a:solidFill>
            <a:srgbClr val="53A9FF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46" name="Freeform 53"/>
          <p:cNvSpPr>
            <a:spLocks/>
          </p:cNvSpPr>
          <p:nvPr/>
        </p:nvSpPr>
        <p:spPr bwMode="auto">
          <a:xfrm>
            <a:off x="6523602" y="3162099"/>
            <a:ext cx="660955" cy="414950"/>
          </a:xfrm>
          <a:custGeom>
            <a:avLst/>
            <a:gdLst>
              <a:gd name="T0" fmla="*/ 0 w 224"/>
              <a:gd name="T1" fmla="*/ 71 h 133"/>
              <a:gd name="T2" fmla="*/ 0 w 224"/>
              <a:gd name="T3" fmla="*/ 75 h 133"/>
              <a:gd name="T4" fmla="*/ 0 w 224"/>
              <a:gd name="T5" fmla="*/ 130 h 133"/>
              <a:gd name="T6" fmla="*/ 36 w 224"/>
              <a:gd name="T7" fmla="*/ 130 h 133"/>
              <a:gd name="T8" fmla="*/ 181 w 224"/>
              <a:gd name="T9" fmla="*/ 130 h 133"/>
              <a:gd name="T10" fmla="*/ 191 w 224"/>
              <a:gd name="T11" fmla="*/ 133 h 133"/>
              <a:gd name="T12" fmla="*/ 191 w 224"/>
              <a:gd name="T13" fmla="*/ 133 h 133"/>
              <a:gd name="T14" fmla="*/ 192 w 224"/>
              <a:gd name="T15" fmla="*/ 133 h 133"/>
              <a:gd name="T16" fmla="*/ 198 w 224"/>
              <a:gd name="T17" fmla="*/ 130 h 133"/>
              <a:gd name="T18" fmla="*/ 211 w 224"/>
              <a:gd name="T19" fmla="*/ 118 h 133"/>
              <a:gd name="T20" fmla="*/ 211 w 224"/>
              <a:gd name="T21" fmla="*/ 118 h 133"/>
              <a:gd name="T22" fmla="*/ 211 w 224"/>
              <a:gd name="T23" fmla="*/ 113 h 133"/>
              <a:gd name="T24" fmla="*/ 215 w 224"/>
              <a:gd name="T25" fmla="*/ 107 h 133"/>
              <a:gd name="T26" fmla="*/ 215 w 224"/>
              <a:gd name="T27" fmla="*/ 92 h 133"/>
              <a:gd name="T28" fmla="*/ 208 w 224"/>
              <a:gd name="T29" fmla="*/ 79 h 133"/>
              <a:gd name="T30" fmla="*/ 208 w 224"/>
              <a:gd name="T31" fmla="*/ 79 h 133"/>
              <a:gd name="T32" fmla="*/ 205 w 224"/>
              <a:gd name="T33" fmla="*/ 80 h 133"/>
              <a:gd name="T34" fmla="*/ 205 w 224"/>
              <a:gd name="T35" fmla="*/ 80 h 133"/>
              <a:gd name="T36" fmla="*/ 205 w 224"/>
              <a:gd name="T37" fmla="*/ 79 h 133"/>
              <a:gd name="T38" fmla="*/ 206 w 224"/>
              <a:gd name="T39" fmla="*/ 78 h 133"/>
              <a:gd name="T40" fmla="*/ 206 w 224"/>
              <a:gd name="T41" fmla="*/ 78 h 133"/>
              <a:gd name="T42" fmla="*/ 206 w 224"/>
              <a:gd name="T43" fmla="*/ 78 h 133"/>
              <a:gd name="T44" fmla="*/ 207 w 224"/>
              <a:gd name="T45" fmla="*/ 75 h 133"/>
              <a:gd name="T46" fmla="*/ 209 w 224"/>
              <a:gd name="T47" fmla="*/ 69 h 133"/>
              <a:gd name="T48" fmla="*/ 215 w 224"/>
              <a:gd name="T49" fmla="*/ 60 h 133"/>
              <a:gd name="T50" fmla="*/ 215 w 224"/>
              <a:gd name="T51" fmla="*/ 49 h 133"/>
              <a:gd name="T52" fmla="*/ 224 w 224"/>
              <a:gd name="T53" fmla="*/ 46 h 133"/>
              <a:gd name="T54" fmla="*/ 223 w 224"/>
              <a:gd name="T55" fmla="*/ 46 h 133"/>
              <a:gd name="T56" fmla="*/ 222 w 224"/>
              <a:gd name="T57" fmla="*/ 45 h 133"/>
              <a:gd name="T58" fmla="*/ 215 w 224"/>
              <a:gd name="T59" fmla="*/ 37 h 133"/>
              <a:gd name="T60" fmla="*/ 213 w 224"/>
              <a:gd name="T61" fmla="*/ 30 h 133"/>
              <a:gd name="T62" fmla="*/ 209 w 224"/>
              <a:gd name="T63" fmla="*/ 21 h 133"/>
              <a:gd name="T64" fmla="*/ 209 w 224"/>
              <a:gd name="T65" fmla="*/ 21 h 133"/>
              <a:gd name="T66" fmla="*/ 208 w 224"/>
              <a:gd name="T67" fmla="*/ 21 h 133"/>
              <a:gd name="T68" fmla="*/ 204 w 224"/>
              <a:gd name="T69" fmla="*/ 24 h 133"/>
              <a:gd name="T70" fmla="*/ 206 w 224"/>
              <a:gd name="T71" fmla="*/ 21 h 133"/>
              <a:gd name="T72" fmla="*/ 205 w 224"/>
              <a:gd name="T73" fmla="*/ 16 h 133"/>
              <a:gd name="T74" fmla="*/ 204 w 224"/>
              <a:gd name="T75" fmla="*/ 2 h 133"/>
              <a:gd name="T76" fmla="*/ 26 w 224"/>
              <a:gd name="T77" fmla="*/ 2 h 133"/>
              <a:gd name="T78" fmla="*/ 25 w 224"/>
              <a:gd name="T79" fmla="*/ 1 h 133"/>
              <a:gd name="T80" fmla="*/ 25 w 224"/>
              <a:gd name="T81" fmla="*/ 1 h 133"/>
              <a:gd name="T82" fmla="*/ 18 w 224"/>
              <a:gd name="T83" fmla="*/ 1 h 133"/>
              <a:gd name="T84" fmla="*/ 18 w 224"/>
              <a:gd name="T85" fmla="*/ 0 h 133"/>
              <a:gd name="T86" fmla="*/ 17 w 224"/>
              <a:gd name="T87" fmla="*/ 0 h 133"/>
              <a:gd name="T88" fmla="*/ 0 w 224"/>
              <a:gd name="T89" fmla="*/ 10 h 133"/>
              <a:gd name="T90" fmla="*/ 0 w 224"/>
              <a:gd name="T91" fmla="*/ 12 h 133"/>
              <a:gd name="T92" fmla="*/ 0 w 224"/>
              <a:gd name="T93" fmla="*/ 71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24" h="133">
                <a:moveTo>
                  <a:pt x="0" y="71"/>
                </a:moveTo>
                <a:cubicBezTo>
                  <a:pt x="0" y="75"/>
                  <a:pt x="0" y="75"/>
                  <a:pt x="0" y="75"/>
                </a:cubicBezTo>
                <a:cubicBezTo>
                  <a:pt x="0" y="130"/>
                  <a:pt x="0" y="130"/>
                  <a:pt x="0" y="130"/>
                </a:cubicBezTo>
                <a:cubicBezTo>
                  <a:pt x="36" y="130"/>
                  <a:pt x="36" y="130"/>
                  <a:pt x="36" y="130"/>
                </a:cubicBezTo>
                <a:cubicBezTo>
                  <a:pt x="181" y="130"/>
                  <a:pt x="181" y="130"/>
                  <a:pt x="181" y="130"/>
                </a:cubicBezTo>
                <a:cubicBezTo>
                  <a:pt x="182" y="130"/>
                  <a:pt x="186" y="133"/>
                  <a:pt x="191" y="133"/>
                </a:cubicBezTo>
                <a:cubicBezTo>
                  <a:pt x="191" y="133"/>
                  <a:pt x="191" y="133"/>
                  <a:pt x="191" y="133"/>
                </a:cubicBezTo>
                <a:cubicBezTo>
                  <a:pt x="192" y="133"/>
                  <a:pt x="192" y="133"/>
                  <a:pt x="192" y="133"/>
                </a:cubicBezTo>
                <a:cubicBezTo>
                  <a:pt x="195" y="133"/>
                  <a:pt x="197" y="132"/>
                  <a:pt x="198" y="130"/>
                </a:cubicBezTo>
                <a:cubicBezTo>
                  <a:pt x="204" y="124"/>
                  <a:pt x="209" y="119"/>
                  <a:pt x="211" y="118"/>
                </a:cubicBezTo>
                <a:cubicBezTo>
                  <a:pt x="211" y="118"/>
                  <a:pt x="211" y="118"/>
                  <a:pt x="211" y="118"/>
                </a:cubicBezTo>
                <a:cubicBezTo>
                  <a:pt x="211" y="113"/>
                  <a:pt x="211" y="113"/>
                  <a:pt x="211" y="113"/>
                </a:cubicBezTo>
                <a:cubicBezTo>
                  <a:pt x="215" y="107"/>
                  <a:pt x="215" y="107"/>
                  <a:pt x="215" y="107"/>
                </a:cubicBezTo>
                <a:cubicBezTo>
                  <a:pt x="215" y="92"/>
                  <a:pt x="215" y="92"/>
                  <a:pt x="215" y="92"/>
                </a:cubicBezTo>
                <a:cubicBezTo>
                  <a:pt x="208" y="79"/>
                  <a:pt x="208" y="79"/>
                  <a:pt x="208" y="79"/>
                </a:cubicBezTo>
                <a:cubicBezTo>
                  <a:pt x="208" y="79"/>
                  <a:pt x="208" y="79"/>
                  <a:pt x="208" y="79"/>
                </a:cubicBezTo>
                <a:cubicBezTo>
                  <a:pt x="205" y="80"/>
                  <a:pt x="205" y="80"/>
                  <a:pt x="205" y="80"/>
                </a:cubicBezTo>
                <a:cubicBezTo>
                  <a:pt x="205" y="80"/>
                  <a:pt x="205" y="80"/>
                  <a:pt x="205" y="80"/>
                </a:cubicBezTo>
                <a:cubicBezTo>
                  <a:pt x="205" y="79"/>
                  <a:pt x="205" y="79"/>
                  <a:pt x="205" y="79"/>
                </a:cubicBezTo>
                <a:cubicBezTo>
                  <a:pt x="205" y="78"/>
                  <a:pt x="206" y="78"/>
                  <a:pt x="206" y="78"/>
                </a:cubicBezTo>
                <a:cubicBezTo>
                  <a:pt x="206" y="78"/>
                  <a:pt x="206" y="78"/>
                  <a:pt x="206" y="78"/>
                </a:cubicBezTo>
                <a:cubicBezTo>
                  <a:pt x="206" y="78"/>
                  <a:pt x="206" y="78"/>
                  <a:pt x="206" y="78"/>
                </a:cubicBezTo>
                <a:cubicBezTo>
                  <a:pt x="207" y="75"/>
                  <a:pt x="207" y="75"/>
                  <a:pt x="207" y="75"/>
                </a:cubicBezTo>
                <a:cubicBezTo>
                  <a:pt x="209" y="69"/>
                  <a:pt x="209" y="69"/>
                  <a:pt x="209" y="69"/>
                </a:cubicBezTo>
                <a:cubicBezTo>
                  <a:pt x="215" y="60"/>
                  <a:pt x="215" y="60"/>
                  <a:pt x="215" y="60"/>
                </a:cubicBezTo>
                <a:cubicBezTo>
                  <a:pt x="215" y="49"/>
                  <a:pt x="215" y="49"/>
                  <a:pt x="215" y="49"/>
                </a:cubicBezTo>
                <a:cubicBezTo>
                  <a:pt x="224" y="46"/>
                  <a:pt x="224" y="46"/>
                  <a:pt x="224" y="46"/>
                </a:cubicBezTo>
                <a:cubicBezTo>
                  <a:pt x="223" y="46"/>
                  <a:pt x="223" y="46"/>
                  <a:pt x="223" y="46"/>
                </a:cubicBezTo>
                <a:cubicBezTo>
                  <a:pt x="222" y="45"/>
                  <a:pt x="222" y="45"/>
                  <a:pt x="222" y="45"/>
                </a:cubicBezTo>
                <a:cubicBezTo>
                  <a:pt x="215" y="37"/>
                  <a:pt x="215" y="37"/>
                  <a:pt x="215" y="37"/>
                </a:cubicBezTo>
                <a:cubicBezTo>
                  <a:pt x="213" y="30"/>
                  <a:pt x="213" y="30"/>
                  <a:pt x="213" y="30"/>
                </a:cubicBezTo>
                <a:cubicBezTo>
                  <a:pt x="209" y="21"/>
                  <a:pt x="209" y="21"/>
                  <a:pt x="209" y="21"/>
                </a:cubicBezTo>
                <a:cubicBezTo>
                  <a:pt x="209" y="21"/>
                  <a:pt x="209" y="21"/>
                  <a:pt x="209" y="21"/>
                </a:cubicBezTo>
                <a:cubicBezTo>
                  <a:pt x="208" y="21"/>
                  <a:pt x="208" y="21"/>
                  <a:pt x="208" y="21"/>
                </a:cubicBezTo>
                <a:cubicBezTo>
                  <a:pt x="204" y="24"/>
                  <a:pt x="204" y="24"/>
                  <a:pt x="204" y="24"/>
                </a:cubicBezTo>
                <a:cubicBezTo>
                  <a:pt x="206" y="21"/>
                  <a:pt x="206" y="21"/>
                  <a:pt x="206" y="21"/>
                </a:cubicBezTo>
                <a:cubicBezTo>
                  <a:pt x="205" y="20"/>
                  <a:pt x="205" y="18"/>
                  <a:pt x="205" y="16"/>
                </a:cubicBezTo>
                <a:cubicBezTo>
                  <a:pt x="205" y="8"/>
                  <a:pt x="204" y="3"/>
                  <a:pt x="204" y="2"/>
                </a:cubicBezTo>
                <a:cubicBezTo>
                  <a:pt x="26" y="2"/>
                  <a:pt x="26" y="2"/>
                  <a:pt x="26" y="2"/>
                </a:cubicBezTo>
                <a:cubicBezTo>
                  <a:pt x="25" y="1"/>
                  <a:pt x="25" y="1"/>
                  <a:pt x="25" y="1"/>
                </a:cubicBezTo>
                <a:cubicBezTo>
                  <a:pt x="25" y="1"/>
                  <a:pt x="25" y="1"/>
                  <a:pt x="25" y="1"/>
                </a:cubicBezTo>
                <a:cubicBezTo>
                  <a:pt x="18" y="1"/>
                  <a:pt x="18" y="1"/>
                  <a:pt x="18" y="1"/>
                </a:cubicBezTo>
                <a:cubicBezTo>
                  <a:pt x="18" y="0"/>
                  <a:pt x="18" y="0"/>
                  <a:pt x="18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2"/>
                  <a:pt x="0" y="12"/>
                  <a:pt x="0" y="12"/>
                </a:cubicBezTo>
                <a:lnTo>
                  <a:pt x="0" y="71"/>
                </a:lnTo>
                <a:close/>
              </a:path>
            </a:pathLst>
          </a:custGeom>
          <a:solidFill>
            <a:srgbClr val="0054A6"/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49" name="Freeform 56"/>
          <p:cNvSpPr>
            <a:spLocks noEditPoints="1"/>
          </p:cNvSpPr>
          <p:nvPr/>
        </p:nvSpPr>
        <p:spPr bwMode="auto">
          <a:xfrm>
            <a:off x="6598677" y="2702079"/>
            <a:ext cx="895010" cy="702463"/>
          </a:xfrm>
          <a:custGeom>
            <a:avLst/>
            <a:gdLst>
              <a:gd name="T0" fmla="*/ 269 w 304"/>
              <a:gd name="T1" fmla="*/ 190 h 226"/>
              <a:gd name="T2" fmla="*/ 269 w 304"/>
              <a:gd name="T3" fmla="*/ 135 h 226"/>
              <a:gd name="T4" fmla="*/ 273 w 304"/>
              <a:gd name="T5" fmla="*/ 106 h 226"/>
              <a:gd name="T6" fmla="*/ 269 w 304"/>
              <a:gd name="T7" fmla="*/ 0 h 226"/>
              <a:gd name="T8" fmla="*/ 169 w 304"/>
              <a:gd name="T9" fmla="*/ 19 h 226"/>
              <a:gd name="T10" fmla="*/ 141 w 304"/>
              <a:gd name="T11" fmla="*/ 47 h 226"/>
              <a:gd name="T12" fmla="*/ 149 w 304"/>
              <a:gd name="T13" fmla="*/ 54 h 226"/>
              <a:gd name="T14" fmla="*/ 145 w 304"/>
              <a:gd name="T15" fmla="*/ 62 h 226"/>
              <a:gd name="T16" fmla="*/ 149 w 304"/>
              <a:gd name="T17" fmla="*/ 78 h 226"/>
              <a:gd name="T18" fmla="*/ 118 w 304"/>
              <a:gd name="T19" fmla="*/ 90 h 226"/>
              <a:gd name="T20" fmla="*/ 94 w 304"/>
              <a:gd name="T21" fmla="*/ 93 h 226"/>
              <a:gd name="T22" fmla="*/ 36 w 304"/>
              <a:gd name="T23" fmla="*/ 93 h 226"/>
              <a:gd name="T24" fmla="*/ 32 w 304"/>
              <a:gd name="T25" fmla="*/ 129 h 226"/>
              <a:gd name="T26" fmla="*/ 0 w 304"/>
              <a:gd name="T27" fmla="*/ 148 h 226"/>
              <a:gd name="T28" fmla="*/ 179 w 304"/>
              <a:gd name="T29" fmla="*/ 150 h 226"/>
              <a:gd name="T30" fmla="*/ 179 w 304"/>
              <a:gd name="T31" fmla="*/ 172 h 226"/>
              <a:gd name="T32" fmla="*/ 188 w 304"/>
              <a:gd name="T33" fmla="*/ 178 h 226"/>
              <a:gd name="T34" fmla="*/ 198 w 304"/>
              <a:gd name="T35" fmla="*/ 193 h 226"/>
              <a:gd name="T36" fmla="*/ 214 w 304"/>
              <a:gd name="T37" fmla="*/ 202 h 226"/>
              <a:gd name="T38" fmla="*/ 236 w 304"/>
              <a:gd name="T39" fmla="*/ 219 h 226"/>
              <a:gd name="T40" fmla="*/ 247 w 304"/>
              <a:gd name="T41" fmla="*/ 210 h 226"/>
              <a:gd name="T42" fmla="*/ 239 w 304"/>
              <a:gd name="T43" fmla="*/ 220 h 226"/>
              <a:gd name="T44" fmla="*/ 238 w 304"/>
              <a:gd name="T45" fmla="*/ 222 h 226"/>
              <a:gd name="T46" fmla="*/ 236 w 304"/>
              <a:gd name="T47" fmla="*/ 225 h 226"/>
              <a:gd name="T48" fmla="*/ 239 w 304"/>
              <a:gd name="T49" fmla="*/ 225 h 226"/>
              <a:gd name="T50" fmla="*/ 241 w 304"/>
              <a:gd name="T51" fmla="*/ 223 h 226"/>
              <a:gd name="T52" fmla="*/ 242 w 304"/>
              <a:gd name="T53" fmla="*/ 221 h 226"/>
              <a:gd name="T54" fmla="*/ 299 w 304"/>
              <a:gd name="T55" fmla="*/ 200 h 226"/>
              <a:gd name="T56" fmla="*/ 298 w 304"/>
              <a:gd name="T57" fmla="*/ 200 h 226"/>
              <a:gd name="T58" fmla="*/ 299 w 304"/>
              <a:gd name="T59" fmla="*/ 200 h 226"/>
              <a:gd name="T60" fmla="*/ 302 w 304"/>
              <a:gd name="T61" fmla="*/ 207 h 226"/>
              <a:gd name="T62" fmla="*/ 298 w 304"/>
              <a:gd name="T63" fmla="*/ 209 h 226"/>
              <a:gd name="T64" fmla="*/ 296 w 304"/>
              <a:gd name="T65" fmla="*/ 208 h 226"/>
              <a:gd name="T66" fmla="*/ 294 w 304"/>
              <a:gd name="T67" fmla="*/ 209 h 226"/>
              <a:gd name="T68" fmla="*/ 291 w 304"/>
              <a:gd name="T69" fmla="*/ 209 h 226"/>
              <a:gd name="T70" fmla="*/ 288 w 304"/>
              <a:gd name="T71" fmla="*/ 212 h 226"/>
              <a:gd name="T72" fmla="*/ 284 w 304"/>
              <a:gd name="T73" fmla="*/ 212 h 226"/>
              <a:gd name="T74" fmla="*/ 290 w 304"/>
              <a:gd name="T75" fmla="*/ 207 h 226"/>
              <a:gd name="T76" fmla="*/ 290 w 304"/>
              <a:gd name="T77" fmla="*/ 205 h 226"/>
              <a:gd name="T78" fmla="*/ 284 w 304"/>
              <a:gd name="T79" fmla="*/ 209 h 226"/>
              <a:gd name="T80" fmla="*/ 270 w 304"/>
              <a:gd name="T81" fmla="*/ 211 h 226"/>
              <a:gd name="T82" fmla="*/ 264 w 304"/>
              <a:gd name="T83" fmla="*/ 212 h 226"/>
              <a:gd name="T84" fmla="*/ 259 w 304"/>
              <a:gd name="T85" fmla="*/ 212 h 226"/>
              <a:gd name="T86" fmla="*/ 251 w 304"/>
              <a:gd name="T87" fmla="*/ 216 h 226"/>
              <a:gd name="T88" fmla="*/ 247 w 304"/>
              <a:gd name="T89" fmla="*/ 216 h 226"/>
              <a:gd name="T90" fmla="*/ 244 w 304"/>
              <a:gd name="T91" fmla="*/ 219 h 226"/>
              <a:gd name="T92" fmla="*/ 244 w 304"/>
              <a:gd name="T93" fmla="*/ 221 h 226"/>
              <a:gd name="T94" fmla="*/ 245 w 304"/>
              <a:gd name="T95" fmla="*/ 223 h 226"/>
              <a:gd name="T96" fmla="*/ 250 w 304"/>
              <a:gd name="T97" fmla="*/ 223 h 226"/>
              <a:gd name="T98" fmla="*/ 253 w 304"/>
              <a:gd name="T99" fmla="*/ 222 h 226"/>
              <a:gd name="T100" fmla="*/ 256 w 304"/>
              <a:gd name="T101" fmla="*/ 222 h 226"/>
              <a:gd name="T102" fmla="*/ 259 w 304"/>
              <a:gd name="T103" fmla="*/ 222 h 226"/>
              <a:gd name="T104" fmla="*/ 264 w 304"/>
              <a:gd name="T105" fmla="*/ 221 h 226"/>
              <a:gd name="T106" fmla="*/ 269 w 304"/>
              <a:gd name="T107" fmla="*/ 221 h 226"/>
              <a:gd name="T108" fmla="*/ 273 w 304"/>
              <a:gd name="T109" fmla="*/ 219 h 226"/>
              <a:gd name="T110" fmla="*/ 279 w 304"/>
              <a:gd name="T111" fmla="*/ 218 h 226"/>
              <a:gd name="T112" fmla="*/ 285 w 304"/>
              <a:gd name="T113" fmla="*/ 216 h 226"/>
              <a:gd name="T114" fmla="*/ 288 w 304"/>
              <a:gd name="T115" fmla="*/ 216 h 226"/>
              <a:gd name="T116" fmla="*/ 292 w 304"/>
              <a:gd name="T117" fmla="*/ 214 h 226"/>
              <a:gd name="T118" fmla="*/ 295 w 304"/>
              <a:gd name="T119" fmla="*/ 212 h 226"/>
              <a:gd name="T120" fmla="*/ 298 w 304"/>
              <a:gd name="T121" fmla="*/ 210 h 226"/>
              <a:gd name="T122" fmla="*/ 302 w 304"/>
              <a:gd name="T123" fmla="*/ 209 h 226"/>
              <a:gd name="T124" fmla="*/ 304 w 304"/>
              <a:gd name="T125" fmla="*/ 207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04" h="226">
                <a:moveTo>
                  <a:pt x="262" y="205"/>
                </a:moveTo>
                <a:cubicBezTo>
                  <a:pt x="262" y="195"/>
                  <a:pt x="262" y="195"/>
                  <a:pt x="262" y="195"/>
                </a:cubicBezTo>
                <a:cubicBezTo>
                  <a:pt x="269" y="190"/>
                  <a:pt x="269" y="190"/>
                  <a:pt x="269" y="190"/>
                </a:cubicBezTo>
                <a:cubicBezTo>
                  <a:pt x="269" y="189"/>
                  <a:pt x="269" y="189"/>
                  <a:pt x="269" y="189"/>
                </a:cubicBezTo>
                <a:cubicBezTo>
                  <a:pt x="269" y="186"/>
                  <a:pt x="270" y="172"/>
                  <a:pt x="270" y="158"/>
                </a:cubicBezTo>
                <a:cubicBezTo>
                  <a:pt x="270" y="147"/>
                  <a:pt x="270" y="137"/>
                  <a:pt x="269" y="135"/>
                </a:cubicBezTo>
                <a:cubicBezTo>
                  <a:pt x="268" y="135"/>
                  <a:pt x="267" y="132"/>
                  <a:pt x="272" y="112"/>
                </a:cubicBezTo>
                <a:cubicBezTo>
                  <a:pt x="273" y="108"/>
                  <a:pt x="273" y="108"/>
                  <a:pt x="273" y="108"/>
                </a:cubicBezTo>
                <a:cubicBezTo>
                  <a:pt x="273" y="106"/>
                  <a:pt x="273" y="106"/>
                  <a:pt x="273" y="106"/>
                </a:cubicBezTo>
                <a:cubicBezTo>
                  <a:pt x="274" y="102"/>
                  <a:pt x="275" y="98"/>
                  <a:pt x="276" y="96"/>
                </a:cubicBezTo>
                <a:cubicBezTo>
                  <a:pt x="269" y="85"/>
                  <a:pt x="269" y="85"/>
                  <a:pt x="269" y="85"/>
                </a:cubicBezTo>
                <a:cubicBezTo>
                  <a:pt x="269" y="0"/>
                  <a:pt x="269" y="0"/>
                  <a:pt x="269" y="0"/>
                </a:cubicBezTo>
                <a:cubicBezTo>
                  <a:pt x="268" y="0"/>
                  <a:pt x="268" y="0"/>
                  <a:pt x="268" y="0"/>
                </a:cubicBezTo>
                <a:cubicBezTo>
                  <a:pt x="192" y="0"/>
                  <a:pt x="192" y="0"/>
                  <a:pt x="192" y="0"/>
                </a:cubicBezTo>
                <a:cubicBezTo>
                  <a:pt x="169" y="19"/>
                  <a:pt x="169" y="19"/>
                  <a:pt x="169" y="19"/>
                </a:cubicBezTo>
                <a:cubicBezTo>
                  <a:pt x="161" y="35"/>
                  <a:pt x="161" y="35"/>
                  <a:pt x="161" y="35"/>
                </a:cubicBezTo>
                <a:cubicBezTo>
                  <a:pt x="145" y="43"/>
                  <a:pt x="145" y="43"/>
                  <a:pt x="145" y="43"/>
                </a:cubicBezTo>
                <a:cubicBezTo>
                  <a:pt x="141" y="47"/>
                  <a:pt x="141" y="47"/>
                  <a:pt x="141" y="47"/>
                </a:cubicBezTo>
                <a:cubicBezTo>
                  <a:pt x="145" y="50"/>
                  <a:pt x="145" y="50"/>
                  <a:pt x="145" y="50"/>
                </a:cubicBezTo>
                <a:cubicBezTo>
                  <a:pt x="149" y="50"/>
                  <a:pt x="149" y="50"/>
                  <a:pt x="149" y="50"/>
                </a:cubicBezTo>
                <a:cubicBezTo>
                  <a:pt x="149" y="54"/>
                  <a:pt x="149" y="54"/>
                  <a:pt x="149" y="54"/>
                </a:cubicBezTo>
                <a:cubicBezTo>
                  <a:pt x="149" y="58"/>
                  <a:pt x="149" y="58"/>
                  <a:pt x="149" y="58"/>
                </a:cubicBezTo>
                <a:cubicBezTo>
                  <a:pt x="145" y="58"/>
                  <a:pt x="145" y="58"/>
                  <a:pt x="145" y="58"/>
                </a:cubicBezTo>
                <a:cubicBezTo>
                  <a:pt x="145" y="62"/>
                  <a:pt x="145" y="62"/>
                  <a:pt x="145" y="62"/>
                </a:cubicBezTo>
                <a:cubicBezTo>
                  <a:pt x="149" y="66"/>
                  <a:pt x="149" y="66"/>
                  <a:pt x="149" y="66"/>
                </a:cubicBezTo>
                <a:cubicBezTo>
                  <a:pt x="149" y="70"/>
                  <a:pt x="149" y="70"/>
                  <a:pt x="149" y="70"/>
                </a:cubicBezTo>
                <a:cubicBezTo>
                  <a:pt x="149" y="78"/>
                  <a:pt x="149" y="78"/>
                  <a:pt x="149" y="78"/>
                </a:cubicBezTo>
                <a:cubicBezTo>
                  <a:pt x="137" y="78"/>
                  <a:pt x="137" y="78"/>
                  <a:pt x="137" y="78"/>
                </a:cubicBezTo>
                <a:cubicBezTo>
                  <a:pt x="126" y="90"/>
                  <a:pt x="126" y="90"/>
                  <a:pt x="126" y="90"/>
                </a:cubicBezTo>
                <a:cubicBezTo>
                  <a:pt x="118" y="90"/>
                  <a:pt x="118" y="90"/>
                  <a:pt x="118" y="90"/>
                </a:cubicBezTo>
                <a:cubicBezTo>
                  <a:pt x="106" y="90"/>
                  <a:pt x="106" y="90"/>
                  <a:pt x="106" y="90"/>
                </a:cubicBezTo>
                <a:cubicBezTo>
                  <a:pt x="102" y="90"/>
                  <a:pt x="102" y="90"/>
                  <a:pt x="102" y="90"/>
                </a:cubicBezTo>
                <a:cubicBezTo>
                  <a:pt x="94" y="93"/>
                  <a:pt x="94" y="93"/>
                  <a:pt x="94" y="93"/>
                </a:cubicBezTo>
                <a:cubicBezTo>
                  <a:pt x="91" y="90"/>
                  <a:pt x="91" y="90"/>
                  <a:pt x="91" y="90"/>
                </a:cubicBezTo>
                <a:cubicBezTo>
                  <a:pt x="75" y="86"/>
                  <a:pt x="75" y="86"/>
                  <a:pt x="75" y="86"/>
                </a:cubicBezTo>
                <a:cubicBezTo>
                  <a:pt x="36" y="93"/>
                  <a:pt x="36" y="93"/>
                  <a:pt x="36" y="93"/>
                </a:cubicBezTo>
                <a:cubicBezTo>
                  <a:pt x="44" y="117"/>
                  <a:pt x="44" y="117"/>
                  <a:pt x="44" y="117"/>
                </a:cubicBezTo>
                <a:cubicBezTo>
                  <a:pt x="36" y="121"/>
                  <a:pt x="36" y="121"/>
                  <a:pt x="36" y="121"/>
                </a:cubicBezTo>
                <a:cubicBezTo>
                  <a:pt x="32" y="129"/>
                  <a:pt x="32" y="129"/>
                  <a:pt x="32" y="129"/>
                </a:cubicBezTo>
                <a:cubicBezTo>
                  <a:pt x="28" y="129"/>
                  <a:pt x="28" y="129"/>
                  <a:pt x="28" y="129"/>
                </a:cubicBezTo>
                <a:cubicBezTo>
                  <a:pt x="1" y="148"/>
                  <a:pt x="1" y="148"/>
                  <a:pt x="1" y="148"/>
                </a:cubicBezTo>
                <a:cubicBezTo>
                  <a:pt x="0" y="148"/>
                  <a:pt x="0" y="148"/>
                  <a:pt x="0" y="148"/>
                </a:cubicBezTo>
                <a:cubicBezTo>
                  <a:pt x="0" y="149"/>
                  <a:pt x="0" y="149"/>
                  <a:pt x="0" y="149"/>
                </a:cubicBezTo>
                <a:cubicBezTo>
                  <a:pt x="1" y="150"/>
                  <a:pt x="1" y="150"/>
                  <a:pt x="1" y="150"/>
                </a:cubicBezTo>
                <a:cubicBezTo>
                  <a:pt x="179" y="150"/>
                  <a:pt x="179" y="150"/>
                  <a:pt x="179" y="150"/>
                </a:cubicBezTo>
                <a:cubicBezTo>
                  <a:pt x="179" y="151"/>
                  <a:pt x="180" y="156"/>
                  <a:pt x="180" y="164"/>
                </a:cubicBezTo>
                <a:cubicBezTo>
                  <a:pt x="180" y="166"/>
                  <a:pt x="180" y="168"/>
                  <a:pt x="181" y="169"/>
                </a:cubicBezTo>
                <a:cubicBezTo>
                  <a:pt x="179" y="172"/>
                  <a:pt x="179" y="172"/>
                  <a:pt x="179" y="172"/>
                </a:cubicBezTo>
                <a:cubicBezTo>
                  <a:pt x="183" y="169"/>
                  <a:pt x="183" y="169"/>
                  <a:pt x="183" y="169"/>
                </a:cubicBezTo>
                <a:cubicBezTo>
                  <a:pt x="183" y="169"/>
                  <a:pt x="183" y="169"/>
                  <a:pt x="184" y="169"/>
                </a:cubicBezTo>
                <a:cubicBezTo>
                  <a:pt x="188" y="178"/>
                  <a:pt x="188" y="178"/>
                  <a:pt x="188" y="178"/>
                </a:cubicBezTo>
                <a:cubicBezTo>
                  <a:pt x="190" y="185"/>
                  <a:pt x="190" y="185"/>
                  <a:pt x="190" y="185"/>
                </a:cubicBezTo>
                <a:cubicBezTo>
                  <a:pt x="197" y="193"/>
                  <a:pt x="197" y="193"/>
                  <a:pt x="197" y="193"/>
                </a:cubicBezTo>
                <a:cubicBezTo>
                  <a:pt x="198" y="193"/>
                  <a:pt x="198" y="193"/>
                  <a:pt x="198" y="193"/>
                </a:cubicBezTo>
                <a:cubicBezTo>
                  <a:pt x="199" y="193"/>
                  <a:pt x="199" y="193"/>
                  <a:pt x="199" y="193"/>
                </a:cubicBezTo>
                <a:cubicBezTo>
                  <a:pt x="203" y="193"/>
                  <a:pt x="203" y="193"/>
                  <a:pt x="203" y="193"/>
                </a:cubicBezTo>
                <a:cubicBezTo>
                  <a:pt x="214" y="202"/>
                  <a:pt x="214" y="202"/>
                  <a:pt x="214" y="202"/>
                </a:cubicBezTo>
                <a:cubicBezTo>
                  <a:pt x="224" y="211"/>
                  <a:pt x="224" y="211"/>
                  <a:pt x="224" y="211"/>
                </a:cubicBezTo>
                <a:cubicBezTo>
                  <a:pt x="230" y="211"/>
                  <a:pt x="230" y="211"/>
                  <a:pt x="230" y="211"/>
                </a:cubicBezTo>
                <a:cubicBezTo>
                  <a:pt x="236" y="219"/>
                  <a:pt x="236" y="219"/>
                  <a:pt x="236" y="219"/>
                </a:cubicBezTo>
                <a:cubicBezTo>
                  <a:pt x="239" y="214"/>
                  <a:pt x="239" y="214"/>
                  <a:pt x="239" y="214"/>
                </a:cubicBezTo>
                <a:cubicBezTo>
                  <a:pt x="243" y="214"/>
                  <a:pt x="243" y="214"/>
                  <a:pt x="243" y="214"/>
                </a:cubicBezTo>
                <a:cubicBezTo>
                  <a:pt x="247" y="210"/>
                  <a:pt x="247" y="210"/>
                  <a:pt x="247" y="210"/>
                </a:cubicBezTo>
                <a:cubicBezTo>
                  <a:pt x="262" y="205"/>
                  <a:pt x="262" y="205"/>
                  <a:pt x="262" y="205"/>
                </a:cubicBezTo>
                <a:close/>
                <a:moveTo>
                  <a:pt x="240" y="221"/>
                </a:moveTo>
                <a:cubicBezTo>
                  <a:pt x="239" y="220"/>
                  <a:pt x="239" y="220"/>
                  <a:pt x="239" y="220"/>
                </a:cubicBezTo>
                <a:cubicBezTo>
                  <a:pt x="238" y="221"/>
                  <a:pt x="238" y="221"/>
                  <a:pt x="238" y="221"/>
                </a:cubicBezTo>
                <a:cubicBezTo>
                  <a:pt x="238" y="222"/>
                  <a:pt x="238" y="222"/>
                  <a:pt x="238" y="222"/>
                </a:cubicBezTo>
                <a:cubicBezTo>
                  <a:pt x="238" y="222"/>
                  <a:pt x="238" y="222"/>
                  <a:pt x="238" y="222"/>
                </a:cubicBezTo>
                <a:cubicBezTo>
                  <a:pt x="237" y="223"/>
                  <a:pt x="237" y="223"/>
                  <a:pt x="237" y="223"/>
                </a:cubicBezTo>
                <a:cubicBezTo>
                  <a:pt x="237" y="224"/>
                  <a:pt x="237" y="224"/>
                  <a:pt x="237" y="224"/>
                </a:cubicBezTo>
                <a:cubicBezTo>
                  <a:pt x="236" y="225"/>
                  <a:pt x="236" y="225"/>
                  <a:pt x="236" y="225"/>
                </a:cubicBezTo>
                <a:cubicBezTo>
                  <a:pt x="236" y="226"/>
                  <a:pt x="236" y="226"/>
                  <a:pt x="236" y="226"/>
                </a:cubicBezTo>
                <a:cubicBezTo>
                  <a:pt x="238" y="226"/>
                  <a:pt x="238" y="226"/>
                  <a:pt x="238" y="226"/>
                </a:cubicBezTo>
                <a:cubicBezTo>
                  <a:pt x="239" y="225"/>
                  <a:pt x="239" y="225"/>
                  <a:pt x="239" y="225"/>
                </a:cubicBezTo>
                <a:cubicBezTo>
                  <a:pt x="240" y="225"/>
                  <a:pt x="240" y="225"/>
                  <a:pt x="240" y="225"/>
                </a:cubicBezTo>
                <a:cubicBezTo>
                  <a:pt x="240" y="224"/>
                  <a:pt x="240" y="224"/>
                  <a:pt x="240" y="224"/>
                </a:cubicBezTo>
                <a:cubicBezTo>
                  <a:pt x="241" y="223"/>
                  <a:pt x="241" y="223"/>
                  <a:pt x="241" y="223"/>
                </a:cubicBezTo>
                <a:cubicBezTo>
                  <a:pt x="242" y="223"/>
                  <a:pt x="242" y="223"/>
                  <a:pt x="242" y="223"/>
                </a:cubicBezTo>
                <a:cubicBezTo>
                  <a:pt x="242" y="222"/>
                  <a:pt x="242" y="222"/>
                  <a:pt x="242" y="222"/>
                </a:cubicBezTo>
                <a:cubicBezTo>
                  <a:pt x="242" y="221"/>
                  <a:pt x="242" y="221"/>
                  <a:pt x="242" y="221"/>
                </a:cubicBezTo>
                <a:cubicBezTo>
                  <a:pt x="241" y="221"/>
                  <a:pt x="241" y="221"/>
                  <a:pt x="241" y="221"/>
                </a:cubicBezTo>
                <a:lnTo>
                  <a:pt x="240" y="221"/>
                </a:lnTo>
                <a:close/>
                <a:moveTo>
                  <a:pt x="299" y="200"/>
                </a:moveTo>
                <a:cubicBezTo>
                  <a:pt x="300" y="199"/>
                  <a:pt x="300" y="199"/>
                  <a:pt x="300" y="199"/>
                </a:cubicBezTo>
                <a:cubicBezTo>
                  <a:pt x="298" y="199"/>
                  <a:pt x="298" y="199"/>
                  <a:pt x="298" y="199"/>
                </a:cubicBezTo>
                <a:cubicBezTo>
                  <a:pt x="298" y="200"/>
                  <a:pt x="298" y="200"/>
                  <a:pt x="298" y="200"/>
                </a:cubicBezTo>
                <a:cubicBezTo>
                  <a:pt x="298" y="201"/>
                  <a:pt x="298" y="201"/>
                  <a:pt x="298" y="201"/>
                </a:cubicBezTo>
                <a:cubicBezTo>
                  <a:pt x="299" y="201"/>
                  <a:pt x="299" y="201"/>
                  <a:pt x="299" y="201"/>
                </a:cubicBezTo>
                <a:lnTo>
                  <a:pt x="299" y="200"/>
                </a:lnTo>
                <a:close/>
                <a:moveTo>
                  <a:pt x="303" y="207"/>
                </a:moveTo>
                <a:cubicBezTo>
                  <a:pt x="302" y="207"/>
                  <a:pt x="302" y="207"/>
                  <a:pt x="302" y="207"/>
                </a:cubicBezTo>
                <a:cubicBezTo>
                  <a:pt x="302" y="207"/>
                  <a:pt x="302" y="207"/>
                  <a:pt x="302" y="207"/>
                </a:cubicBezTo>
                <a:cubicBezTo>
                  <a:pt x="302" y="207"/>
                  <a:pt x="301" y="208"/>
                  <a:pt x="301" y="208"/>
                </a:cubicBezTo>
                <a:cubicBezTo>
                  <a:pt x="300" y="208"/>
                  <a:pt x="300" y="208"/>
                  <a:pt x="300" y="208"/>
                </a:cubicBezTo>
                <a:cubicBezTo>
                  <a:pt x="298" y="209"/>
                  <a:pt x="298" y="209"/>
                  <a:pt x="298" y="209"/>
                </a:cubicBezTo>
                <a:cubicBezTo>
                  <a:pt x="297" y="209"/>
                  <a:pt x="297" y="209"/>
                  <a:pt x="297" y="209"/>
                </a:cubicBezTo>
                <a:cubicBezTo>
                  <a:pt x="297" y="208"/>
                  <a:pt x="297" y="208"/>
                  <a:pt x="297" y="208"/>
                </a:cubicBezTo>
                <a:cubicBezTo>
                  <a:pt x="296" y="208"/>
                  <a:pt x="296" y="208"/>
                  <a:pt x="296" y="208"/>
                </a:cubicBezTo>
                <a:cubicBezTo>
                  <a:pt x="296" y="208"/>
                  <a:pt x="296" y="208"/>
                  <a:pt x="296" y="208"/>
                </a:cubicBezTo>
                <a:cubicBezTo>
                  <a:pt x="296" y="209"/>
                  <a:pt x="295" y="208"/>
                  <a:pt x="295" y="208"/>
                </a:cubicBezTo>
                <a:cubicBezTo>
                  <a:pt x="294" y="209"/>
                  <a:pt x="294" y="209"/>
                  <a:pt x="294" y="209"/>
                </a:cubicBezTo>
                <a:cubicBezTo>
                  <a:pt x="293" y="209"/>
                  <a:pt x="293" y="209"/>
                  <a:pt x="293" y="209"/>
                </a:cubicBezTo>
                <a:cubicBezTo>
                  <a:pt x="292" y="209"/>
                  <a:pt x="292" y="209"/>
                  <a:pt x="292" y="209"/>
                </a:cubicBezTo>
                <a:cubicBezTo>
                  <a:pt x="291" y="209"/>
                  <a:pt x="291" y="209"/>
                  <a:pt x="291" y="209"/>
                </a:cubicBezTo>
                <a:cubicBezTo>
                  <a:pt x="291" y="209"/>
                  <a:pt x="291" y="209"/>
                  <a:pt x="291" y="209"/>
                </a:cubicBezTo>
                <a:cubicBezTo>
                  <a:pt x="291" y="209"/>
                  <a:pt x="291" y="209"/>
                  <a:pt x="290" y="210"/>
                </a:cubicBezTo>
                <a:cubicBezTo>
                  <a:pt x="289" y="211"/>
                  <a:pt x="288" y="212"/>
                  <a:pt x="288" y="212"/>
                </a:cubicBezTo>
                <a:cubicBezTo>
                  <a:pt x="286" y="213"/>
                  <a:pt x="288" y="214"/>
                  <a:pt x="288" y="214"/>
                </a:cubicBezTo>
                <a:cubicBezTo>
                  <a:pt x="287" y="215"/>
                  <a:pt x="286" y="213"/>
                  <a:pt x="286" y="213"/>
                </a:cubicBezTo>
                <a:cubicBezTo>
                  <a:pt x="286" y="213"/>
                  <a:pt x="284" y="212"/>
                  <a:pt x="284" y="212"/>
                </a:cubicBezTo>
                <a:cubicBezTo>
                  <a:pt x="283" y="212"/>
                  <a:pt x="284" y="212"/>
                  <a:pt x="284" y="212"/>
                </a:cubicBezTo>
                <a:cubicBezTo>
                  <a:pt x="287" y="209"/>
                  <a:pt x="287" y="209"/>
                  <a:pt x="287" y="209"/>
                </a:cubicBezTo>
                <a:cubicBezTo>
                  <a:pt x="288" y="209"/>
                  <a:pt x="290" y="207"/>
                  <a:pt x="290" y="207"/>
                </a:cubicBezTo>
                <a:cubicBezTo>
                  <a:pt x="290" y="206"/>
                  <a:pt x="293" y="205"/>
                  <a:pt x="293" y="205"/>
                </a:cubicBezTo>
                <a:cubicBezTo>
                  <a:pt x="294" y="205"/>
                  <a:pt x="292" y="204"/>
                  <a:pt x="292" y="204"/>
                </a:cubicBezTo>
                <a:cubicBezTo>
                  <a:pt x="292" y="205"/>
                  <a:pt x="290" y="205"/>
                  <a:pt x="290" y="205"/>
                </a:cubicBezTo>
                <a:cubicBezTo>
                  <a:pt x="288" y="207"/>
                  <a:pt x="288" y="207"/>
                  <a:pt x="288" y="207"/>
                </a:cubicBezTo>
                <a:cubicBezTo>
                  <a:pt x="287" y="207"/>
                  <a:pt x="286" y="208"/>
                  <a:pt x="286" y="208"/>
                </a:cubicBezTo>
                <a:cubicBezTo>
                  <a:pt x="286" y="208"/>
                  <a:pt x="284" y="209"/>
                  <a:pt x="284" y="209"/>
                </a:cubicBezTo>
                <a:cubicBezTo>
                  <a:pt x="283" y="210"/>
                  <a:pt x="282" y="210"/>
                  <a:pt x="282" y="210"/>
                </a:cubicBezTo>
                <a:cubicBezTo>
                  <a:pt x="281" y="210"/>
                  <a:pt x="277" y="210"/>
                  <a:pt x="277" y="210"/>
                </a:cubicBezTo>
                <a:cubicBezTo>
                  <a:pt x="275" y="211"/>
                  <a:pt x="270" y="211"/>
                  <a:pt x="270" y="211"/>
                </a:cubicBezTo>
                <a:cubicBezTo>
                  <a:pt x="269" y="210"/>
                  <a:pt x="268" y="211"/>
                  <a:pt x="268" y="211"/>
                </a:cubicBezTo>
                <a:cubicBezTo>
                  <a:pt x="268" y="212"/>
                  <a:pt x="265" y="213"/>
                  <a:pt x="265" y="213"/>
                </a:cubicBezTo>
                <a:cubicBezTo>
                  <a:pt x="265" y="212"/>
                  <a:pt x="264" y="212"/>
                  <a:pt x="264" y="212"/>
                </a:cubicBezTo>
                <a:cubicBezTo>
                  <a:pt x="264" y="212"/>
                  <a:pt x="261" y="212"/>
                  <a:pt x="261" y="212"/>
                </a:cubicBezTo>
                <a:cubicBezTo>
                  <a:pt x="261" y="212"/>
                  <a:pt x="260" y="212"/>
                  <a:pt x="260" y="212"/>
                </a:cubicBezTo>
                <a:cubicBezTo>
                  <a:pt x="260" y="212"/>
                  <a:pt x="259" y="212"/>
                  <a:pt x="259" y="212"/>
                </a:cubicBezTo>
                <a:cubicBezTo>
                  <a:pt x="259" y="213"/>
                  <a:pt x="258" y="213"/>
                  <a:pt x="258" y="213"/>
                </a:cubicBezTo>
                <a:cubicBezTo>
                  <a:pt x="256" y="212"/>
                  <a:pt x="256" y="213"/>
                  <a:pt x="255" y="213"/>
                </a:cubicBezTo>
                <a:cubicBezTo>
                  <a:pt x="254" y="213"/>
                  <a:pt x="252" y="216"/>
                  <a:pt x="251" y="216"/>
                </a:cubicBezTo>
                <a:cubicBezTo>
                  <a:pt x="251" y="215"/>
                  <a:pt x="246" y="217"/>
                  <a:pt x="246" y="217"/>
                </a:cubicBezTo>
                <a:cubicBezTo>
                  <a:pt x="246" y="217"/>
                  <a:pt x="246" y="217"/>
                  <a:pt x="246" y="217"/>
                </a:cubicBezTo>
                <a:cubicBezTo>
                  <a:pt x="247" y="216"/>
                  <a:pt x="247" y="216"/>
                  <a:pt x="247" y="216"/>
                </a:cubicBezTo>
                <a:cubicBezTo>
                  <a:pt x="246" y="216"/>
                  <a:pt x="246" y="216"/>
                  <a:pt x="246" y="216"/>
                </a:cubicBezTo>
                <a:cubicBezTo>
                  <a:pt x="244" y="218"/>
                  <a:pt x="244" y="218"/>
                  <a:pt x="244" y="218"/>
                </a:cubicBezTo>
                <a:cubicBezTo>
                  <a:pt x="244" y="219"/>
                  <a:pt x="244" y="219"/>
                  <a:pt x="244" y="219"/>
                </a:cubicBezTo>
                <a:cubicBezTo>
                  <a:pt x="244" y="220"/>
                  <a:pt x="244" y="220"/>
                  <a:pt x="244" y="220"/>
                </a:cubicBezTo>
                <a:cubicBezTo>
                  <a:pt x="244" y="220"/>
                  <a:pt x="244" y="220"/>
                  <a:pt x="244" y="220"/>
                </a:cubicBezTo>
                <a:cubicBezTo>
                  <a:pt x="244" y="221"/>
                  <a:pt x="244" y="221"/>
                  <a:pt x="244" y="221"/>
                </a:cubicBezTo>
                <a:cubicBezTo>
                  <a:pt x="244" y="222"/>
                  <a:pt x="244" y="222"/>
                  <a:pt x="244" y="222"/>
                </a:cubicBezTo>
                <a:cubicBezTo>
                  <a:pt x="244" y="223"/>
                  <a:pt x="244" y="223"/>
                  <a:pt x="244" y="223"/>
                </a:cubicBezTo>
                <a:cubicBezTo>
                  <a:pt x="245" y="223"/>
                  <a:pt x="245" y="223"/>
                  <a:pt x="245" y="223"/>
                </a:cubicBezTo>
                <a:cubicBezTo>
                  <a:pt x="247" y="223"/>
                  <a:pt x="247" y="223"/>
                  <a:pt x="247" y="223"/>
                </a:cubicBezTo>
                <a:cubicBezTo>
                  <a:pt x="248" y="223"/>
                  <a:pt x="248" y="223"/>
                  <a:pt x="248" y="223"/>
                </a:cubicBezTo>
                <a:cubicBezTo>
                  <a:pt x="250" y="223"/>
                  <a:pt x="250" y="223"/>
                  <a:pt x="250" y="223"/>
                </a:cubicBezTo>
                <a:cubicBezTo>
                  <a:pt x="251" y="223"/>
                  <a:pt x="251" y="223"/>
                  <a:pt x="251" y="223"/>
                </a:cubicBezTo>
                <a:cubicBezTo>
                  <a:pt x="252" y="222"/>
                  <a:pt x="252" y="222"/>
                  <a:pt x="252" y="222"/>
                </a:cubicBezTo>
                <a:cubicBezTo>
                  <a:pt x="253" y="222"/>
                  <a:pt x="253" y="222"/>
                  <a:pt x="253" y="222"/>
                </a:cubicBezTo>
                <a:cubicBezTo>
                  <a:pt x="254" y="222"/>
                  <a:pt x="254" y="222"/>
                  <a:pt x="254" y="222"/>
                </a:cubicBezTo>
                <a:cubicBezTo>
                  <a:pt x="255" y="222"/>
                  <a:pt x="255" y="222"/>
                  <a:pt x="255" y="222"/>
                </a:cubicBezTo>
                <a:cubicBezTo>
                  <a:pt x="256" y="222"/>
                  <a:pt x="256" y="222"/>
                  <a:pt x="256" y="222"/>
                </a:cubicBezTo>
                <a:cubicBezTo>
                  <a:pt x="258" y="222"/>
                  <a:pt x="258" y="222"/>
                  <a:pt x="258" y="222"/>
                </a:cubicBezTo>
                <a:cubicBezTo>
                  <a:pt x="258" y="222"/>
                  <a:pt x="258" y="222"/>
                  <a:pt x="258" y="222"/>
                </a:cubicBezTo>
                <a:cubicBezTo>
                  <a:pt x="259" y="222"/>
                  <a:pt x="259" y="222"/>
                  <a:pt x="259" y="222"/>
                </a:cubicBezTo>
                <a:cubicBezTo>
                  <a:pt x="260" y="221"/>
                  <a:pt x="260" y="221"/>
                  <a:pt x="260" y="221"/>
                </a:cubicBezTo>
                <a:cubicBezTo>
                  <a:pt x="262" y="221"/>
                  <a:pt x="262" y="221"/>
                  <a:pt x="262" y="221"/>
                </a:cubicBezTo>
                <a:cubicBezTo>
                  <a:pt x="264" y="221"/>
                  <a:pt x="264" y="221"/>
                  <a:pt x="264" y="221"/>
                </a:cubicBezTo>
                <a:cubicBezTo>
                  <a:pt x="265" y="221"/>
                  <a:pt x="265" y="221"/>
                  <a:pt x="265" y="221"/>
                </a:cubicBezTo>
                <a:cubicBezTo>
                  <a:pt x="267" y="221"/>
                  <a:pt x="267" y="221"/>
                  <a:pt x="267" y="221"/>
                </a:cubicBezTo>
                <a:cubicBezTo>
                  <a:pt x="269" y="221"/>
                  <a:pt x="269" y="221"/>
                  <a:pt x="269" y="221"/>
                </a:cubicBezTo>
                <a:cubicBezTo>
                  <a:pt x="271" y="220"/>
                  <a:pt x="271" y="220"/>
                  <a:pt x="271" y="220"/>
                </a:cubicBezTo>
                <a:cubicBezTo>
                  <a:pt x="272" y="220"/>
                  <a:pt x="272" y="220"/>
                  <a:pt x="272" y="220"/>
                </a:cubicBezTo>
                <a:cubicBezTo>
                  <a:pt x="273" y="219"/>
                  <a:pt x="273" y="219"/>
                  <a:pt x="273" y="219"/>
                </a:cubicBezTo>
                <a:cubicBezTo>
                  <a:pt x="276" y="219"/>
                  <a:pt x="276" y="219"/>
                  <a:pt x="276" y="219"/>
                </a:cubicBezTo>
                <a:cubicBezTo>
                  <a:pt x="277" y="219"/>
                  <a:pt x="277" y="219"/>
                  <a:pt x="277" y="219"/>
                </a:cubicBezTo>
                <a:cubicBezTo>
                  <a:pt x="279" y="218"/>
                  <a:pt x="279" y="218"/>
                  <a:pt x="279" y="218"/>
                </a:cubicBezTo>
                <a:cubicBezTo>
                  <a:pt x="281" y="218"/>
                  <a:pt x="281" y="218"/>
                  <a:pt x="281" y="218"/>
                </a:cubicBezTo>
                <a:cubicBezTo>
                  <a:pt x="282" y="217"/>
                  <a:pt x="282" y="217"/>
                  <a:pt x="282" y="217"/>
                </a:cubicBezTo>
                <a:cubicBezTo>
                  <a:pt x="285" y="216"/>
                  <a:pt x="285" y="216"/>
                  <a:pt x="285" y="216"/>
                </a:cubicBezTo>
                <a:cubicBezTo>
                  <a:pt x="285" y="216"/>
                  <a:pt x="285" y="216"/>
                  <a:pt x="285" y="216"/>
                </a:cubicBezTo>
                <a:cubicBezTo>
                  <a:pt x="286" y="216"/>
                  <a:pt x="286" y="216"/>
                  <a:pt x="286" y="216"/>
                </a:cubicBezTo>
                <a:cubicBezTo>
                  <a:pt x="288" y="216"/>
                  <a:pt x="288" y="216"/>
                  <a:pt x="288" y="216"/>
                </a:cubicBezTo>
                <a:cubicBezTo>
                  <a:pt x="290" y="215"/>
                  <a:pt x="290" y="215"/>
                  <a:pt x="290" y="215"/>
                </a:cubicBezTo>
                <a:cubicBezTo>
                  <a:pt x="290" y="215"/>
                  <a:pt x="291" y="214"/>
                  <a:pt x="291" y="214"/>
                </a:cubicBezTo>
                <a:cubicBezTo>
                  <a:pt x="291" y="214"/>
                  <a:pt x="292" y="214"/>
                  <a:pt x="292" y="214"/>
                </a:cubicBezTo>
                <a:cubicBezTo>
                  <a:pt x="293" y="213"/>
                  <a:pt x="293" y="213"/>
                  <a:pt x="293" y="213"/>
                </a:cubicBezTo>
                <a:cubicBezTo>
                  <a:pt x="294" y="213"/>
                  <a:pt x="294" y="213"/>
                  <a:pt x="294" y="213"/>
                </a:cubicBezTo>
                <a:cubicBezTo>
                  <a:pt x="295" y="212"/>
                  <a:pt x="295" y="212"/>
                  <a:pt x="295" y="212"/>
                </a:cubicBezTo>
                <a:cubicBezTo>
                  <a:pt x="296" y="211"/>
                  <a:pt x="296" y="211"/>
                  <a:pt x="296" y="211"/>
                </a:cubicBezTo>
                <a:cubicBezTo>
                  <a:pt x="297" y="211"/>
                  <a:pt x="297" y="211"/>
                  <a:pt x="297" y="211"/>
                </a:cubicBezTo>
                <a:cubicBezTo>
                  <a:pt x="298" y="210"/>
                  <a:pt x="298" y="210"/>
                  <a:pt x="298" y="210"/>
                </a:cubicBezTo>
                <a:cubicBezTo>
                  <a:pt x="300" y="209"/>
                  <a:pt x="300" y="209"/>
                  <a:pt x="300" y="209"/>
                </a:cubicBezTo>
                <a:cubicBezTo>
                  <a:pt x="301" y="209"/>
                  <a:pt x="301" y="209"/>
                  <a:pt x="301" y="209"/>
                </a:cubicBezTo>
                <a:cubicBezTo>
                  <a:pt x="302" y="209"/>
                  <a:pt x="302" y="209"/>
                  <a:pt x="302" y="209"/>
                </a:cubicBezTo>
                <a:cubicBezTo>
                  <a:pt x="303" y="208"/>
                  <a:pt x="303" y="208"/>
                  <a:pt x="303" y="208"/>
                </a:cubicBezTo>
                <a:cubicBezTo>
                  <a:pt x="304" y="208"/>
                  <a:pt x="304" y="208"/>
                  <a:pt x="304" y="208"/>
                </a:cubicBezTo>
                <a:cubicBezTo>
                  <a:pt x="304" y="207"/>
                  <a:pt x="304" y="207"/>
                  <a:pt x="304" y="207"/>
                </a:cubicBezTo>
                <a:lnTo>
                  <a:pt x="303" y="207"/>
                </a:lnTo>
                <a:close/>
              </a:path>
            </a:pathLst>
          </a:custGeom>
          <a:solidFill>
            <a:srgbClr val="EBF5FF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2646" y="44624"/>
            <a:ext cx="8943850" cy="864096"/>
          </a:xfrm>
        </p:spPr>
        <p:txBody>
          <a:bodyPr>
            <a:noAutofit/>
          </a:bodyPr>
          <a:lstStyle/>
          <a:p>
            <a:pPr algn="ctr" rtl="0" eaLnBrk="1" latinLnBrk="0" hangingPunct="1"/>
            <a:r>
              <a:rPr lang="en-GB" sz="3200" kern="1200" dirty="0" smtClean="0">
                <a:solidFill>
                  <a:schemeClr val="accent6">
                    <a:lumMod val="7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HEALTH </a:t>
            </a:r>
            <a:r>
              <a:rPr lang="en-GB" sz="3200" kern="1200" dirty="0" smtClean="0">
                <a:solidFill>
                  <a:schemeClr val="accent6">
                    <a:lumMod val="7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CARE </a:t>
            </a:r>
            <a:r>
              <a:rPr lang="en-GB" sz="3200" kern="1200" dirty="0" smtClean="0">
                <a:solidFill>
                  <a:schemeClr val="accent6">
                    <a:lumMod val="7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SYSTEMS RESEARCH NETWORK</a:t>
            </a:r>
            <a:endParaRPr lang="en-GB" sz="3200" dirty="0" smtClean="0">
              <a:solidFill>
                <a:schemeClr val="accent6">
                  <a:lumMod val="75000"/>
                </a:schemeClr>
              </a:solidFill>
              <a:effectLst/>
              <a:latin typeface="Century Gothic" panose="020B0502020202020204" pitchFamily="34" charset="0"/>
            </a:endParaRPr>
          </a:p>
        </p:txBody>
      </p:sp>
      <p:cxnSp>
        <p:nvCxnSpPr>
          <p:cNvPr id="71" name="Straight Arrow Connector 70"/>
          <p:cNvCxnSpPr>
            <a:stCxn id="73" idx="2"/>
          </p:cNvCxnSpPr>
          <p:nvPr/>
        </p:nvCxnSpPr>
        <p:spPr>
          <a:xfrm>
            <a:off x="1264303" y="1848599"/>
            <a:ext cx="497196" cy="364794"/>
          </a:xfrm>
          <a:prstGeom prst="straightConnector1">
            <a:avLst/>
          </a:prstGeom>
          <a:ln w="12700" cap="rnd">
            <a:solidFill>
              <a:schemeClr val="accent6">
                <a:lumMod val="75000"/>
              </a:schemeClr>
            </a:solidFill>
            <a:headEnd type="non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432948" y="1340768"/>
            <a:ext cx="166270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latin typeface="Century Gothic" panose="020B0502020202020204" pitchFamily="34" charset="0"/>
              </a:rPr>
              <a:t>Group Health </a:t>
            </a:r>
            <a:r>
              <a:rPr lang="en-US" sz="900" b="1" dirty="0" smtClean="0">
                <a:latin typeface="Century Gothic" panose="020B0502020202020204" pitchFamily="34" charset="0"/>
              </a:rPr>
              <a:t>Research Institute</a:t>
            </a:r>
            <a:r>
              <a:rPr lang="en-US" sz="900" dirty="0" smtClean="0">
                <a:latin typeface="Century Gothic" panose="020B0502020202020204" pitchFamily="34" charset="0"/>
              </a:rPr>
              <a:t> - </a:t>
            </a:r>
            <a:r>
              <a:rPr lang="en-US" sz="900" i="1" dirty="0" smtClean="0">
                <a:latin typeface="Century Gothic" panose="020B0502020202020204" pitchFamily="34" charset="0"/>
              </a:rPr>
              <a:t>Group Health </a:t>
            </a:r>
            <a:r>
              <a:rPr lang="en-US" sz="900" i="1" dirty="0" smtClean="0">
                <a:latin typeface="Century Gothic" panose="020B0502020202020204" pitchFamily="34" charset="0"/>
              </a:rPr>
              <a:t>Cooperative</a:t>
            </a:r>
            <a:endParaRPr lang="en-US" sz="900" i="1" dirty="0" smtClean="0">
              <a:latin typeface="Century Gothic" panose="020B0502020202020204" pitchFamily="34" charset="0"/>
            </a:endParaRPr>
          </a:p>
        </p:txBody>
      </p:sp>
      <p:cxnSp>
        <p:nvCxnSpPr>
          <p:cNvPr id="85" name="Straight Arrow Connector 84"/>
          <p:cNvCxnSpPr/>
          <p:nvPr/>
        </p:nvCxnSpPr>
        <p:spPr>
          <a:xfrm>
            <a:off x="1252825" y="2475177"/>
            <a:ext cx="451048" cy="56721"/>
          </a:xfrm>
          <a:prstGeom prst="straightConnector1">
            <a:avLst/>
          </a:prstGeom>
          <a:ln w="12700" cap="rnd">
            <a:solidFill>
              <a:schemeClr val="accent6">
                <a:lumMod val="75000"/>
              </a:schemeClr>
            </a:solidFill>
            <a:headEnd type="non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83121" y="2220536"/>
            <a:ext cx="1470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latin typeface="Century Gothic" panose="020B0502020202020204" pitchFamily="34" charset="0"/>
              </a:rPr>
              <a:t>Center for Health Research </a:t>
            </a:r>
            <a:r>
              <a:rPr lang="en-US" sz="900" i="1" dirty="0" smtClean="0">
                <a:latin typeface="Century Gothic" panose="020B0502020202020204" pitchFamily="34" charset="0"/>
              </a:rPr>
              <a:t>- Kaiser </a:t>
            </a:r>
            <a:r>
              <a:rPr lang="en-US" sz="900" i="1" dirty="0" smtClean="0">
                <a:latin typeface="Century Gothic" panose="020B0502020202020204" pitchFamily="34" charset="0"/>
              </a:rPr>
              <a:t>Permanente</a:t>
            </a:r>
            <a:br>
              <a:rPr lang="en-US" sz="900" i="1" dirty="0" smtClean="0">
                <a:latin typeface="Century Gothic" panose="020B0502020202020204" pitchFamily="34" charset="0"/>
              </a:rPr>
            </a:br>
            <a:r>
              <a:rPr lang="en-US" sz="900" i="1" dirty="0" smtClean="0">
                <a:latin typeface="Century Gothic" panose="020B0502020202020204" pitchFamily="34" charset="0"/>
              </a:rPr>
              <a:t>Northwest</a:t>
            </a:r>
            <a:endParaRPr lang="en-US" sz="900" i="1" dirty="0" smtClean="0">
              <a:latin typeface="Century Gothic" panose="020B0502020202020204" pitchFamily="34" charset="0"/>
            </a:endParaRPr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1314109" y="3567723"/>
            <a:ext cx="489748" cy="265080"/>
          </a:xfrm>
          <a:prstGeom prst="straightConnector1">
            <a:avLst/>
          </a:prstGeom>
          <a:ln w="12700" cap="rnd">
            <a:solidFill>
              <a:schemeClr val="accent6">
                <a:lumMod val="75000"/>
              </a:schemeClr>
            </a:solidFill>
            <a:headEnd type="non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97812" y="3084632"/>
            <a:ext cx="147002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latin typeface="Century Gothic" panose="020B0502020202020204" pitchFamily="34" charset="0"/>
              </a:rPr>
              <a:t>Division of Research </a:t>
            </a:r>
            <a:r>
              <a:rPr lang="en-US" sz="900" i="1" dirty="0" smtClean="0">
                <a:latin typeface="Century Gothic" panose="020B0502020202020204" pitchFamily="34" charset="0"/>
              </a:rPr>
              <a:t>Kaiser </a:t>
            </a:r>
            <a:r>
              <a:rPr lang="en-US" sz="900" i="1" dirty="0" smtClean="0">
                <a:latin typeface="Century Gothic" panose="020B0502020202020204" pitchFamily="34" charset="0"/>
              </a:rPr>
              <a:t>Permanente</a:t>
            </a:r>
            <a:br>
              <a:rPr lang="en-US" sz="900" i="1" dirty="0" smtClean="0">
                <a:latin typeface="Century Gothic" panose="020B0502020202020204" pitchFamily="34" charset="0"/>
              </a:rPr>
            </a:br>
            <a:r>
              <a:rPr lang="en-US" sz="900" i="1" dirty="0" smtClean="0">
                <a:latin typeface="Century Gothic" panose="020B0502020202020204" pitchFamily="34" charset="0"/>
              </a:rPr>
              <a:t>Northern </a:t>
            </a:r>
            <a:r>
              <a:rPr lang="en-US" sz="900" i="1" dirty="0" smtClean="0">
                <a:latin typeface="Century Gothic" panose="020B0502020202020204" pitchFamily="34" charset="0"/>
              </a:rPr>
              <a:t>California</a:t>
            </a:r>
            <a:endParaRPr lang="en-US" sz="900" i="1" dirty="0" smtClean="0">
              <a:latin typeface="Century Gothic" panose="020B0502020202020204" pitchFamily="34" charset="0"/>
            </a:endParaRPr>
          </a:p>
        </p:txBody>
      </p:sp>
      <p:cxnSp>
        <p:nvCxnSpPr>
          <p:cNvPr id="98" name="Straight Arrow Connector 97"/>
          <p:cNvCxnSpPr/>
          <p:nvPr/>
        </p:nvCxnSpPr>
        <p:spPr>
          <a:xfrm flipV="1">
            <a:off x="1264303" y="3912768"/>
            <a:ext cx="513098" cy="172478"/>
          </a:xfrm>
          <a:prstGeom prst="straightConnector1">
            <a:avLst/>
          </a:prstGeom>
          <a:ln w="12700" cap="rnd">
            <a:solidFill>
              <a:schemeClr val="accent6">
                <a:lumMod val="75000"/>
              </a:schemeClr>
            </a:solidFill>
            <a:headEnd type="non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35496" y="3929281"/>
            <a:ext cx="147002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latin typeface="Century Gothic" panose="020B0502020202020204" pitchFamily="34" charset="0"/>
              </a:rPr>
              <a:t>PAMF Research Institute</a:t>
            </a:r>
            <a:r>
              <a:rPr lang="en-US" sz="900" i="1" dirty="0" smtClean="0">
                <a:latin typeface="Century Gothic" panose="020B0502020202020204" pitchFamily="34" charset="0"/>
              </a:rPr>
              <a:t> - Palo </a:t>
            </a:r>
            <a:r>
              <a:rPr lang="en-US" sz="900" i="1" dirty="0" smtClean="0">
                <a:latin typeface="Century Gothic" panose="020B0502020202020204" pitchFamily="34" charset="0"/>
              </a:rPr>
              <a:t>Alto Medical Foundation </a:t>
            </a:r>
          </a:p>
        </p:txBody>
      </p:sp>
      <p:cxnSp>
        <p:nvCxnSpPr>
          <p:cNvPr id="100" name="Straight Arrow Connector 99"/>
          <p:cNvCxnSpPr/>
          <p:nvPr/>
        </p:nvCxnSpPr>
        <p:spPr>
          <a:xfrm flipV="1">
            <a:off x="1567841" y="4346866"/>
            <a:ext cx="605883" cy="283877"/>
          </a:xfrm>
          <a:prstGeom prst="straightConnector1">
            <a:avLst/>
          </a:prstGeom>
          <a:ln w="12700" cap="rnd">
            <a:solidFill>
              <a:schemeClr val="accent6">
                <a:lumMod val="75000"/>
              </a:schemeClr>
            </a:solidFill>
            <a:headEnd type="non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522126" y="4557388"/>
            <a:ext cx="1470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latin typeface="Century Gothic" panose="020B0502020202020204" pitchFamily="34" charset="0"/>
              </a:rPr>
              <a:t>Department </a:t>
            </a:r>
            <a:r>
              <a:rPr lang="en-US" sz="900" b="1" dirty="0" smtClean="0">
                <a:latin typeface="Century Gothic" panose="020B0502020202020204" pitchFamily="34" charset="0"/>
              </a:rPr>
              <a:t>of Research &amp; Evaluation </a:t>
            </a:r>
            <a:r>
              <a:rPr lang="en-US" sz="900" i="1" dirty="0" smtClean="0">
                <a:latin typeface="Century Gothic" panose="020B0502020202020204" pitchFamily="34" charset="0"/>
              </a:rPr>
              <a:t>Kaiser </a:t>
            </a:r>
            <a:r>
              <a:rPr lang="en-US" sz="900" i="1" dirty="0" smtClean="0">
                <a:latin typeface="Century Gothic" panose="020B0502020202020204" pitchFamily="34" charset="0"/>
              </a:rPr>
              <a:t>Permanente</a:t>
            </a:r>
            <a:br>
              <a:rPr lang="en-US" sz="900" i="1" dirty="0" smtClean="0">
                <a:latin typeface="Century Gothic" panose="020B0502020202020204" pitchFamily="34" charset="0"/>
              </a:rPr>
            </a:br>
            <a:r>
              <a:rPr lang="en-US" sz="900" i="1" dirty="0" smtClean="0">
                <a:latin typeface="Century Gothic" panose="020B0502020202020204" pitchFamily="34" charset="0"/>
              </a:rPr>
              <a:t>Southern </a:t>
            </a:r>
            <a:r>
              <a:rPr lang="en-US" sz="900" i="1" dirty="0" smtClean="0">
                <a:latin typeface="Century Gothic" panose="020B0502020202020204" pitchFamily="34" charset="0"/>
              </a:rPr>
              <a:t>California</a:t>
            </a:r>
            <a:endParaRPr lang="en-US" sz="900" i="1" dirty="0" smtClean="0">
              <a:latin typeface="Century Gothic" panose="020B0502020202020204" pitchFamily="34" charset="0"/>
            </a:endParaRPr>
          </a:p>
        </p:txBody>
      </p:sp>
      <p:cxnSp>
        <p:nvCxnSpPr>
          <p:cNvPr id="104" name="Straight Arrow Connector 103"/>
          <p:cNvCxnSpPr>
            <a:stCxn id="105" idx="2"/>
          </p:cNvCxnSpPr>
          <p:nvPr/>
        </p:nvCxnSpPr>
        <p:spPr>
          <a:xfrm>
            <a:off x="3154914" y="1710100"/>
            <a:ext cx="600615" cy="1701436"/>
          </a:xfrm>
          <a:prstGeom prst="straightConnector1">
            <a:avLst/>
          </a:prstGeom>
          <a:ln w="12700" cap="rnd">
            <a:solidFill>
              <a:schemeClr val="accent6">
                <a:lumMod val="75000"/>
              </a:schemeClr>
            </a:solidFill>
            <a:headEnd type="non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2123728" y="1340768"/>
            <a:ext cx="2062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latin typeface="Century Gothic" panose="020B0502020202020204" pitchFamily="34" charset="0"/>
              </a:rPr>
              <a:t>Institute for Health Research</a:t>
            </a:r>
            <a:r>
              <a:rPr lang="en-US" sz="900" dirty="0" smtClean="0">
                <a:latin typeface="Century Gothic" panose="020B0502020202020204" pitchFamily="34" charset="0"/>
              </a:rPr>
              <a:t> </a:t>
            </a:r>
            <a:r>
              <a:rPr lang="en-US" sz="900" i="1" dirty="0" smtClean="0">
                <a:latin typeface="Century Gothic" panose="020B0502020202020204" pitchFamily="34" charset="0"/>
              </a:rPr>
              <a:t>Kaiser Permanente Colorado</a:t>
            </a:r>
            <a:endParaRPr lang="en-US" sz="900" i="1" dirty="0" smtClean="0">
              <a:latin typeface="Century Gothic" panose="020B0502020202020204" pitchFamily="34" charset="0"/>
            </a:endParaRPr>
          </a:p>
        </p:txBody>
      </p:sp>
      <p:cxnSp>
        <p:nvCxnSpPr>
          <p:cNvPr id="111" name="Straight Arrow Connector 110"/>
          <p:cNvCxnSpPr/>
          <p:nvPr/>
        </p:nvCxnSpPr>
        <p:spPr>
          <a:xfrm flipH="1" flipV="1">
            <a:off x="4614337" y="4876222"/>
            <a:ext cx="510554" cy="440658"/>
          </a:xfrm>
          <a:prstGeom prst="straightConnector1">
            <a:avLst/>
          </a:prstGeom>
          <a:ln w="12700" cap="rnd">
            <a:solidFill>
              <a:schemeClr val="accent6">
                <a:lumMod val="75000"/>
              </a:schemeClr>
            </a:solidFill>
            <a:headEnd type="non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4877788" y="5316880"/>
            <a:ext cx="147002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latin typeface="Century Gothic" panose="020B0502020202020204" pitchFamily="34" charset="0"/>
              </a:rPr>
              <a:t>Division of Research </a:t>
            </a:r>
            <a:r>
              <a:rPr lang="en-US" sz="900" i="1" dirty="0" smtClean="0">
                <a:latin typeface="Century Gothic" panose="020B0502020202020204" pitchFamily="34" charset="0"/>
              </a:rPr>
              <a:t>Baylor </a:t>
            </a:r>
            <a:r>
              <a:rPr lang="en-US" sz="900" i="1" dirty="0" smtClean="0">
                <a:latin typeface="Century Gothic" panose="020B0502020202020204" pitchFamily="34" charset="0"/>
              </a:rPr>
              <a:t>Scott &amp; White Health </a:t>
            </a:r>
            <a:r>
              <a:rPr lang="en-US" sz="900" i="1" dirty="0" smtClean="0">
                <a:latin typeface="Century Gothic" panose="020B0502020202020204" pitchFamily="34" charset="0"/>
              </a:rPr>
              <a:t>Plan</a:t>
            </a:r>
            <a:endParaRPr lang="en-US" sz="900" i="1" dirty="0" smtClean="0">
              <a:latin typeface="Century Gothic" panose="020B0502020202020204" pitchFamily="34" charset="0"/>
            </a:endParaRPr>
          </a:p>
        </p:txBody>
      </p:sp>
      <p:cxnSp>
        <p:nvCxnSpPr>
          <p:cNvPr id="115" name="Straight Arrow Connector 114"/>
          <p:cNvCxnSpPr/>
          <p:nvPr/>
        </p:nvCxnSpPr>
        <p:spPr>
          <a:xfrm flipH="1" flipV="1">
            <a:off x="6095685" y="4331316"/>
            <a:ext cx="776794" cy="667991"/>
          </a:xfrm>
          <a:prstGeom prst="straightConnector1">
            <a:avLst/>
          </a:prstGeom>
          <a:ln w="12700" cap="rnd">
            <a:solidFill>
              <a:schemeClr val="accent6">
                <a:lumMod val="75000"/>
              </a:schemeClr>
            </a:solidFill>
            <a:headEnd type="non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6644910" y="4999307"/>
            <a:ext cx="2499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latin typeface="Century Gothic" panose="020B0502020202020204" pitchFamily="34" charset="0"/>
              </a:rPr>
              <a:t>Center for Clinical and Outcomes Research</a:t>
            </a:r>
            <a:r>
              <a:rPr lang="en-US" sz="900" i="1" dirty="0" smtClean="0">
                <a:latin typeface="Century Gothic" panose="020B0502020202020204" pitchFamily="34" charset="0"/>
              </a:rPr>
              <a:t> - Kaiser </a:t>
            </a:r>
            <a:r>
              <a:rPr lang="en-US" sz="900" i="1" dirty="0" smtClean="0">
                <a:latin typeface="Century Gothic" panose="020B0502020202020204" pitchFamily="34" charset="0"/>
              </a:rPr>
              <a:t>Permanente </a:t>
            </a:r>
            <a:r>
              <a:rPr lang="en-US" sz="900" i="1" dirty="0" smtClean="0">
                <a:latin typeface="Century Gothic" panose="020B0502020202020204" pitchFamily="34" charset="0"/>
              </a:rPr>
              <a:t>Georgia</a:t>
            </a:r>
            <a:endParaRPr lang="en-US" sz="900" i="1" dirty="0" smtClean="0">
              <a:latin typeface="Century Gothic" panose="020B0502020202020204" pitchFamily="34" charset="0"/>
            </a:endParaRPr>
          </a:p>
        </p:txBody>
      </p:sp>
      <p:cxnSp>
        <p:nvCxnSpPr>
          <p:cNvPr id="119" name="Straight Arrow Connector 118"/>
          <p:cNvCxnSpPr/>
          <p:nvPr/>
        </p:nvCxnSpPr>
        <p:spPr>
          <a:xfrm flipH="1" flipV="1">
            <a:off x="6947692" y="3357109"/>
            <a:ext cx="422343" cy="359812"/>
          </a:xfrm>
          <a:prstGeom prst="straightConnector1">
            <a:avLst/>
          </a:prstGeom>
          <a:ln w="12700" cap="rnd">
            <a:solidFill>
              <a:schemeClr val="accent6">
                <a:lumMod val="75000"/>
              </a:schemeClr>
            </a:solidFill>
            <a:headEnd type="non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7380312" y="3573016"/>
            <a:ext cx="171418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latin typeface="Century Gothic" panose="020B0502020202020204" pitchFamily="34" charset="0"/>
              </a:rPr>
              <a:t>Center for Health Research and Rural Advocacy  </a:t>
            </a:r>
            <a:r>
              <a:rPr lang="en-US" sz="900" i="1" dirty="0" smtClean="0">
                <a:latin typeface="Century Gothic" panose="020B0502020202020204" pitchFamily="34" charset="0"/>
              </a:rPr>
              <a:t>Geisinger Health System</a:t>
            </a:r>
            <a:endParaRPr lang="en-US" sz="900" i="1" dirty="0" smtClean="0">
              <a:latin typeface="Century Gothic" panose="020B0502020202020204" pitchFamily="34" charset="0"/>
            </a:endParaRPr>
          </a:p>
        </p:txBody>
      </p:sp>
      <p:cxnSp>
        <p:nvCxnSpPr>
          <p:cNvPr id="121" name="Straight Arrow Connector 120"/>
          <p:cNvCxnSpPr>
            <a:stCxn id="122" idx="1"/>
            <a:endCxn id="1035" idx="38"/>
          </p:cNvCxnSpPr>
          <p:nvPr/>
        </p:nvCxnSpPr>
        <p:spPr>
          <a:xfrm flipH="1">
            <a:off x="7635005" y="2946286"/>
            <a:ext cx="421954" cy="178515"/>
          </a:xfrm>
          <a:prstGeom prst="straightConnector1">
            <a:avLst/>
          </a:prstGeom>
          <a:ln w="12700" cap="rnd">
            <a:solidFill>
              <a:schemeClr val="accent6">
                <a:lumMod val="75000"/>
              </a:schemeClr>
            </a:solidFill>
            <a:headEnd type="non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/>
          <p:cNvSpPr txBox="1"/>
          <p:nvPr/>
        </p:nvSpPr>
        <p:spPr>
          <a:xfrm>
            <a:off x="8056959" y="2276872"/>
            <a:ext cx="1100237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latin typeface="Century Gothic" panose="020B0502020202020204" pitchFamily="34" charset="0"/>
              </a:rPr>
              <a:t>Harvard Pilgrim Health </a:t>
            </a:r>
            <a:r>
              <a:rPr lang="en-US" sz="900" b="1" dirty="0" smtClean="0">
                <a:latin typeface="Century Gothic" panose="020B0502020202020204" pitchFamily="34" charset="0"/>
              </a:rPr>
              <a:t>Care Institute, Dept. of Population Medicine  </a:t>
            </a:r>
            <a:r>
              <a:rPr lang="en-US" sz="900" i="1" dirty="0" smtClean="0">
                <a:latin typeface="Century Gothic" panose="020B0502020202020204" pitchFamily="34" charset="0"/>
              </a:rPr>
              <a:t>Harvard Medical School</a:t>
            </a:r>
            <a:endParaRPr lang="en-US" sz="900" i="1" dirty="0" smtClean="0">
              <a:latin typeface="Century Gothic" panose="020B0502020202020204" pitchFamily="34" charset="0"/>
            </a:endParaRPr>
          </a:p>
        </p:txBody>
      </p:sp>
      <p:cxnSp>
        <p:nvCxnSpPr>
          <p:cNvPr id="124" name="Straight Arrow Connector 123"/>
          <p:cNvCxnSpPr>
            <a:stCxn id="125" idx="2"/>
          </p:cNvCxnSpPr>
          <p:nvPr/>
        </p:nvCxnSpPr>
        <p:spPr>
          <a:xfrm flipH="1">
            <a:off x="7577320" y="2125598"/>
            <a:ext cx="597824" cy="1012663"/>
          </a:xfrm>
          <a:prstGeom prst="straightConnector1">
            <a:avLst/>
          </a:prstGeom>
          <a:ln w="12700" cap="rnd">
            <a:solidFill>
              <a:schemeClr val="accent6">
                <a:lumMod val="75000"/>
              </a:schemeClr>
            </a:solidFill>
            <a:headEnd type="non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/>
          <p:cNvSpPr txBox="1"/>
          <p:nvPr/>
        </p:nvSpPr>
        <p:spPr>
          <a:xfrm>
            <a:off x="7380312" y="1340768"/>
            <a:ext cx="158966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latin typeface="Century Gothic" panose="020B0502020202020204" pitchFamily="34" charset="0"/>
              </a:rPr>
              <a:t>Meyers </a:t>
            </a:r>
            <a:r>
              <a:rPr lang="en-US" sz="900" b="1" dirty="0" smtClean="0">
                <a:latin typeface="Century Gothic" panose="020B0502020202020204" pitchFamily="34" charset="0"/>
              </a:rPr>
              <a:t>Primary Care Institute, </a:t>
            </a:r>
            <a:r>
              <a:rPr lang="en-US" sz="900" b="1" dirty="0" err="1" smtClean="0">
                <a:latin typeface="Century Gothic" panose="020B0502020202020204" pitchFamily="34" charset="0"/>
              </a:rPr>
              <a:t>Umass</a:t>
            </a:r>
            <a:r>
              <a:rPr lang="en-US" sz="900" b="1" dirty="0" smtClean="0">
                <a:latin typeface="Century Gothic" panose="020B0502020202020204" pitchFamily="34" charset="0"/>
              </a:rPr>
              <a:t> Medical School - </a:t>
            </a:r>
            <a:r>
              <a:rPr lang="en-US" sz="900" i="1" dirty="0" smtClean="0">
                <a:latin typeface="Century Gothic" panose="020B0502020202020204" pitchFamily="34" charset="0"/>
              </a:rPr>
              <a:t>Fallon </a:t>
            </a:r>
            <a:r>
              <a:rPr lang="en-US" sz="900" i="1" dirty="0" smtClean="0">
                <a:latin typeface="Century Gothic" panose="020B0502020202020204" pitchFamily="34" charset="0"/>
              </a:rPr>
              <a:t>Community Health </a:t>
            </a:r>
            <a:r>
              <a:rPr lang="en-US" sz="900" i="1" dirty="0" smtClean="0">
                <a:latin typeface="Century Gothic" panose="020B0502020202020204" pitchFamily="34" charset="0"/>
              </a:rPr>
              <a:t>Plan; Reliant Medical Group</a:t>
            </a:r>
            <a:endParaRPr lang="en-US" sz="900" i="1" dirty="0">
              <a:latin typeface="Century Gothic" panose="020B0502020202020204" pitchFamily="34" charset="0"/>
            </a:endParaRPr>
          </a:p>
        </p:txBody>
      </p:sp>
      <p:cxnSp>
        <p:nvCxnSpPr>
          <p:cNvPr id="127" name="Straight Arrow Connector 126"/>
          <p:cNvCxnSpPr/>
          <p:nvPr/>
        </p:nvCxnSpPr>
        <p:spPr>
          <a:xfrm flipH="1">
            <a:off x="6238895" y="2661295"/>
            <a:ext cx="290594" cy="451074"/>
          </a:xfrm>
          <a:prstGeom prst="straightConnector1">
            <a:avLst/>
          </a:prstGeom>
          <a:ln w="12700" cap="rnd">
            <a:solidFill>
              <a:schemeClr val="accent6">
                <a:lumMod val="75000"/>
              </a:schemeClr>
            </a:solidFill>
            <a:headEnd type="non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6095684" y="1852082"/>
            <a:ext cx="138475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latin typeface="Century Gothic" panose="020B0502020202020204" pitchFamily="34" charset="0"/>
              </a:rPr>
              <a:t>Center for Health Services Research; Public Health Sciences</a:t>
            </a:r>
            <a:r>
              <a:rPr lang="en-US" sz="900" i="1" dirty="0" smtClean="0">
                <a:latin typeface="Century Gothic" panose="020B0502020202020204" pitchFamily="34" charset="0"/>
              </a:rPr>
              <a:t> - Henry Ford Health System</a:t>
            </a:r>
            <a:endParaRPr lang="en-US" sz="900" i="1" dirty="0" smtClean="0">
              <a:latin typeface="Century Gothic" panose="020B0502020202020204" pitchFamily="34" charset="0"/>
            </a:endParaRPr>
          </a:p>
        </p:txBody>
      </p:sp>
      <p:cxnSp>
        <p:nvCxnSpPr>
          <p:cNvPr id="130" name="Straight Arrow Connector 129"/>
          <p:cNvCxnSpPr/>
          <p:nvPr/>
        </p:nvCxnSpPr>
        <p:spPr>
          <a:xfrm flipH="1">
            <a:off x="5390433" y="1372706"/>
            <a:ext cx="1122128" cy="1258449"/>
          </a:xfrm>
          <a:prstGeom prst="straightConnector1">
            <a:avLst/>
          </a:prstGeom>
          <a:ln w="12700" cap="rnd">
            <a:solidFill>
              <a:schemeClr val="accent6">
                <a:lumMod val="75000"/>
              </a:schemeClr>
            </a:solidFill>
            <a:headEnd type="non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5644106" y="971436"/>
            <a:ext cx="1808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latin typeface="Century Gothic" panose="020B0502020202020204" pitchFamily="34" charset="0"/>
              </a:rPr>
              <a:t>Marshfield </a:t>
            </a:r>
            <a:r>
              <a:rPr lang="en-US" sz="900" b="1" dirty="0" smtClean="0">
                <a:latin typeface="Century Gothic" panose="020B0502020202020204" pitchFamily="34" charset="0"/>
              </a:rPr>
              <a:t>Clinic Research Foundation</a:t>
            </a:r>
            <a:r>
              <a:rPr lang="en-US" sz="900" dirty="0" smtClean="0">
                <a:latin typeface="Century Gothic" panose="020B0502020202020204" pitchFamily="34" charset="0"/>
              </a:rPr>
              <a:t> </a:t>
            </a:r>
            <a:r>
              <a:rPr lang="en-US" sz="900" i="1" dirty="0" smtClean="0">
                <a:latin typeface="Century Gothic" panose="020B0502020202020204" pitchFamily="34" charset="0"/>
              </a:rPr>
              <a:t>Marshfield Clinic</a:t>
            </a:r>
            <a:endParaRPr lang="en-US" sz="900" i="1" dirty="0">
              <a:latin typeface="Century Gothic" panose="020B0502020202020204" pitchFamily="34" charset="0"/>
            </a:endParaRPr>
          </a:p>
        </p:txBody>
      </p:sp>
      <p:cxnSp>
        <p:nvCxnSpPr>
          <p:cNvPr id="134" name="Straight Arrow Connector 133"/>
          <p:cNvCxnSpPr>
            <a:stCxn id="135" idx="2"/>
          </p:cNvCxnSpPr>
          <p:nvPr/>
        </p:nvCxnSpPr>
        <p:spPr>
          <a:xfrm flipH="1">
            <a:off x="5198071" y="1742038"/>
            <a:ext cx="213240" cy="633823"/>
          </a:xfrm>
          <a:prstGeom prst="straightConnector1">
            <a:avLst/>
          </a:prstGeom>
          <a:ln w="12700" cap="rnd">
            <a:solidFill>
              <a:schemeClr val="accent6">
                <a:lumMod val="75000"/>
              </a:schemeClr>
            </a:solidFill>
            <a:headEnd type="non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Box 134"/>
          <p:cNvSpPr txBox="1"/>
          <p:nvPr/>
        </p:nvSpPr>
        <p:spPr>
          <a:xfrm>
            <a:off x="4499992" y="1372706"/>
            <a:ext cx="1822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latin typeface="Century Gothic" panose="020B0502020202020204" pitchFamily="34" charset="0"/>
              </a:rPr>
              <a:t>Essentia </a:t>
            </a:r>
            <a:r>
              <a:rPr lang="en-US" sz="900" b="1" dirty="0" smtClean="0">
                <a:latin typeface="Century Gothic" panose="020B0502020202020204" pitchFamily="34" charset="0"/>
              </a:rPr>
              <a:t>Institute of Rural Health</a:t>
            </a:r>
            <a:r>
              <a:rPr lang="en-US" sz="900" i="1" dirty="0" smtClean="0">
                <a:latin typeface="Century Gothic" panose="020B0502020202020204" pitchFamily="34" charset="0"/>
              </a:rPr>
              <a:t> - Essentia Health</a:t>
            </a:r>
            <a:endParaRPr lang="en-US" sz="900" i="1" dirty="0">
              <a:latin typeface="Century Gothic" panose="020B0502020202020204" pitchFamily="34" charset="0"/>
            </a:endParaRPr>
          </a:p>
        </p:txBody>
      </p:sp>
      <p:cxnSp>
        <p:nvCxnSpPr>
          <p:cNvPr id="192" name="Straight Arrow Connector 191"/>
          <p:cNvCxnSpPr/>
          <p:nvPr/>
        </p:nvCxnSpPr>
        <p:spPr>
          <a:xfrm flipV="1">
            <a:off x="3059832" y="3431504"/>
            <a:ext cx="695697" cy="1505449"/>
          </a:xfrm>
          <a:prstGeom prst="straightConnector1">
            <a:avLst/>
          </a:prstGeom>
          <a:ln w="12700" cap="rnd">
            <a:solidFill>
              <a:schemeClr val="accent6">
                <a:lumMod val="75000"/>
              </a:schemeClr>
            </a:solidFill>
            <a:headEnd type="non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TextBox 192"/>
          <p:cNvSpPr txBox="1"/>
          <p:nvPr/>
        </p:nvSpPr>
        <p:spPr>
          <a:xfrm>
            <a:off x="2459187" y="4956840"/>
            <a:ext cx="162080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latin typeface="Century Gothic" panose="020B0502020202020204" pitchFamily="34" charset="0"/>
              </a:rPr>
              <a:t>Institute for Research </a:t>
            </a:r>
            <a:br>
              <a:rPr lang="en-US" sz="900" b="1" dirty="0" smtClean="0">
                <a:latin typeface="Century Gothic" panose="020B0502020202020204" pitchFamily="34" charset="0"/>
              </a:rPr>
            </a:br>
            <a:r>
              <a:rPr lang="en-US" sz="900" b="1" dirty="0" smtClean="0">
                <a:latin typeface="Century Gothic" panose="020B0502020202020204" pitchFamily="34" charset="0"/>
              </a:rPr>
              <a:t>and Innovation </a:t>
            </a:r>
          </a:p>
          <a:p>
            <a:r>
              <a:rPr lang="en-US" sz="900" i="1" dirty="0" smtClean="0">
                <a:latin typeface="Century Gothic" panose="020B0502020202020204" pitchFamily="34" charset="0"/>
              </a:rPr>
              <a:t>Catholic </a:t>
            </a:r>
            <a:r>
              <a:rPr lang="en-US" sz="900" i="1" dirty="0" smtClean="0">
                <a:latin typeface="Century Gothic" panose="020B0502020202020204" pitchFamily="34" charset="0"/>
              </a:rPr>
              <a:t>Health </a:t>
            </a:r>
            <a:r>
              <a:rPr lang="en-US" sz="900" i="1" dirty="0" smtClean="0">
                <a:latin typeface="Century Gothic" panose="020B0502020202020204" pitchFamily="34" charset="0"/>
              </a:rPr>
              <a:t>Initiatives</a:t>
            </a:r>
            <a:endParaRPr lang="en-US" sz="900" i="1" dirty="0" smtClean="0">
              <a:latin typeface="Century Gothic" panose="020B0502020202020204" pitchFamily="34" charset="0"/>
            </a:endParaRPr>
          </a:p>
        </p:txBody>
      </p:sp>
      <p:cxnSp>
        <p:nvCxnSpPr>
          <p:cNvPr id="197" name="Straight Arrow Connector 196"/>
          <p:cNvCxnSpPr/>
          <p:nvPr/>
        </p:nvCxnSpPr>
        <p:spPr>
          <a:xfrm flipH="1" flipV="1">
            <a:off x="6897983" y="3670296"/>
            <a:ext cx="679337" cy="622800"/>
          </a:xfrm>
          <a:prstGeom prst="straightConnector1">
            <a:avLst/>
          </a:prstGeom>
          <a:ln w="12700" cap="rnd">
            <a:solidFill>
              <a:schemeClr val="accent6">
                <a:lumMod val="75000"/>
              </a:schemeClr>
            </a:solidFill>
            <a:headEnd type="non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TextBox 197"/>
          <p:cNvSpPr txBox="1"/>
          <p:nvPr/>
        </p:nvSpPr>
        <p:spPr>
          <a:xfrm>
            <a:off x="6955763" y="4293096"/>
            <a:ext cx="215274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latin typeface="Century Gothic" panose="020B0502020202020204" pitchFamily="34" charset="0"/>
              </a:rPr>
              <a:t>Mid-Atlantic Permanente Research Institute</a:t>
            </a:r>
            <a:r>
              <a:rPr lang="en-US" sz="900" i="1" dirty="0" smtClean="0">
                <a:latin typeface="Century Gothic" panose="020B0502020202020204" pitchFamily="34" charset="0"/>
              </a:rPr>
              <a:t> - Kaiser Permanente Mid-Atlantic States</a:t>
            </a:r>
            <a:endParaRPr lang="en-US" sz="900" i="1" dirty="0" smtClean="0">
              <a:latin typeface="Century Gothic" panose="020B0502020202020204" pitchFamily="34" charset="0"/>
            </a:endParaRPr>
          </a:p>
        </p:txBody>
      </p:sp>
      <p:cxnSp>
        <p:nvCxnSpPr>
          <p:cNvPr id="203" name="Straight Arrow Connector 202"/>
          <p:cNvCxnSpPr>
            <a:stCxn id="204" idx="2"/>
          </p:cNvCxnSpPr>
          <p:nvPr/>
        </p:nvCxnSpPr>
        <p:spPr>
          <a:xfrm>
            <a:off x="4175290" y="1340768"/>
            <a:ext cx="931967" cy="1275413"/>
          </a:xfrm>
          <a:prstGeom prst="straightConnector1">
            <a:avLst/>
          </a:prstGeom>
          <a:ln w="12700" cap="rnd">
            <a:solidFill>
              <a:schemeClr val="accent6">
                <a:lumMod val="75000"/>
              </a:schemeClr>
            </a:solidFill>
            <a:headEnd type="non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TextBox 203"/>
          <p:cNvSpPr txBox="1"/>
          <p:nvPr/>
        </p:nvSpPr>
        <p:spPr>
          <a:xfrm>
            <a:off x="3346531" y="832937"/>
            <a:ext cx="165751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latin typeface="Century Gothic" panose="020B0502020202020204" pitchFamily="34" charset="0"/>
              </a:rPr>
              <a:t>HealthPartners Institute for Education and Research</a:t>
            </a:r>
            <a:r>
              <a:rPr lang="en-US" sz="900" dirty="0" smtClean="0">
                <a:latin typeface="Century Gothic" panose="020B0502020202020204" pitchFamily="34" charset="0"/>
              </a:rPr>
              <a:t>  </a:t>
            </a:r>
            <a:r>
              <a:rPr lang="en-US" sz="900" i="1" dirty="0" smtClean="0">
                <a:latin typeface="Century Gothic" panose="020B0502020202020204" pitchFamily="34" charset="0"/>
              </a:rPr>
              <a:t>HealthPartners</a:t>
            </a:r>
            <a:endParaRPr lang="en-US" sz="900" i="1" dirty="0">
              <a:latin typeface="Century Gothic" panose="020B0502020202020204" pitchFamily="34" charset="0"/>
            </a:endParaRPr>
          </a:p>
        </p:txBody>
      </p:sp>
      <p:grpSp>
        <p:nvGrpSpPr>
          <p:cNvPr id="136" name="Group 135"/>
          <p:cNvGrpSpPr/>
          <p:nvPr/>
        </p:nvGrpSpPr>
        <p:grpSpPr>
          <a:xfrm>
            <a:off x="161979" y="5352751"/>
            <a:ext cx="8807842" cy="1403475"/>
            <a:chOff x="161979" y="5352751"/>
            <a:chExt cx="8807842" cy="1403475"/>
          </a:xfrm>
        </p:grpSpPr>
        <p:sp>
          <p:nvSpPr>
            <p:cNvPr id="65" name="TextBox 64"/>
            <p:cNvSpPr txBox="1"/>
            <p:nvPr/>
          </p:nvSpPr>
          <p:spPr>
            <a:xfrm>
              <a:off x="161979" y="5423587"/>
              <a:ext cx="2204025" cy="1323439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endParaRPr lang="en-US" sz="1600" dirty="0" smtClean="0"/>
            </a:p>
            <a:p>
              <a:endParaRPr lang="en-US" sz="1600" dirty="0"/>
            </a:p>
            <a:p>
              <a:endParaRPr lang="en-US" sz="1600" dirty="0" smtClean="0"/>
            </a:p>
            <a:p>
              <a:endParaRPr lang="en-US" sz="1600" dirty="0"/>
            </a:p>
            <a:p>
              <a:endParaRPr lang="en-US" sz="1600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61979" y="6300028"/>
              <a:ext cx="21971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 smtClean="0">
                  <a:latin typeface="Century Gothic" panose="020B0502020202020204" pitchFamily="34" charset="0"/>
                </a:rPr>
                <a:t>Center for Health Research Hawai’i </a:t>
              </a:r>
              <a:r>
                <a:rPr lang="en-US" sz="900" i="1" dirty="0" smtClean="0">
                  <a:latin typeface="Century Gothic" panose="020B0502020202020204" pitchFamily="34" charset="0"/>
                </a:rPr>
                <a:t>Kaiser Permanente Hawai’i</a:t>
              </a:r>
              <a:endParaRPr lang="en-US" sz="900" i="1" dirty="0" smtClean="0">
                <a:latin typeface="Century Gothic" panose="020B0502020202020204" pitchFamily="34" charset="0"/>
              </a:endParaRPr>
            </a:p>
          </p:txBody>
        </p:sp>
        <p:sp>
          <p:nvSpPr>
            <p:cNvPr id="1048" name="Freeform 55"/>
            <p:cNvSpPr>
              <a:spLocks noEditPoints="1"/>
            </p:cNvSpPr>
            <p:nvPr/>
          </p:nvSpPr>
          <p:spPr bwMode="auto">
            <a:xfrm>
              <a:off x="683994" y="5352751"/>
              <a:ext cx="1137662" cy="815025"/>
            </a:xfrm>
            <a:custGeom>
              <a:avLst/>
              <a:gdLst>
                <a:gd name="T0" fmla="*/ 1 w 1313"/>
                <a:gd name="T1" fmla="*/ 1 h 734"/>
                <a:gd name="T2" fmla="*/ 10 w 1313"/>
                <a:gd name="T3" fmla="*/ 17 h 734"/>
                <a:gd name="T4" fmla="*/ 17 w 1313"/>
                <a:gd name="T5" fmla="*/ 3 h 734"/>
                <a:gd name="T6" fmla="*/ 1 w 1313"/>
                <a:gd name="T7" fmla="*/ 1 h 734"/>
                <a:gd name="T8" fmla="*/ 391 w 1313"/>
                <a:gd name="T9" fmla="*/ 194 h 734"/>
                <a:gd name="T10" fmla="*/ 458 w 1313"/>
                <a:gd name="T11" fmla="*/ 217 h 734"/>
                <a:gd name="T12" fmla="*/ 474 w 1313"/>
                <a:gd name="T13" fmla="*/ 150 h 734"/>
                <a:gd name="T14" fmla="*/ 391 w 1313"/>
                <a:gd name="T15" fmla="*/ 194 h 734"/>
                <a:gd name="T16" fmla="*/ 311 w 1313"/>
                <a:gd name="T17" fmla="*/ 233 h 734"/>
                <a:gd name="T18" fmla="*/ 322 w 1313"/>
                <a:gd name="T19" fmla="*/ 242 h 734"/>
                <a:gd name="T20" fmla="*/ 343 w 1313"/>
                <a:gd name="T21" fmla="*/ 219 h 734"/>
                <a:gd name="T22" fmla="*/ 348 w 1313"/>
                <a:gd name="T23" fmla="*/ 196 h 734"/>
                <a:gd name="T24" fmla="*/ 311 w 1313"/>
                <a:gd name="T25" fmla="*/ 233 h 734"/>
                <a:gd name="T26" fmla="*/ 766 w 1313"/>
                <a:gd name="T27" fmla="*/ 276 h 734"/>
                <a:gd name="T28" fmla="*/ 752 w 1313"/>
                <a:gd name="T29" fmla="*/ 281 h 734"/>
                <a:gd name="T30" fmla="*/ 745 w 1313"/>
                <a:gd name="T31" fmla="*/ 260 h 734"/>
                <a:gd name="T32" fmla="*/ 715 w 1313"/>
                <a:gd name="T33" fmla="*/ 230 h 734"/>
                <a:gd name="T34" fmla="*/ 690 w 1313"/>
                <a:gd name="T35" fmla="*/ 256 h 734"/>
                <a:gd name="T36" fmla="*/ 662 w 1313"/>
                <a:gd name="T37" fmla="*/ 263 h 734"/>
                <a:gd name="T38" fmla="*/ 697 w 1313"/>
                <a:gd name="T39" fmla="*/ 313 h 734"/>
                <a:gd name="T40" fmla="*/ 754 w 1313"/>
                <a:gd name="T41" fmla="*/ 318 h 734"/>
                <a:gd name="T42" fmla="*/ 782 w 1313"/>
                <a:gd name="T43" fmla="*/ 304 h 734"/>
                <a:gd name="T44" fmla="*/ 766 w 1313"/>
                <a:gd name="T45" fmla="*/ 276 h 734"/>
                <a:gd name="T46" fmla="*/ 899 w 1313"/>
                <a:gd name="T47" fmla="*/ 313 h 734"/>
                <a:gd name="T48" fmla="*/ 848 w 1313"/>
                <a:gd name="T49" fmla="*/ 315 h 734"/>
                <a:gd name="T50" fmla="*/ 842 w 1313"/>
                <a:gd name="T51" fmla="*/ 341 h 734"/>
                <a:gd name="T52" fmla="*/ 950 w 1313"/>
                <a:gd name="T53" fmla="*/ 320 h 734"/>
                <a:gd name="T54" fmla="*/ 899 w 1313"/>
                <a:gd name="T55" fmla="*/ 313 h 734"/>
                <a:gd name="T56" fmla="*/ 996 w 1313"/>
                <a:gd name="T57" fmla="*/ 366 h 734"/>
                <a:gd name="T58" fmla="*/ 952 w 1313"/>
                <a:gd name="T59" fmla="*/ 366 h 734"/>
                <a:gd name="T60" fmla="*/ 993 w 1313"/>
                <a:gd name="T61" fmla="*/ 389 h 734"/>
                <a:gd name="T62" fmla="*/ 1002 w 1313"/>
                <a:gd name="T63" fmla="*/ 426 h 734"/>
                <a:gd name="T64" fmla="*/ 1012 w 1313"/>
                <a:gd name="T65" fmla="*/ 430 h 734"/>
                <a:gd name="T66" fmla="*/ 1085 w 1313"/>
                <a:gd name="T67" fmla="*/ 384 h 734"/>
                <a:gd name="T68" fmla="*/ 996 w 1313"/>
                <a:gd name="T69" fmla="*/ 366 h 734"/>
                <a:gd name="T70" fmla="*/ 888 w 1313"/>
                <a:gd name="T71" fmla="*/ 375 h 734"/>
                <a:gd name="T72" fmla="*/ 906 w 1313"/>
                <a:gd name="T73" fmla="*/ 407 h 734"/>
                <a:gd name="T74" fmla="*/ 888 w 1313"/>
                <a:gd name="T75" fmla="*/ 375 h 734"/>
                <a:gd name="T76" fmla="*/ 986 w 1313"/>
                <a:gd name="T77" fmla="*/ 426 h 734"/>
                <a:gd name="T78" fmla="*/ 956 w 1313"/>
                <a:gd name="T79" fmla="*/ 444 h 734"/>
                <a:gd name="T80" fmla="*/ 989 w 1313"/>
                <a:gd name="T81" fmla="*/ 442 h 734"/>
                <a:gd name="T82" fmla="*/ 986 w 1313"/>
                <a:gd name="T83" fmla="*/ 426 h 734"/>
                <a:gd name="T84" fmla="*/ 1276 w 1313"/>
                <a:gd name="T85" fmla="*/ 566 h 734"/>
                <a:gd name="T86" fmla="*/ 1260 w 1313"/>
                <a:gd name="T87" fmla="*/ 566 h 734"/>
                <a:gd name="T88" fmla="*/ 1260 w 1313"/>
                <a:gd name="T89" fmla="*/ 545 h 734"/>
                <a:gd name="T90" fmla="*/ 1161 w 1313"/>
                <a:gd name="T91" fmla="*/ 502 h 734"/>
                <a:gd name="T92" fmla="*/ 1108 w 1313"/>
                <a:gd name="T93" fmla="*/ 479 h 734"/>
                <a:gd name="T94" fmla="*/ 1104 w 1313"/>
                <a:gd name="T95" fmla="*/ 481 h 734"/>
                <a:gd name="T96" fmla="*/ 1120 w 1313"/>
                <a:gd name="T97" fmla="*/ 531 h 734"/>
                <a:gd name="T98" fmla="*/ 1081 w 1313"/>
                <a:gd name="T99" fmla="*/ 584 h 734"/>
                <a:gd name="T100" fmla="*/ 1104 w 1313"/>
                <a:gd name="T101" fmla="*/ 628 h 734"/>
                <a:gd name="T102" fmla="*/ 1120 w 1313"/>
                <a:gd name="T103" fmla="*/ 658 h 734"/>
                <a:gd name="T104" fmla="*/ 1115 w 1313"/>
                <a:gd name="T105" fmla="*/ 697 h 734"/>
                <a:gd name="T106" fmla="*/ 1166 w 1313"/>
                <a:gd name="T107" fmla="*/ 734 h 734"/>
                <a:gd name="T108" fmla="*/ 1186 w 1313"/>
                <a:gd name="T109" fmla="*/ 697 h 734"/>
                <a:gd name="T110" fmla="*/ 1234 w 1313"/>
                <a:gd name="T111" fmla="*/ 660 h 734"/>
                <a:gd name="T112" fmla="*/ 1313 w 1313"/>
                <a:gd name="T113" fmla="*/ 605 h 734"/>
                <a:gd name="T114" fmla="*/ 1276 w 1313"/>
                <a:gd name="T115" fmla="*/ 566 h 7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313" h="734">
                  <a:moveTo>
                    <a:pt x="1" y="1"/>
                  </a:moveTo>
                  <a:cubicBezTo>
                    <a:pt x="0" y="10"/>
                    <a:pt x="2" y="17"/>
                    <a:pt x="10" y="17"/>
                  </a:cubicBezTo>
                  <a:cubicBezTo>
                    <a:pt x="15" y="15"/>
                    <a:pt x="18" y="11"/>
                    <a:pt x="17" y="3"/>
                  </a:cubicBezTo>
                  <a:cubicBezTo>
                    <a:pt x="9" y="5"/>
                    <a:pt x="8" y="0"/>
                    <a:pt x="1" y="1"/>
                  </a:cubicBezTo>
                  <a:close/>
                  <a:moveTo>
                    <a:pt x="391" y="194"/>
                  </a:moveTo>
                  <a:cubicBezTo>
                    <a:pt x="411" y="205"/>
                    <a:pt x="431" y="219"/>
                    <a:pt x="458" y="217"/>
                  </a:cubicBezTo>
                  <a:cubicBezTo>
                    <a:pt x="477" y="204"/>
                    <a:pt x="485" y="172"/>
                    <a:pt x="474" y="150"/>
                  </a:cubicBezTo>
                  <a:cubicBezTo>
                    <a:pt x="432" y="142"/>
                    <a:pt x="396" y="153"/>
                    <a:pt x="391" y="194"/>
                  </a:cubicBezTo>
                  <a:close/>
                  <a:moveTo>
                    <a:pt x="311" y="233"/>
                  </a:moveTo>
                  <a:cubicBezTo>
                    <a:pt x="314" y="237"/>
                    <a:pt x="316" y="242"/>
                    <a:pt x="322" y="242"/>
                  </a:cubicBezTo>
                  <a:cubicBezTo>
                    <a:pt x="324" y="229"/>
                    <a:pt x="332" y="222"/>
                    <a:pt x="343" y="219"/>
                  </a:cubicBezTo>
                  <a:cubicBezTo>
                    <a:pt x="340" y="207"/>
                    <a:pt x="348" y="205"/>
                    <a:pt x="348" y="196"/>
                  </a:cubicBezTo>
                  <a:cubicBezTo>
                    <a:pt x="329" y="202"/>
                    <a:pt x="315" y="212"/>
                    <a:pt x="311" y="233"/>
                  </a:cubicBezTo>
                  <a:close/>
                  <a:moveTo>
                    <a:pt x="766" y="276"/>
                  </a:moveTo>
                  <a:cubicBezTo>
                    <a:pt x="758" y="275"/>
                    <a:pt x="754" y="277"/>
                    <a:pt x="752" y="281"/>
                  </a:cubicBezTo>
                  <a:cubicBezTo>
                    <a:pt x="742" y="276"/>
                    <a:pt x="744" y="273"/>
                    <a:pt x="745" y="260"/>
                  </a:cubicBezTo>
                  <a:cubicBezTo>
                    <a:pt x="730" y="256"/>
                    <a:pt x="731" y="235"/>
                    <a:pt x="715" y="230"/>
                  </a:cubicBezTo>
                  <a:cubicBezTo>
                    <a:pt x="702" y="234"/>
                    <a:pt x="699" y="248"/>
                    <a:pt x="690" y="256"/>
                  </a:cubicBezTo>
                  <a:cubicBezTo>
                    <a:pt x="679" y="256"/>
                    <a:pt x="667" y="255"/>
                    <a:pt x="662" y="263"/>
                  </a:cubicBezTo>
                  <a:cubicBezTo>
                    <a:pt x="680" y="282"/>
                    <a:pt x="683" y="289"/>
                    <a:pt x="697" y="313"/>
                  </a:cubicBezTo>
                  <a:cubicBezTo>
                    <a:pt x="720" y="309"/>
                    <a:pt x="737" y="306"/>
                    <a:pt x="754" y="318"/>
                  </a:cubicBezTo>
                  <a:cubicBezTo>
                    <a:pt x="764" y="310"/>
                    <a:pt x="778" y="319"/>
                    <a:pt x="782" y="304"/>
                  </a:cubicBezTo>
                  <a:cubicBezTo>
                    <a:pt x="772" y="299"/>
                    <a:pt x="762" y="287"/>
                    <a:pt x="766" y="276"/>
                  </a:cubicBezTo>
                  <a:close/>
                  <a:moveTo>
                    <a:pt x="899" y="313"/>
                  </a:moveTo>
                  <a:cubicBezTo>
                    <a:pt x="894" y="326"/>
                    <a:pt x="864" y="314"/>
                    <a:pt x="848" y="315"/>
                  </a:cubicBezTo>
                  <a:cubicBezTo>
                    <a:pt x="855" y="327"/>
                    <a:pt x="839" y="327"/>
                    <a:pt x="842" y="341"/>
                  </a:cubicBezTo>
                  <a:cubicBezTo>
                    <a:pt x="883" y="332"/>
                    <a:pt x="936" y="365"/>
                    <a:pt x="950" y="320"/>
                  </a:cubicBezTo>
                  <a:cubicBezTo>
                    <a:pt x="927" y="314"/>
                    <a:pt x="913" y="329"/>
                    <a:pt x="899" y="313"/>
                  </a:cubicBezTo>
                  <a:close/>
                  <a:moveTo>
                    <a:pt x="996" y="366"/>
                  </a:moveTo>
                  <a:cubicBezTo>
                    <a:pt x="985" y="342"/>
                    <a:pt x="950" y="336"/>
                    <a:pt x="952" y="366"/>
                  </a:cubicBezTo>
                  <a:cubicBezTo>
                    <a:pt x="953" y="382"/>
                    <a:pt x="976" y="399"/>
                    <a:pt x="993" y="389"/>
                  </a:cubicBezTo>
                  <a:cubicBezTo>
                    <a:pt x="1000" y="397"/>
                    <a:pt x="999" y="414"/>
                    <a:pt x="1002" y="426"/>
                  </a:cubicBezTo>
                  <a:cubicBezTo>
                    <a:pt x="1007" y="426"/>
                    <a:pt x="1010" y="427"/>
                    <a:pt x="1012" y="430"/>
                  </a:cubicBezTo>
                  <a:cubicBezTo>
                    <a:pt x="1040" y="416"/>
                    <a:pt x="1081" y="425"/>
                    <a:pt x="1085" y="384"/>
                  </a:cubicBezTo>
                  <a:cubicBezTo>
                    <a:pt x="1052" y="374"/>
                    <a:pt x="1028" y="340"/>
                    <a:pt x="996" y="366"/>
                  </a:cubicBezTo>
                  <a:close/>
                  <a:moveTo>
                    <a:pt x="888" y="375"/>
                  </a:moveTo>
                  <a:cubicBezTo>
                    <a:pt x="896" y="383"/>
                    <a:pt x="903" y="393"/>
                    <a:pt x="906" y="407"/>
                  </a:cubicBezTo>
                  <a:cubicBezTo>
                    <a:pt x="966" y="409"/>
                    <a:pt x="914" y="342"/>
                    <a:pt x="888" y="375"/>
                  </a:cubicBezTo>
                  <a:close/>
                  <a:moveTo>
                    <a:pt x="986" y="426"/>
                  </a:moveTo>
                  <a:cubicBezTo>
                    <a:pt x="974" y="421"/>
                    <a:pt x="959" y="431"/>
                    <a:pt x="956" y="444"/>
                  </a:cubicBezTo>
                  <a:cubicBezTo>
                    <a:pt x="965" y="449"/>
                    <a:pt x="979" y="443"/>
                    <a:pt x="989" y="442"/>
                  </a:cubicBezTo>
                  <a:cubicBezTo>
                    <a:pt x="985" y="435"/>
                    <a:pt x="989" y="430"/>
                    <a:pt x="986" y="426"/>
                  </a:cubicBezTo>
                  <a:close/>
                  <a:moveTo>
                    <a:pt x="1276" y="566"/>
                  </a:moveTo>
                  <a:cubicBezTo>
                    <a:pt x="1269" y="563"/>
                    <a:pt x="1262" y="572"/>
                    <a:pt x="1260" y="566"/>
                  </a:cubicBezTo>
                  <a:cubicBezTo>
                    <a:pt x="1259" y="558"/>
                    <a:pt x="1256" y="553"/>
                    <a:pt x="1260" y="545"/>
                  </a:cubicBezTo>
                  <a:cubicBezTo>
                    <a:pt x="1235" y="524"/>
                    <a:pt x="1200" y="501"/>
                    <a:pt x="1161" y="502"/>
                  </a:cubicBezTo>
                  <a:cubicBezTo>
                    <a:pt x="1145" y="493"/>
                    <a:pt x="1129" y="474"/>
                    <a:pt x="1108" y="479"/>
                  </a:cubicBezTo>
                  <a:cubicBezTo>
                    <a:pt x="1106" y="479"/>
                    <a:pt x="1105" y="480"/>
                    <a:pt x="1104" y="481"/>
                  </a:cubicBezTo>
                  <a:cubicBezTo>
                    <a:pt x="1099" y="508"/>
                    <a:pt x="1116" y="513"/>
                    <a:pt x="1120" y="531"/>
                  </a:cubicBezTo>
                  <a:cubicBezTo>
                    <a:pt x="1109" y="551"/>
                    <a:pt x="1088" y="561"/>
                    <a:pt x="1081" y="584"/>
                  </a:cubicBezTo>
                  <a:cubicBezTo>
                    <a:pt x="1094" y="595"/>
                    <a:pt x="1097" y="612"/>
                    <a:pt x="1104" y="628"/>
                  </a:cubicBezTo>
                  <a:cubicBezTo>
                    <a:pt x="1108" y="638"/>
                    <a:pt x="1118" y="645"/>
                    <a:pt x="1120" y="658"/>
                  </a:cubicBezTo>
                  <a:cubicBezTo>
                    <a:pt x="1121" y="670"/>
                    <a:pt x="1112" y="685"/>
                    <a:pt x="1115" y="697"/>
                  </a:cubicBezTo>
                  <a:cubicBezTo>
                    <a:pt x="1121" y="723"/>
                    <a:pt x="1151" y="715"/>
                    <a:pt x="1166" y="734"/>
                  </a:cubicBezTo>
                  <a:cubicBezTo>
                    <a:pt x="1177" y="725"/>
                    <a:pt x="1185" y="715"/>
                    <a:pt x="1186" y="697"/>
                  </a:cubicBezTo>
                  <a:cubicBezTo>
                    <a:pt x="1204" y="686"/>
                    <a:pt x="1217" y="671"/>
                    <a:pt x="1234" y="660"/>
                  </a:cubicBezTo>
                  <a:cubicBezTo>
                    <a:pt x="1270" y="659"/>
                    <a:pt x="1300" y="636"/>
                    <a:pt x="1313" y="605"/>
                  </a:cubicBezTo>
                  <a:cubicBezTo>
                    <a:pt x="1295" y="597"/>
                    <a:pt x="1279" y="588"/>
                    <a:pt x="1276" y="566"/>
                  </a:cubicBezTo>
                  <a:close/>
                </a:path>
              </a:pathLst>
            </a:custGeom>
            <a:solidFill>
              <a:srgbClr val="0054A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cxnSp>
          <p:nvCxnSpPr>
            <p:cNvPr id="68" name="Straight Arrow Connector 67"/>
            <p:cNvCxnSpPr/>
            <p:nvPr/>
          </p:nvCxnSpPr>
          <p:spPr>
            <a:xfrm flipH="1">
              <a:off x="1222386" y="5649238"/>
              <a:ext cx="91723" cy="602420"/>
            </a:xfrm>
            <a:prstGeom prst="straightConnector1">
              <a:avLst/>
            </a:prstGeom>
            <a:ln w="12700" cap="rnd">
              <a:solidFill>
                <a:schemeClr val="accent6">
                  <a:lumMod val="75000"/>
                </a:schemeClr>
              </a:solidFill>
              <a:headEnd type="oval" w="med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3" name="TextBox 212"/>
            <p:cNvSpPr txBox="1"/>
            <p:nvPr/>
          </p:nvSpPr>
          <p:spPr>
            <a:xfrm>
              <a:off x="7096233" y="5658946"/>
              <a:ext cx="1873588" cy="1097280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endParaRPr lang="en-US" sz="1600" dirty="0" smtClean="0"/>
            </a:p>
            <a:p>
              <a:endParaRPr lang="en-US" sz="1600" dirty="0"/>
            </a:p>
            <a:p>
              <a:endParaRPr lang="en-US" sz="1600" dirty="0" smtClean="0"/>
            </a:p>
            <a:p>
              <a:endParaRPr lang="en-US" sz="1600" dirty="0"/>
            </a:p>
            <a:p>
              <a:endParaRPr lang="en-US" sz="1600" dirty="0"/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7190078" y="5733256"/>
              <a:ext cx="112633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 smtClean="0">
                  <a:latin typeface="Century Gothic" panose="020B0502020202020204" pitchFamily="34" charset="0"/>
                </a:rPr>
                <a:t>Institute for H</a:t>
              </a:r>
              <a:r>
                <a:rPr lang="en-US" sz="900" b="1" dirty="0" smtClean="0">
                  <a:latin typeface="Century Gothic" panose="020B0502020202020204" pitchFamily="34" charset="0"/>
                </a:rPr>
                <a:t>ealth Services Research </a:t>
              </a:r>
              <a:r>
                <a:rPr lang="en-US" sz="900" i="1" dirty="0" smtClean="0">
                  <a:latin typeface="Century Gothic" panose="020B0502020202020204" pitchFamily="34" charset="0"/>
                </a:rPr>
                <a:t>Maccabi </a:t>
              </a:r>
              <a:endParaRPr lang="en-US" sz="900" i="1" dirty="0" smtClean="0">
                <a:latin typeface="Century Gothic" panose="020B0502020202020204" pitchFamily="34" charset="0"/>
              </a:endParaRPr>
            </a:p>
            <a:p>
              <a:r>
                <a:rPr lang="en-US" sz="900" i="1" dirty="0" smtClean="0">
                  <a:latin typeface="Century Gothic" panose="020B0502020202020204" pitchFamily="34" charset="0"/>
                </a:rPr>
                <a:t>Health Care </a:t>
              </a:r>
              <a:endParaRPr lang="en-US" sz="900" i="1" dirty="0" smtClean="0">
                <a:latin typeface="Century Gothic" panose="020B0502020202020204" pitchFamily="34" charset="0"/>
              </a:endParaRPr>
            </a:p>
            <a:p>
              <a:r>
                <a:rPr lang="en-US" sz="900" i="1" dirty="0" smtClean="0">
                  <a:latin typeface="Century Gothic" panose="020B0502020202020204" pitchFamily="34" charset="0"/>
                </a:rPr>
                <a:t>Services, Israel</a:t>
              </a:r>
              <a:endParaRPr lang="en-US" sz="900" i="1" dirty="0" smtClean="0">
                <a:latin typeface="Century Gothic" panose="020B0502020202020204" pitchFamily="34" charset="0"/>
              </a:endParaRPr>
            </a:p>
          </p:txBody>
        </p:sp>
        <p:grpSp>
          <p:nvGrpSpPr>
            <p:cNvPr id="95" name="Group 94"/>
            <p:cNvGrpSpPr/>
            <p:nvPr/>
          </p:nvGrpSpPr>
          <p:grpSpPr>
            <a:xfrm>
              <a:off x="8558784" y="5760720"/>
              <a:ext cx="182880" cy="630936"/>
              <a:chOff x="4981575" y="2917825"/>
              <a:chExt cx="190500" cy="647700"/>
            </a:xfrm>
            <a:solidFill>
              <a:srgbClr val="0054A6"/>
            </a:solidFill>
            <a:effectLst>
              <a:outerShdw blurRad="50800" dist="38100" dir="2700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102" name="Freeform 37"/>
              <p:cNvSpPr>
                <a:spLocks/>
              </p:cNvSpPr>
              <p:nvPr/>
            </p:nvSpPr>
            <p:spPr bwMode="auto">
              <a:xfrm>
                <a:off x="5076056" y="2984469"/>
                <a:ext cx="92871" cy="266603"/>
              </a:xfrm>
              <a:custGeom>
                <a:avLst/>
                <a:gdLst>
                  <a:gd name="T0" fmla="*/ 4 w 9"/>
                  <a:gd name="T1" fmla="*/ 0 h 23"/>
                  <a:gd name="T2" fmla="*/ 3 w 9"/>
                  <a:gd name="T3" fmla="*/ 1 h 23"/>
                  <a:gd name="T4" fmla="*/ 0 w 9"/>
                  <a:gd name="T5" fmla="*/ 5 h 23"/>
                  <a:gd name="T6" fmla="*/ 0 w 9"/>
                  <a:gd name="T7" fmla="*/ 9 h 23"/>
                  <a:gd name="T8" fmla="*/ 0 w 9"/>
                  <a:gd name="T9" fmla="*/ 13 h 23"/>
                  <a:gd name="T10" fmla="*/ 3 w 9"/>
                  <a:gd name="T11" fmla="*/ 13 h 23"/>
                  <a:gd name="T12" fmla="*/ 4 w 9"/>
                  <a:gd name="T13" fmla="*/ 13 h 23"/>
                  <a:gd name="T14" fmla="*/ 3 w 9"/>
                  <a:gd name="T15" fmla="*/ 15 h 23"/>
                  <a:gd name="T16" fmla="*/ 0 w 9"/>
                  <a:gd name="T17" fmla="*/ 19 h 23"/>
                  <a:gd name="T18" fmla="*/ 0 w 9"/>
                  <a:gd name="T19" fmla="*/ 20 h 23"/>
                  <a:gd name="T20" fmla="*/ 3 w 9"/>
                  <a:gd name="T21" fmla="*/ 23 h 23"/>
                  <a:gd name="T22" fmla="*/ 4 w 9"/>
                  <a:gd name="T23" fmla="*/ 20 h 23"/>
                  <a:gd name="T24" fmla="*/ 8 w 9"/>
                  <a:gd name="T25" fmla="*/ 19 h 23"/>
                  <a:gd name="T26" fmla="*/ 8 w 9"/>
                  <a:gd name="T27" fmla="*/ 19 h 23"/>
                  <a:gd name="T28" fmla="*/ 8 w 9"/>
                  <a:gd name="T29" fmla="*/ 19 h 23"/>
                  <a:gd name="T30" fmla="*/ 9 w 9"/>
                  <a:gd name="T31" fmla="*/ 15 h 23"/>
                  <a:gd name="T32" fmla="*/ 9 w 9"/>
                  <a:gd name="T33" fmla="*/ 11 h 23"/>
                  <a:gd name="T34" fmla="*/ 9 w 9"/>
                  <a:gd name="T35" fmla="*/ 11 h 23"/>
                  <a:gd name="T36" fmla="*/ 9 w 9"/>
                  <a:gd name="T37" fmla="*/ 3 h 23"/>
                  <a:gd name="T38" fmla="*/ 9 w 9"/>
                  <a:gd name="T39" fmla="*/ 3 h 23"/>
                  <a:gd name="T40" fmla="*/ 7 w 9"/>
                  <a:gd name="T41" fmla="*/ 1 h 23"/>
                  <a:gd name="T42" fmla="*/ 4 w 9"/>
                  <a:gd name="T43" fmla="*/ 0 h 23"/>
                  <a:gd name="T44" fmla="*/ 4 w 9"/>
                  <a:gd name="T45" fmla="*/ 0 h 23"/>
                  <a:gd name="T46" fmla="*/ 4 w 9"/>
                  <a:gd name="T47" fmla="*/ 0 h 23"/>
                  <a:gd name="T48" fmla="*/ 4 w 9"/>
                  <a:gd name="T49" fmla="*/ 0 h 23"/>
                  <a:gd name="T50" fmla="*/ 4 w 9"/>
                  <a:gd name="T51" fmla="*/ 0 h 23"/>
                  <a:gd name="T52" fmla="*/ 4 w 9"/>
                  <a:gd name="T53" fmla="*/ 0 h 23"/>
                  <a:gd name="T54" fmla="*/ 4 w 9"/>
                  <a:gd name="T55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9" h="23">
                    <a:moveTo>
                      <a:pt x="4" y="0"/>
                    </a:moveTo>
                    <a:lnTo>
                      <a:pt x="3" y="1"/>
                    </a:lnTo>
                    <a:lnTo>
                      <a:pt x="0" y="5"/>
                    </a:lnTo>
                    <a:lnTo>
                      <a:pt x="0" y="9"/>
                    </a:lnTo>
                    <a:lnTo>
                      <a:pt x="0" y="13"/>
                    </a:lnTo>
                    <a:lnTo>
                      <a:pt x="3" y="13"/>
                    </a:lnTo>
                    <a:lnTo>
                      <a:pt x="4" y="13"/>
                    </a:lnTo>
                    <a:lnTo>
                      <a:pt x="3" y="15"/>
                    </a:lnTo>
                    <a:lnTo>
                      <a:pt x="0" y="19"/>
                    </a:lnTo>
                    <a:lnTo>
                      <a:pt x="0" y="20"/>
                    </a:lnTo>
                    <a:lnTo>
                      <a:pt x="3" y="23"/>
                    </a:lnTo>
                    <a:lnTo>
                      <a:pt x="4" y="20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9" y="15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7" y="1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103" name="Freeform 38"/>
              <p:cNvSpPr>
                <a:spLocks/>
              </p:cNvSpPr>
              <p:nvPr/>
            </p:nvSpPr>
            <p:spPr bwMode="auto">
              <a:xfrm>
                <a:off x="4981575" y="2917825"/>
                <a:ext cx="190500" cy="647700"/>
              </a:xfrm>
              <a:custGeom>
                <a:avLst/>
                <a:gdLst>
                  <a:gd name="T0" fmla="*/ 10 w 15"/>
                  <a:gd name="T1" fmla="*/ 0 h 51"/>
                  <a:gd name="T2" fmla="*/ 10 w 15"/>
                  <a:gd name="T3" fmla="*/ 0 h 51"/>
                  <a:gd name="T4" fmla="*/ 8 w 15"/>
                  <a:gd name="T5" fmla="*/ 0 h 51"/>
                  <a:gd name="T6" fmla="*/ 8 w 15"/>
                  <a:gd name="T7" fmla="*/ 2 h 51"/>
                  <a:gd name="T8" fmla="*/ 8 w 15"/>
                  <a:gd name="T9" fmla="*/ 3 h 51"/>
                  <a:gd name="T10" fmla="*/ 7 w 15"/>
                  <a:gd name="T11" fmla="*/ 6 h 51"/>
                  <a:gd name="T12" fmla="*/ 7 w 15"/>
                  <a:gd name="T13" fmla="*/ 8 h 51"/>
                  <a:gd name="T14" fmla="*/ 5 w 15"/>
                  <a:gd name="T15" fmla="*/ 15 h 51"/>
                  <a:gd name="T16" fmla="*/ 2 w 15"/>
                  <a:gd name="T17" fmla="*/ 20 h 51"/>
                  <a:gd name="T18" fmla="*/ 4 w 15"/>
                  <a:gd name="T19" fmla="*/ 22 h 51"/>
                  <a:gd name="T20" fmla="*/ 2 w 15"/>
                  <a:gd name="T21" fmla="*/ 23 h 51"/>
                  <a:gd name="T22" fmla="*/ 1 w 15"/>
                  <a:gd name="T23" fmla="*/ 25 h 51"/>
                  <a:gd name="T24" fmla="*/ 0 w 15"/>
                  <a:gd name="T25" fmla="*/ 27 h 51"/>
                  <a:gd name="T26" fmla="*/ 10 w 15"/>
                  <a:gd name="T27" fmla="*/ 51 h 51"/>
                  <a:gd name="T28" fmla="*/ 10 w 15"/>
                  <a:gd name="T29" fmla="*/ 49 h 51"/>
                  <a:gd name="T30" fmla="*/ 11 w 15"/>
                  <a:gd name="T31" fmla="*/ 50 h 51"/>
                  <a:gd name="T32" fmla="*/ 11 w 15"/>
                  <a:gd name="T33" fmla="*/ 46 h 51"/>
                  <a:gd name="T34" fmla="*/ 12 w 15"/>
                  <a:gd name="T35" fmla="*/ 42 h 51"/>
                  <a:gd name="T36" fmla="*/ 12 w 15"/>
                  <a:gd name="T37" fmla="*/ 41 h 51"/>
                  <a:gd name="T38" fmla="*/ 12 w 15"/>
                  <a:gd name="T39" fmla="*/ 35 h 51"/>
                  <a:gd name="T40" fmla="*/ 14 w 15"/>
                  <a:gd name="T41" fmla="*/ 29 h 51"/>
                  <a:gd name="T42" fmla="*/ 14 w 15"/>
                  <a:gd name="T43" fmla="*/ 29 h 51"/>
                  <a:gd name="T44" fmla="*/ 14 w 15"/>
                  <a:gd name="T45" fmla="*/ 28 h 51"/>
                  <a:gd name="T46" fmla="*/ 14 w 15"/>
                  <a:gd name="T47" fmla="*/ 28 h 51"/>
                  <a:gd name="T48" fmla="*/ 14 w 15"/>
                  <a:gd name="T49" fmla="*/ 27 h 51"/>
                  <a:gd name="T50" fmla="*/ 14 w 15"/>
                  <a:gd name="T51" fmla="*/ 25 h 51"/>
                  <a:gd name="T52" fmla="*/ 14 w 15"/>
                  <a:gd name="T53" fmla="*/ 22 h 51"/>
                  <a:gd name="T54" fmla="*/ 14 w 15"/>
                  <a:gd name="T55" fmla="*/ 22 h 51"/>
                  <a:gd name="T56" fmla="*/ 14 w 15"/>
                  <a:gd name="T57" fmla="*/ 22 h 51"/>
                  <a:gd name="T58" fmla="*/ 11 w 15"/>
                  <a:gd name="T59" fmla="*/ 23 h 51"/>
                  <a:gd name="T60" fmla="*/ 10 w 15"/>
                  <a:gd name="T61" fmla="*/ 25 h 51"/>
                  <a:gd name="T62" fmla="*/ 8 w 15"/>
                  <a:gd name="T63" fmla="*/ 23 h 51"/>
                  <a:gd name="T64" fmla="*/ 8 w 15"/>
                  <a:gd name="T65" fmla="*/ 22 h 51"/>
                  <a:gd name="T66" fmla="*/ 10 w 15"/>
                  <a:gd name="T67" fmla="*/ 19 h 51"/>
                  <a:gd name="T68" fmla="*/ 11 w 15"/>
                  <a:gd name="T69" fmla="*/ 18 h 51"/>
                  <a:gd name="T70" fmla="*/ 10 w 15"/>
                  <a:gd name="T71" fmla="*/ 18 h 51"/>
                  <a:gd name="T72" fmla="*/ 8 w 15"/>
                  <a:gd name="T73" fmla="*/ 18 h 51"/>
                  <a:gd name="T74" fmla="*/ 8 w 15"/>
                  <a:gd name="T75" fmla="*/ 15 h 51"/>
                  <a:gd name="T76" fmla="*/ 8 w 15"/>
                  <a:gd name="T77" fmla="*/ 12 h 51"/>
                  <a:gd name="T78" fmla="*/ 10 w 15"/>
                  <a:gd name="T79" fmla="*/ 9 h 51"/>
                  <a:gd name="T80" fmla="*/ 11 w 15"/>
                  <a:gd name="T81" fmla="*/ 8 h 51"/>
                  <a:gd name="T82" fmla="*/ 13 w 15"/>
                  <a:gd name="T83" fmla="*/ 9 h 51"/>
                  <a:gd name="T84" fmla="*/ 15 w 15"/>
                  <a:gd name="T85" fmla="*/ 10 h 51"/>
                  <a:gd name="T86" fmla="*/ 15 w 15"/>
                  <a:gd name="T87" fmla="*/ 7 h 51"/>
                  <a:gd name="T88" fmla="*/ 15 w 15"/>
                  <a:gd name="T89" fmla="*/ 3 h 51"/>
                  <a:gd name="T90" fmla="*/ 15 w 15"/>
                  <a:gd name="T91" fmla="*/ 1 h 51"/>
                  <a:gd name="T92" fmla="*/ 10 w 15"/>
                  <a:gd name="T93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5" h="51">
                    <a:moveTo>
                      <a:pt x="10" y="0"/>
                    </a:moveTo>
                    <a:cubicBezTo>
                      <a:pt x="10" y="0"/>
                      <a:pt x="10" y="0"/>
                      <a:pt x="10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8" y="2"/>
                      <a:pt x="8" y="2"/>
                      <a:pt x="8" y="2"/>
                    </a:cubicBezTo>
                    <a:cubicBezTo>
                      <a:pt x="8" y="3"/>
                      <a:pt x="8" y="3"/>
                      <a:pt x="8" y="3"/>
                    </a:cubicBezTo>
                    <a:cubicBezTo>
                      <a:pt x="7" y="6"/>
                      <a:pt x="7" y="6"/>
                      <a:pt x="7" y="6"/>
                    </a:cubicBezTo>
                    <a:cubicBezTo>
                      <a:pt x="7" y="8"/>
                      <a:pt x="7" y="8"/>
                      <a:pt x="7" y="8"/>
                    </a:cubicBezTo>
                    <a:cubicBezTo>
                      <a:pt x="5" y="15"/>
                      <a:pt x="5" y="15"/>
                      <a:pt x="5" y="15"/>
                    </a:cubicBezTo>
                    <a:cubicBezTo>
                      <a:pt x="2" y="20"/>
                      <a:pt x="2" y="20"/>
                      <a:pt x="2" y="20"/>
                    </a:cubicBezTo>
                    <a:cubicBezTo>
                      <a:pt x="4" y="22"/>
                      <a:pt x="4" y="22"/>
                      <a:pt x="4" y="22"/>
                    </a:cubicBezTo>
                    <a:cubicBezTo>
                      <a:pt x="2" y="23"/>
                      <a:pt x="2" y="23"/>
                      <a:pt x="2" y="23"/>
                    </a:cubicBezTo>
                    <a:cubicBezTo>
                      <a:pt x="1" y="25"/>
                      <a:pt x="1" y="25"/>
                      <a:pt x="1" y="25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10" y="51"/>
                      <a:pt x="10" y="51"/>
                      <a:pt x="10" y="51"/>
                    </a:cubicBezTo>
                    <a:cubicBezTo>
                      <a:pt x="10" y="49"/>
                      <a:pt x="10" y="49"/>
                      <a:pt x="10" y="49"/>
                    </a:cubicBezTo>
                    <a:cubicBezTo>
                      <a:pt x="11" y="50"/>
                      <a:pt x="11" y="50"/>
                      <a:pt x="11" y="50"/>
                    </a:cubicBezTo>
                    <a:cubicBezTo>
                      <a:pt x="11" y="46"/>
                      <a:pt x="11" y="46"/>
                      <a:pt x="11" y="46"/>
                    </a:cubicBezTo>
                    <a:cubicBezTo>
                      <a:pt x="12" y="42"/>
                      <a:pt x="12" y="42"/>
                      <a:pt x="12" y="42"/>
                    </a:cubicBezTo>
                    <a:cubicBezTo>
                      <a:pt x="12" y="41"/>
                      <a:pt x="12" y="41"/>
                      <a:pt x="12" y="41"/>
                    </a:cubicBezTo>
                    <a:cubicBezTo>
                      <a:pt x="12" y="35"/>
                      <a:pt x="12" y="35"/>
                      <a:pt x="12" y="35"/>
                    </a:cubicBezTo>
                    <a:cubicBezTo>
                      <a:pt x="14" y="29"/>
                      <a:pt x="14" y="29"/>
                      <a:pt x="14" y="29"/>
                    </a:cubicBezTo>
                    <a:cubicBezTo>
                      <a:pt x="14" y="29"/>
                      <a:pt x="14" y="29"/>
                      <a:pt x="14" y="29"/>
                    </a:cubicBezTo>
                    <a:cubicBezTo>
                      <a:pt x="14" y="28"/>
                      <a:pt x="14" y="28"/>
                      <a:pt x="14" y="28"/>
                    </a:cubicBezTo>
                    <a:cubicBezTo>
                      <a:pt x="14" y="28"/>
                      <a:pt x="14" y="28"/>
                      <a:pt x="14" y="28"/>
                    </a:cubicBezTo>
                    <a:cubicBezTo>
                      <a:pt x="14" y="27"/>
                      <a:pt x="14" y="27"/>
                      <a:pt x="14" y="27"/>
                    </a:cubicBezTo>
                    <a:cubicBezTo>
                      <a:pt x="14" y="25"/>
                      <a:pt x="14" y="25"/>
                      <a:pt x="14" y="25"/>
                    </a:cubicBezTo>
                    <a:cubicBezTo>
                      <a:pt x="14" y="22"/>
                      <a:pt x="14" y="22"/>
                      <a:pt x="14" y="22"/>
                    </a:cubicBezTo>
                    <a:cubicBezTo>
                      <a:pt x="14" y="22"/>
                      <a:pt x="14" y="22"/>
                      <a:pt x="14" y="22"/>
                    </a:cubicBezTo>
                    <a:cubicBezTo>
                      <a:pt x="14" y="22"/>
                      <a:pt x="14" y="22"/>
                      <a:pt x="14" y="22"/>
                    </a:cubicBezTo>
                    <a:cubicBezTo>
                      <a:pt x="11" y="23"/>
                      <a:pt x="11" y="23"/>
                      <a:pt x="11" y="23"/>
                    </a:cubicBezTo>
                    <a:cubicBezTo>
                      <a:pt x="10" y="25"/>
                      <a:pt x="10" y="25"/>
                      <a:pt x="10" y="25"/>
                    </a:cubicBezTo>
                    <a:cubicBezTo>
                      <a:pt x="8" y="23"/>
                      <a:pt x="8" y="23"/>
                      <a:pt x="8" y="23"/>
                    </a:cubicBezTo>
                    <a:cubicBezTo>
                      <a:pt x="8" y="22"/>
                      <a:pt x="8" y="22"/>
                      <a:pt x="8" y="22"/>
                    </a:cubicBezTo>
                    <a:cubicBezTo>
                      <a:pt x="10" y="19"/>
                      <a:pt x="10" y="19"/>
                      <a:pt x="10" y="19"/>
                    </a:cubicBezTo>
                    <a:cubicBezTo>
                      <a:pt x="11" y="18"/>
                      <a:pt x="11" y="18"/>
                      <a:pt x="11" y="18"/>
                    </a:cubicBezTo>
                    <a:cubicBezTo>
                      <a:pt x="10" y="18"/>
                      <a:pt x="10" y="18"/>
                      <a:pt x="10" y="18"/>
                    </a:cubicBezTo>
                    <a:cubicBezTo>
                      <a:pt x="8" y="18"/>
                      <a:pt x="8" y="18"/>
                      <a:pt x="8" y="18"/>
                    </a:cubicBezTo>
                    <a:cubicBezTo>
                      <a:pt x="8" y="15"/>
                      <a:pt x="8" y="15"/>
                      <a:pt x="8" y="15"/>
                    </a:cubicBezTo>
                    <a:cubicBezTo>
                      <a:pt x="8" y="12"/>
                      <a:pt x="8" y="12"/>
                      <a:pt x="8" y="12"/>
                    </a:cubicBezTo>
                    <a:cubicBezTo>
                      <a:pt x="10" y="9"/>
                      <a:pt x="10" y="9"/>
                      <a:pt x="10" y="9"/>
                    </a:cubicBezTo>
                    <a:cubicBezTo>
                      <a:pt x="11" y="8"/>
                      <a:pt x="11" y="8"/>
                      <a:pt x="11" y="8"/>
                    </a:cubicBezTo>
                    <a:cubicBezTo>
                      <a:pt x="13" y="9"/>
                      <a:pt x="13" y="9"/>
                      <a:pt x="13" y="9"/>
                    </a:cubicBezTo>
                    <a:cubicBezTo>
                      <a:pt x="15" y="10"/>
                      <a:pt x="15" y="10"/>
                      <a:pt x="15" y="10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3"/>
                      <a:pt x="15" y="3"/>
                      <a:pt x="15" y="3"/>
                    </a:cubicBezTo>
                    <a:cubicBezTo>
                      <a:pt x="15" y="1"/>
                      <a:pt x="15" y="1"/>
                      <a:pt x="15" y="1"/>
                    </a:cubicBezTo>
                    <a:lnTo>
                      <a:pt x="1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5076056" y="3117770"/>
                <a:ext cx="46435" cy="45719"/>
              </a:xfrm>
              <a:prstGeom prst="rect">
                <a:avLst/>
              </a:prstGeom>
              <a:solidFill>
                <a:srgbClr val="0054A6"/>
              </a:solidFill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ysClr val="windowText" lastClr="000000"/>
                  </a:solidFill>
                </a:endParaRPr>
              </a:p>
            </p:txBody>
          </p:sp>
        </p:grpSp>
        <p:cxnSp>
          <p:nvCxnSpPr>
            <p:cNvPr id="215" name="Straight Arrow Connector 214"/>
            <p:cNvCxnSpPr/>
            <p:nvPr/>
          </p:nvCxnSpPr>
          <p:spPr>
            <a:xfrm flipH="1">
              <a:off x="8125658" y="5981749"/>
              <a:ext cx="490228" cy="269909"/>
            </a:xfrm>
            <a:prstGeom prst="straightConnector1">
              <a:avLst/>
            </a:prstGeom>
            <a:ln w="12700" cap="rnd">
              <a:solidFill>
                <a:schemeClr val="accent6">
                  <a:lumMod val="75000"/>
                </a:schemeClr>
              </a:solidFill>
              <a:headEnd type="oval" w="med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6" name="Group 145"/>
          <p:cNvGrpSpPr/>
          <p:nvPr/>
        </p:nvGrpSpPr>
        <p:grpSpPr>
          <a:xfrm>
            <a:off x="2606367" y="5962650"/>
            <a:ext cx="3914854" cy="697627"/>
            <a:chOff x="2815431" y="5962650"/>
            <a:chExt cx="3914854" cy="697627"/>
          </a:xfrm>
        </p:grpSpPr>
        <p:sp>
          <p:nvSpPr>
            <p:cNvPr id="147" name="TextBox 146"/>
            <p:cNvSpPr txBox="1"/>
            <p:nvPr/>
          </p:nvSpPr>
          <p:spPr>
            <a:xfrm>
              <a:off x="2815431" y="5962650"/>
              <a:ext cx="3914854" cy="697627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>
                <a:spcAft>
                  <a:spcPts val="200"/>
                </a:spcAft>
                <a:tabLst>
                  <a:tab pos="285750" algn="l"/>
                </a:tabLst>
              </a:pPr>
              <a:r>
                <a:rPr lang="en-US" sz="1400" dirty="0">
                  <a:solidFill>
                    <a:prstClr val="black"/>
                  </a:solidFill>
                  <a:cs typeface="Arial" panose="020B0604020202020204" pitchFamily="34" charset="0"/>
                </a:rPr>
                <a:t>	</a:t>
              </a:r>
              <a:r>
                <a:rPr lang="en-US" sz="1100" dirty="0" smtClean="0">
                  <a:solidFill>
                    <a:prstClr val="black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States in which Research Groups are based</a:t>
              </a:r>
            </a:p>
            <a:p>
              <a:pPr>
                <a:spcAft>
                  <a:spcPts val="200"/>
                </a:spcAft>
                <a:tabLst>
                  <a:tab pos="285750" algn="l"/>
                </a:tabLst>
              </a:pPr>
              <a:r>
                <a:rPr lang="en-US" sz="1100" dirty="0" smtClean="0">
                  <a:solidFill>
                    <a:prstClr val="black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	States with a Health Care System service presence</a:t>
              </a:r>
            </a:p>
            <a:p>
              <a:pPr>
                <a:spcAft>
                  <a:spcPts val="200"/>
                </a:spcAft>
                <a:tabLst>
                  <a:tab pos="285750" algn="l"/>
                </a:tabLst>
              </a:pPr>
              <a:r>
                <a:rPr lang="en-US" sz="1100" dirty="0" smtClean="0">
                  <a:solidFill>
                    <a:prstClr val="black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	</a:t>
              </a:r>
              <a:r>
                <a:rPr lang="en-US" sz="1100" dirty="0" smtClean="0">
                  <a:solidFill>
                    <a:prstClr val="black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Other </a:t>
              </a:r>
              <a:r>
                <a:rPr lang="en-US" sz="1100" dirty="0" smtClean="0">
                  <a:solidFill>
                    <a:prstClr val="black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States</a:t>
              </a:r>
              <a:endParaRPr lang="en-US" sz="1100" dirty="0">
                <a:solidFill>
                  <a:prstClr val="black"/>
                </a:solidFill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2972117" y="6048375"/>
              <a:ext cx="137160" cy="137160"/>
            </a:xfrm>
            <a:prstGeom prst="rect">
              <a:avLst/>
            </a:prstGeom>
            <a:solidFill>
              <a:srgbClr val="0054A6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2972117" y="6257925"/>
              <a:ext cx="137160" cy="137160"/>
            </a:xfrm>
            <a:prstGeom prst="rect">
              <a:avLst/>
            </a:prstGeom>
            <a:solidFill>
              <a:srgbClr val="53A9FF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2972117" y="6457950"/>
              <a:ext cx="137160" cy="137160"/>
            </a:xfrm>
            <a:prstGeom prst="rect">
              <a:avLst/>
            </a:prstGeom>
            <a:solidFill>
              <a:srgbClr val="EBF5FF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46238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268</TotalTime>
  <Words>623</Words>
  <Application>Microsoft Office PowerPoint</Application>
  <PresentationFormat>On-screen Show (4:3)</PresentationFormat>
  <Paragraphs>105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1_Office Theme</vt:lpstr>
      <vt:lpstr>STATES SERVED BY HCSRN MEMBER HEALTH CARE SYSTEMS</vt:lpstr>
      <vt:lpstr>HEALTH CARE SYSTEMS RESEARCH NETWORK</vt:lpstr>
    </vt:vector>
  </TitlesOfParts>
  <Company>m62 visualcommunications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 Map</dc:title>
  <dc:creator>pynej</dc:creator>
  <cp:lastModifiedBy>Thompson, Ella</cp:lastModifiedBy>
  <cp:revision>26</cp:revision>
  <dcterms:created xsi:type="dcterms:W3CDTF">2011-11-14T22:54:35Z</dcterms:created>
  <dcterms:modified xsi:type="dcterms:W3CDTF">2015-09-17T16:48:34Z</dcterms:modified>
</cp:coreProperties>
</file>